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85" r:id="rId4"/>
    <p:sldId id="313" r:id="rId6"/>
    <p:sldId id="311" r:id="rId7"/>
    <p:sldId id="367" r:id="rId8"/>
    <p:sldId id="323" r:id="rId9"/>
    <p:sldId id="289" r:id="rId10"/>
    <p:sldId id="308" r:id="rId11"/>
    <p:sldId id="314" r:id="rId12"/>
    <p:sldId id="315" r:id="rId13"/>
    <p:sldId id="286" r:id="rId14"/>
    <p:sldId id="349" r:id="rId15"/>
    <p:sldId id="350" r:id="rId16"/>
    <p:sldId id="351" r:id="rId17"/>
    <p:sldId id="310" r:id="rId18"/>
    <p:sldId id="322" r:id="rId19"/>
    <p:sldId id="287" r:id="rId20"/>
    <p:sldId id="321" r:id="rId21"/>
    <p:sldId id="352" r:id="rId22"/>
    <p:sldId id="353" r:id="rId23"/>
    <p:sldId id="354" r:id="rId24"/>
    <p:sldId id="312" r:id="rId25"/>
    <p:sldId id="316" r:id="rId26"/>
    <p:sldId id="388" r:id="rId27"/>
    <p:sldId id="389" r:id="rId28"/>
    <p:sldId id="347" r:id="rId29"/>
    <p:sldId id="309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35AA"/>
    <a:srgbClr val="CDBF97"/>
    <a:srgbClr val="365FA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2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064" y="-1146"/>
      </p:cViewPr>
      <p:guideLst>
        <p:guide orient="horz" pos="2163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18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5" qsCatId="simple" csTypeId="urn:microsoft.com/office/officeart/2005/8/colors/colorful4" csCatId="accent1" phldr="0"/>
      <dgm:spPr/>
      <dgm:t>
        <a:bodyPr/>
        <a:p>
          <a:endParaRPr lang="zh-CN" altLang="en-US"/>
        </a:p>
      </dgm:t>
    </dgm:pt>
    <dgm:pt modelId="{0605F139-5EF0-48E7-A091-192233D2011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网店</a:t>
          </a:r>
          <a:r>
            <a:rPr lang="zh-CN" altLang="en-US"/>
            <a:t/>
          </a:r>
          <a:endParaRPr lang="zh-CN" altLang="en-US"/>
        </a:p>
      </dgm:t>
    </dgm:pt>
    <dgm:pt modelId="{2AFB1B2A-8749-4E5E-9CB9-0B60F81C46F8}" cxnId="{7B95E677-2D47-41B4-A09B-D630142978F5}" type="parTrans">
      <dgm:prSet/>
      <dgm:spPr/>
      <dgm:t>
        <a:bodyPr/>
        <a:p>
          <a:endParaRPr lang="zh-CN" altLang="en-US"/>
        </a:p>
      </dgm:t>
    </dgm:pt>
    <dgm:pt modelId="{E0FFEB56-236E-4FE9-83BF-31494E265D5A}" cxnId="{7B95E677-2D47-41B4-A09B-D630142978F5}" type="sibTrans">
      <dgm:prSet/>
      <dgm:spPr/>
      <dgm:t>
        <a:bodyPr/>
        <a:p>
          <a:endParaRPr lang="zh-CN" altLang="en-US"/>
        </a:p>
      </dgm:t>
    </dgm:pt>
    <dgm:pt modelId="{4530EE7D-F557-4815-9ED2-EABC47F4697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微店</a:t>
          </a:r>
          <a:r>
            <a:rPr lang="zh-CN" altLang="en-US"/>
            <a:t/>
          </a:r>
          <a:endParaRPr lang="zh-CN" altLang="en-US"/>
        </a:p>
      </dgm:t>
    </dgm:pt>
    <dgm:pt modelId="{AC2BFF99-DAE2-494A-88AB-85D75BC6D2EE}" cxnId="{7630EC1C-EFD6-43C0-A54D-4EFC30815012}" type="parTrans">
      <dgm:prSet/>
      <dgm:spPr/>
      <dgm:t>
        <a:bodyPr/>
        <a:p>
          <a:endParaRPr lang="zh-CN" altLang="en-US"/>
        </a:p>
      </dgm:t>
    </dgm:pt>
    <dgm:pt modelId="{B98A0394-6758-42EB-8D0E-4491BED52B6C}" cxnId="{7630EC1C-EFD6-43C0-A54D-4EFC30815012}" type="sibTrans">
      <dgm:prSet/>
      <dgm:spPr/>
      <dgm:t>
        <a:bodyPr/>
        <a:p>
          <a:endParaRPr lang="zh-CN" altLang="en-US"/>
        </a:p>
      </dgm:t>
    </dgm:pt>
    <dgm:pt modelId="{2C2A4BF3-AA22-4080-9546-909CF9AC3EC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平台版微店</a:t>
          </a:r>
          <a:r>
            <a:rPr lang="zh-CN" altLang="en-US"/>
            <a:t/>
          </a:r>
          <a:endParaRPr lang="zh-CN" altLang="en-US"/>
        </a:p>
      </dgm:t>
    </dgm:pt>
    <dgm:pt modelId="{4A6A0524-D9B7-4A37-8E78-5FE688BDCCE6}" cxnId="{8BD5E461-0A6C-4E77-B04F-C3407543CA40}" type="parTrans">
      <dgm:prSet/>
      <dgm:spPr/>
      <dgm:t>
        <a:bodyPr/>
        <a:p>
          <a:endParaRPr lang="zh-CN" altLang="en-US"/>
        </a:p>
      </dgm:t>
    </dgm:pt>
    <dgm:pt modelId="{39CECE7E-7D7C-4022-9437-1E0813814145}" cxnId="{8BD5E461-0A6C-4E77-B04F-C3407543CA40}" type="sibTrans">
      <dgm:prSet/>
      <dgm:spPr/>
      <dgm:t>
        <a:bodyPr/>
        <a:p>
          <a:endParaRPr lang="zh-CN" altLang="en-US"/>
        </a:p>
      </dgm:t>
    </dgm:pt>
    <dgm:pt modelId="{C78C4F92-AD69-46C8-910C-41059E8ED0A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企业版微店</a:t>
          </a:r>
          <a:r>
            <a:rPr lang="zh-CN" altLang="en-US"/>
            <a:t/>
          </a:r>
          <a:endParaRPr lang="zh-CN" altLang="en-US"/>
        </a:p>
      </dgm:t>
    </dgm:pt>
    <dgm:pt modelId="{581124B7-0397-40F7-9B1D-41220103BA68}" cxnId="{27BDE489-A182-46E7-BA03-A3F7AFAEE7A6}" type="parTrans">
      <dgm:prSet/>
      <dgm:spPr/>
      <dgm:t>
        <a:bodyPr/>
        <a:p>
          <a:endParaRPr lang="zh-CN" altLang="en-US"/>
        </a:p>
      </dgm:t>
    </dgm:pt>
    <dgm:pt modelId="{A23C44A9-E7A6-467B-BF93-DD0656347715}" cxnId="{27BDE489-A182-46E7-BA03-A3F7AFAEE7A6}" type="sibTrans">
      <dgm:prSet/>
      <dgm:spPr/>
      <dgm:t>
        <a:bodyPr/>
        <a:p>
          <a:endParaRPr lang="zh-CN" altLang="en-US"/>
        </a:p>
      </dgm:t>
    </dgm:pt>
    <dgm:pt modelId="{4E4A1E17-A3EC-4A54-9171-277E11A0B28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小程序</a:t>
          </a:r>
          <a:r>
            <a:rPr lang="zh-CN" altLang="en-US"/>
            <a:t/>
          </a:r>
          <a:endParaRPr lang="zh-CN" altLang="en-US"/>
        </a:p>
      </dgm:t>
    </dgm:pt>
    <dgm:pt modelId="{367D7799-1E5C-4947-8AD1-85D1E0D367AF}" cxnId="{C6DE6295-7C79-461E-B131-83F60EF9B374}" type="parTrans">
      <dgm:prSet/>
      <dgm:spPr/>
      <dgm:t>
        <a:bodyPr/>
        <a:p>
          <a:endParaRPr lang="zh-CN" altLang="en-US"/>
        </a:p>
      </dgm:t>
    </dgm:pt>
    <dgm:pt modelId="{7FFEBD18-7D5B-41C0-A8F3-60942A71708D}" cxnId="{C6DE6295-7C79-461E-B131-83F60EF9B374}" type="sibTrans">
      <dgm:prSet/>
      <dgm:spPr/>
      <dgm:t>
        <a:bodyPr/>
        <a:p>
          <a:endParaRPr lang="zh-CN" altLang="en-US"/>
        </a:p>
      </dgm:t>
    </dgm:pt>
    <dgm:pt modelId="{2B9D6902-DCB2-4AC4-BFAC-AF964742FD3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平台版小程序</a:t>
          </a:r>
          <a:r>
            <a:rPr lang="zh-CN" altLang="en-US"/>
            <a:t/>
          </a:r>
          <a:endParaRPr lang="zh-CN" altLang="en-US"/>
        </a:p>
      </dgm:t>
    </dgm:pt>
    <dgm:pt modelId="{9EAB334F-AA91-4141-B6FE-557B19FCD964}" cxnId="{A578DB30-69D0-4884-B802-7160DAB66890}" type="parTrans">
      <dgm:prSet/>
      <dgm:spPr/>
      <dgm:t>
        <a:bodyPr/>
        <a:p>
          <a:endParaRPr lang="zh-CN" altLang="en-US"/>
        </a:p>
      </dgm:t>
    </dgm:pt>
    <dgm:pt modelId="{EB4A7ACA-5833-4A98-973D-A8E863091431}" cxnId="{A578DB30-69D0-4884-B802-7160DAB66890}" type="sibTrans">
      <dgm:prSet/>
      <dgm:spPr/>
      <dgm:t>
        <a:bodyPr/>
        <a:p>
          <a:endParaRPr lang="zh-CN" altLang="en-US"/>
        </a:p>
      </dgm:t>
    </dgm:pt>
    <dgm:pt modelId="{BA63FFB3-B42F-4428-9BEB-A06F0301FDE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企业版小程序</a:t>
          </a:r>
          <a:r>
            <a:rPr lang="zh-CN"/>
            <a:t/>
          </a:r>
          <a:endParaRPr lang="zh-CN"/>
        </a:p>
      </dgm:t>
    </dgm:pt>
    <dgm:pt modelId="{B22F5DB1-EA6F-48AC-95E7-0D3987980AD6}" cxnId="{4976836F-3FE3-4B13-82F7-8ED3C5EEA054}" type="parTrans">
      <dgm:prSet/>
      <dgm:spPr/>
    </dgm:pt>
    <dgm:pt modelId="{94C0AF9C-CAF0-4463-B1FB-825C7975A04A}" cxnId="{4976836F-3FE3-4B13-82F7-8ED3C5EEA054}" type="sibTrans">
      <dgm:prSet/>
      <dgm:spPr/>
    </dgm:pt>
    <dgm:pt modelId="{5C3C6D5A-15AE-4DCB-A43D-AD8B9822896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快速</a:t>
          </a:r>
          <a:r>
            <a:rPr lang="zh-CN"/>
            <a:t>注册（</a:t>
          </a:r>
          <a:r>
            <a:rPr lang="zh-CN"/>
            <a:t>免</a:t>
          </a:r>
          <a:r>
            <a:rPr lang="zh-CN"/>
            <a:t>公众号）</a:t>
          </a:r>
          <a:r>
            <a:rPr lang="zh-CN"/>
            <a:t/>
          </a:r>
          <a:endParaRPr lang="zh-CN"/>
        </a:p>
      </dgm:t>
    </dgm:pt>
    <dgm:pt modelId="{21241B5B-30B8-4103-AC88-F3FF33E0D38B}" cxnId="{7DBD1CCE-601A-4596-8E68-15E90AB613EA}" type="parTrans">
      <dgm:prSet/>
      <dgm:spPr/>
    </dgm:pt>
    <dgm:pt modelId="{18B5B35A-9D1E-4FEF-AA0A-27483FD0BB67}" cxnId="{7DBD1CCE-601A-4596-8E68-15E90AB613EA}" type="sibTrans">
      <dgm:prSet/>
      <dgm:spPr/>
    </dgm:pt>
    <dgm:pt modelId="{4A98968E-B511-42AB-B966-0B476C61ED1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绑定</a:t>
          </a:r>
          <a:r>
            <a:rPr lang="zh-CN"/>
            <a:t>公众号</a:t>
          </a:r>
          <a:r>
            <a:rPr lang="zh-CN"/>
            <a:t>版</a:t>
          </a:r>
          <a:r>
            <a:rPr lang="zh-CN"/>
            <a:t>的</a:t>
          </a:r>
          <a:r>
            <a:rPr lang="zh-CN"/>
            <a:t>企业</a:t>
          </a:r>
          <a:r>
            <a:rPr lang="zh-CN"/>
            <a:t>小程序</a:t>
          </a:r>
          <a:r>
            <a:rPr lang="zh-CN"/>
            <a:t/>
          </a:r>
          <a:endParaRPr lang="zh-CN"/>
        </a:p>
      </dgm:t>
    </dgm:pt>
    <dgm:pt modelId="{A4E455DA-7FF3-4771-8219-BFB4681F64F5}" cxnId="{1C63C934-C411-44D7-A0E4-475DB2C8027B}" type="parTrans">
      <dgm:prSet/>
      <dgm:spPr/>
    </dgm:pt>
    <dgm:pt modelId="{85D5DABA-7664-4F82-9F70-8B49731C7E2E}" cxnId="{1C63C934-C411-44D7-A0E4-475DB2C8027B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2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2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4"/>
      <dgm:spPr/>
    </dgm:pt>
    <dgm:pt modelId="{66B35CF0-1806-4E4A-8B50-99A64DECDBA9}" type="pres">
      <dgm:prSet presAssocID="{4A6A0524-D9B7-4A37-8E78-5FE688BDCCE6}" presName="connTx" presStyleCnt="0"/>
      <dgm:spPr/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4">
        <dgm:presLayoutVars>
          <dgm:chPref val="3"/>
        </dgm:presLayoutVars>
      </dgm:prSet>
      <dgm:spPr/>
    </dgm:pt>
    <dgm:pt modelId="{E0C65410-D9BC-4E23-87DE-EBBC54AD2166}" type="pres">
      <dgm:prSet presAssocID="{2C2A4BF3-AA22-4080-9546-909CF9AC3ECB}" presName="level3hierChild" presStyleCnt="0"/>
      <dgm:spPr/>
    </dgm:pt>
    <dgm:pt modelId="{E81582B1-A130-479F-ACE3-61EF727591CE}" type="pres">
      <dgm:prSet presAssocID="{581124B7-0397-40F7-9B1D-41220103BA68}" presName="conn2-1" presStyleLbl="parChTrans1D3" presStyleIdx="1" presStyleCnt="4"/>
      <dgm:spPr/>
    </dgm:pt>
    <dgm:pt modelId="{C3EBFA62-33AA-4455-9D61-7B96DA4B37A4}" type="pres">
      <dgm:prSet presAssocID="{581124B7-0397-40F7-9B1D-41220103BA68}" presName="connTx" presStyleCnt="0"/>
      <dgm:spPr/>
    </dgm:pt>
    <dgm:pt modelId="{2DF34A52-3962-401F-8488-13EE54243675}" type="pres">
      <dgm:prSet presAssocID="{C78C4F92-AD69-46C8-910C-41059E8ED0A9}" presName="root2" presStyleCnt="0"/>
      <dgm:spPr/>
    </dgm:pt>
    <dgm:pt modelId="{29F748CF-C0E7-4DEA-B3A3-0E8AEB5CA964}" type="pres">
      <dgm:prSet presAssocID="{C78C4F92-AD69-46C8-910C-41059E8ED0A9}" presName="LevelTwoTextNode" presStyleLbl="node3" presStyleIdx="1" presStyleCnt="4">
        <dgm:presLayoutVars>
          <dgm:chPref val="3"/>
        </dgm:presLayoutVars>
      </dgm:prSet>
      <dgm:spPr/>
    </dgm:pt>
    <dgm:pt modelId="{02AC44EF-F1FC-4C54-8D55-2436304955F9}" type="pres">
      <dgm:prSet presAssocID="{C78C4F92-AD69-46C8-910C-41059E8ED0A9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2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2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2" presStyleCnt="4"/>
      <dgm:spPr/>
    </dgm:pt>
    <dgm:pt modelId="{5CB1AA4B-5999-455A-85BE-A2532A5BECF0}" type="pres">
      <dgm:prSet presAssocID="{9EAB334F-AA91-4141-B6FE-557B19FCD964}" presName="connTx" presStyleCnt="0"/>
      <dgm:spPr/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2" presStyleCnt="4">
        <dgm:presLayoutVars>
          <dgm:chPref val="3"/>
        </dgm:presLayoutVars>
      </dgm:prSet>
      <dgm:spPr/>
    </dgm:pt>
    <dgm:pt modelId="{48115C91-152F-4201-BB89-A30029998550}" type="pres">
      <dgm:prSet presAssocID="{2B9D6902-DCB2-4AC4-BFAC-AF964742FD39}" presName="level3hierChild" presStyleCnt="0"/>
      <dgm:spPr/>
    </dgm:pt>
    <dgm:pt modelId="{BEE8886A-2594-4420-95CE-AA3764232F13}" type="pres">
      <dgm:prSet presAssocID="{B22F5DB1-EA6F-48AC-95E7-0D3987980AD6}" presName="conn2-1" presStyleLbl="parChTrans1D3" presStyleIdx="3" presStyleCnt="4"/>
      <dgm:spPr/>
    </dgm:pt>
    <dgm:pt modelId="{BB399950-C481-47DB-A892-17569C4E2BE2}" type="pres">
      <dgm:prSet presAssocID="{B22F5DB1-EA6F-48AC-95E7-0D3987980AD6}" presName="connTx" presStyleCnt="0"/>
      <dgm:spPr/>
    </dgm:pt>
    <dgm:pt modelId="{C880D587-649F-4161-AB29-E9D09AC139A6}" type="pres">
      <dgm:prSet presAssocID="{BA63FFB3-B42F-4428-9BEB-A06F0301FDE6}" presName="root2" presStyleCnt="0"/>
      <dgm:spPr/>
    </dgm:pt>
    <dgm:pt modelId="{3772F595-5559-4BE1-931D-9172EB60CAF7}" type="pres">
      <dgm:prSet presAssocID="{BA63FFB3-B42F-4428-9BEB-A06F0301FDE6}" presName="LevelTwoTextNode" presStyleLbl="node3" presStyleIdx="3" presStyleCnt="4">
        <dgm:presLayoutVars>
          <dgm:chPref val="3"/>
        </dgm:presLayoutVars>
      </dgm:prSet>
      <dgm:spPr/>
    </dgm:pt>
    <dgm:pt modelId="{9E3CA380-B24A-4F8A-B9A5-745739B95B3E}" type="pres">
      <dgm:prSet presAssocID="{BA63FFB3-B42F-4428-9BEB-A06F0301FDE6}" presName="level3hierChild" presStyleCnt="0"/>
      <dgm:spPr/>
    </dgm:pt>
    <dgm:pt modelId="{45D04DE1-728D-444F-9FBA-2E68E8FF51FC}" type="pres">
      <dgm:prSet presAssocID="{21241B5B-30B8-4103-AC88-F3FF33E0D38B}" presName="conn2-1" presStyleLbl="parChTrans1D4" presStyleIdx="0" presStyleCnt="2"/>
      <dgm:spPr/>
    </dgm:pt>
    <dgm:pt modelId="{A47E86FC-4B7D-42E7-9667-26322ECADAEC}" type="pres">
      <dgm:prSet presAssocID="{21241B5B-30B8-4103-AC88-F3FF33E0D38B}" presName="connTx" presStyleCnt="0"/>
      <dgm:spPr/>
    </dgm:pt>
    <dgm:pt modelId="{78A54F4D-A8AD-4AB8-9695-55F1B058C168}" type="pres">
      <dgm:prSet presAssocID="{5C3C6D5A-15AE-4DCB-A43D-AD8B98228966}" presName="root2" presStyleCnt="0"/>
      <dgm:spPr/>
    </dgm:pt>
    <dgm:pt modelId="{6DEFF564-F6A6-4EE8-8649-E7AF44F4F641}" type="pres">
      <dgm:prSet presAssocID="{5C3C6D5A-15AE-4DCB-A43D-AD8B98228966}" presName="LevelTwoTextNode" presStyleLbl="node4" presStyleIdx="0" presStyleCnt="2">
        <dgm:presLayoutVars>
          <dgm:chPref val="3"/>
        </dgm:presLayoutVars>
      </dgm:prSet>
      <dgm:spPr/>
    </dgm:pt>
    <dgm:pt modelId="{5177A5C1-2DEE-489A-9134-2D9A30C791C6}" type="pres">
      <dgm:prSet presAssocID="{5C3C6D5A-15AE-4DCB-A43D-AD8B98228966}" presName="level3hierChild" presStyleCnt="0"/>
      <dgm:spPr/>
    </dgm:pt>
    <dgm:pt modelId="{007FC76F-BAFF-459A-8AF6-B46DCC061023}" type="pres">
      <dgm:prSet presAssocID="{A4E455DA-7FF3-4771-8219-BFB4681F64F5}" presName="conn2-1" presStyleLbl="parChTrans1D4" presStyleIdx="1" presStyleCnt="2"/>
      <dgm:spPr/>
    </dgm:pt>
    <dgm:pt modelId="{3A40CFC3-D757-4A6E-BB30-C0F132FB742A}" type="pres">
      <dgm:prSet presAssocID="{A4E455DA-7FF3-4771-8219-BFB4681F64F5}" presName="connTx" presStyleCnt="0"/>
      <dgm:spPr/>
    </dgm:pt>
    <dgm:pt modelId="{5D8328BA-D1B1-44B2-8839-3CCD9028C928}" type="pres">
      <dgm:prSet presAssocID="{4A98968E-B511-42AB-B966-0B476C61ED15}" presName="root2" presStyleCnt="0"/>
      <dgm:spPr/>
    </dgm:pt>
    <dgm:pt modelId="{F30F7B8B-A46C-4237-B1DF-13ECF6595F9E}" type="pres">
      <dgm:prSet presAssocID="{4A98968E-B511-42AB-B966-0B476C61ED15}" presName="LevelTwoTextNode" presStyleLbl="node4" presStyleIdx="1" presStyleCnt="2">
        <dgm:presLayoutVars>
          <dgm:chPref val="3"/>
        </dgm:presLayoutVars>
      </dgm:prSet>
      <dgm:spPr/>
    </dgm:pt>
    <dgm:pt modelId="{69C60C9E-F6E2-4C2A-BDA7-6599B28DFEFB}" type="pres">
      <dgm:prSet presAssocID="{4A98968E-B511-42AB-B966-0B476C61ED15}" presName="level3hierChild" presStyleCnt="0"/>
      <dgm:spPr/>
    </dgm:pt>
  </dgm:ptLst>
  <dgm:cxnLst>
    <dgm:cxn modelId="{7B95E677-2D47-41B4-A09B-D630142978F5}" srcId="{EFE73B03-4D71-4565-8C52-4902BE6377A4}" destId="{0605F139-5EF0-48E7-A091-192233D2011D}" srcOrd="0" destOrd="0" parTransId="{2AFB1B2A-8749-4E5E-9CB9-0B60F81C46F8}" sibTransId="{E0FFEB56-236E-4FE9-83BF-31494E265D5A}"/>
    <dgm:cxn modelId="{7630EC1C-EFD6-43C0-A54D-4EFC30815012}" srcId="{0605F139-5EF0-48E7-A091-192233D2011D}" destId="{4530EE7D-F557-4815-9ED2-EABC47F46978}" srcOrd="0" destOrd="0" parTransId="{AC2BFF99-DAE2-494A-88AB-85D75BC6D2EE}" sibTransId="{B98A0394-6758-42EB-8D0E-4491BED52B6C}"/>
    <dgm:cxn modelId="{8BD5E461-0A6C-4E77-B04F-C3407543CA40}" srcId="{4530EE7D-F557-4815-9ED2-EABC47F46978}" destId="{2C2A4BF3-AA22-4080-9546-909CF9AC3ECB}" srcOrd="0" destOrd="0" parTransId="{4A6A0524-D9B7-4A37-8E78-5FE688BDCCE6}" sibTransId="{39CECE7E-7D7C-4022-9437-1E0813814145}"/>
    <dgm:cxn modelId="{27BDE489-A182-46E7-BA03-A3F7AFAEE7A6}" srcId="{4530EE7D-F557-4815-9ED2-EABC47F46978}" destId="{C78C4F92-AD69-46C8-910C-41059E8ED0A9}" srcOrd="1" destOrd="0" parTransId="{581124B7-0397-40F7-9B1D-41220103BA68}" sibTransId="{A23C44A9-E7A6-467B-BF93-DD0656347715}"/>
    <dgm:cxn modelId="{C6DE6295-7C79-461E-B131-83F60EF9B374}" srcId="{0605F139-5EF0-48E7-A091-192233D2011D}" destId="{4E4A1E17-A3EC-4A54-9171-277E11A0B287}" srcOrd="1" destOrd="0" parTransId="{367D7799-1E5C-4947-8AD1-85D1E0D367AF}" sibTransId="{7FFEBD18-7D5B-41C0-A8F3-60942A71708D}"/>
    <dgm:cxn modelId="{A578DB30-69D0-4884-B802-7160DAB66890}" srcId="{4E4A1E17-A3EC-4A54-9171-277E11A0B287}" destId="{2B9D6902-DCB2-4AC4-BFAC-AF964742FD39}" srcOrd="0" destOrd="1" parTransId="{9EAB334F-AA91-4141-B6FE-557B19FCD964}" sibTransId="{EB4A7ACA-5833-4A98-973D-A8E863091431}"/>
    <dgm:cxn modelId="{4976836F-3FE3-4B13-82F7-8ED3C5EEA054}" srcId="{4E4A1E17-A3EC-4A54-9171-277E11A0B287}" destId="{BA63FFB3-B42F-4428-9BEB-A06F0301FDE6}" srcOrd="1" destOrd="1" parTransId="{B22F5DB1-EA6F-48AC-95E7-0D3987980AD6}" sibTransId="{94C0AF9C-CAF0-4463-B1FB-825C7975A04A}"/>
    <dgm:cxn modelId="{7DBD1CCE-601A-4596-8E68-15E90AB613EA}" srcId="{BA63FFB3-B42F-4428-9BEB-A06F0301FDE6}" destId="{5C3C6D5A-15AE-4DCB-A43D-AD8B98228966}" srcOrd="0" destOrd="1" parTransId="{21241B5B-30B8-4103-AC88-F3FF33E0D38B}" sibTransId="{18B5B35A-9D1E-4FEF-AA0A-27483FD0BB67}"/>
    <dgm:cxn modelId="{1C63C934-C411-44D7-A0E4-475DB2C8027B}" srcId="{BA63FFB3-B42F-4428-9BEB-A06F0301FDE6}" destId="{4A98968E-B511-42AB-B966-0B476C61ED15}" srcOrd="1" destOrd="1" parTransId="{A4E455DA-7FF3-4771-8219-BFB4681F64F5}" sibTransId="{85D5DABA-7664-4F82-9F70-8B49731C7E2E}"/>
    <dgm:cxn modelId="{D9ABEF17-4080-4F33-BDD9-5DCD48C76995}" type="presOf" srcId="{EFE73B03-4D71-4565-8C52-4902BE6377A4}" destId="{5FBAB40F-6011-4629-9B30-77C9439C91BF}" srcOrd="0" destOrd="0" presId="urn:microsoft.com/office/officeart/2005/8/layout/hierarchy2"/>
    <dgm:cxn modelId="{65B21082-F5BC-48E3-B3C7-E8D19DEE7ED1}" type="presParOf" srcId="{5FBAB40F-6011-4629-9B30-77C9439C91BF}" destId="{2332AA2E-A989-4175-BB73-78EA4C3BDB65}" srcOrd="0" destOrd="0" presId="urn:microsoft.com/office/officeart/2005/8/layout/hierarchy2"/>
    <dgm:cxn modelId="{95639FED-432D-4E1F-AB42-B9109F790207}" type="presParOf" srcId="{2332AA2E-A989-4175-BB73-78EA4C3BDB65}" destId="{24E3F4AB-32FB-4CE0-9DAC-FC4DD26B5900}" srcOrd="0" destOrd="0" presId="urn:microsoft.com/office/officeart/2005/8/layout/hierarchy2"/>
    <dgm:cxn modelId="{28FAB063-09DB-4063-AAAD-673BC5D2D1E4}" type="presOf" srcId="{0605F139-5EF0-48E7-A091-192233D2011D}" destId="{24E3F4AB-32FB-4CE0-9DAC-FC4DD26B5900}" srcOrd="0" destOrd="0" presId="urn:microsoft.com/office/officeart/2005/8/layout/hierarchy2"/>
    <dgm:cxn modelId="{7B52DEC3-59DA-42DC-9BF4-8431A6A17FF8}" type="presParOf" srcId="{2332AA2E-A989-4175-BB73-78EA4C3BDB65}" destId="{44F25638-8073-4DA7-9390-5AC06A304565}" srcOrd="1" destOrd="0" presId="urn:microsoft.com/office/officeart/2005/8/layout/hierarchy2"/>
    <dgm:cxn modelId="{F0C90FCF-8AB7-42AF-826B-6683DA5C5FD7}" type="presParOf" srcId="{44F25638-8073-4DA7-9390-5AC06A304565}" destId="{B47BD6C9-6D53-4A69-975F-9CF96E25F10F}" srcOrd="0" destOrd="1" presId="urn:microsoft.com/office/officeart/2005/8/layout/hierarchy2"/>
    <dgm:cxn modelId="{F9A3EBA0-8A74-43AD-8302-2758B988CA5C}" type="presOf" srcId="{AC2BFF99-DAE2-494A-88AB-85D75BC6D2EE}" destId="{B47BD6C9-6D53-4A69-975F-9CF96E25F10F}" srcOrd="0" destOrd="0" presId="urn:microsoft.com/office/officeart/2005/8/layout/hierarchy2"/>
    <dgm:cxn modelId="{CD08BF87-E3CD-4539-96AC-8326C65DC67F}" type="presParOf" srcId="{B47BD6C9-6D53-4A69-975F-9CF96E25F10F}" destId="{C1833E64-0598-4ED8-B73B-4C820BB35531}" srcOrd="0" destOrd="0" presId="urn:microsoft.com/office/officeart/2005/8/layout/hierarchy2"/>
    <dgm:cxn modelId="{33AE3BE9-EB99-4182-A29B-2CA2F2A7B31B}" type="presOf" srcId="{AC2BFF99-DAE2-494A-88AB-85D75BC6D2EE}" destId="{C1833E64-0598-4ED8-B73B-4C820BB35531}" srcOrd="1" destOrd="0" presId="urn:microsoft.com/office/officeart/2005/8/layout/hierarchy2"/>
    <dgm:cxn modelId="{39A94F56-0CCE-4A7F-8E68-6321BCFBEFAD}" type="presParOf" srcId="{44F25638-8073-4DA7-9390-5AC06A304565}" destId="{46F58ACF-5130-428E-B3EF-87D6FEC0C921}" srcOrd="1" destOrd="1" presId="urn:microsoft.com/office/officeart/2005/8/layout/hierarchy2"/>
    <dgm:cxn modelId="{4459D38F-F8CE-49DA-AF71-DE6333D0DAC3}" type="presParOf" srcId="{46F58ACF-5130-428E-B3EF-87D6FEC0C921}" destId="{3C0D5057-54F2-42F8-ADAD-AA27A1CC1A1B}" srcOrd="0" destOrd="1" presId="urn:microsoft.com/office/officeart/2005/8/layout/hierarchy2"/>
    <dgm:cxn modelId="{34237B2D-4391-4268-B78B-450409A71608}" type="presOf" srcId="{4530EE7D-F557-4815-9ED2-EABC47F46978}" destId="{3C0D5057-54F2-42F8-ADAD-AA27A1CC1A1B}" srcOrd="0" destOrd="0" presId="urn:microsoft.com/office/officeart/2005/8/layout/hierarchy2"/>
    <dgm:cxn modelId="{97BFC167-53D8-4702-87EA-3C459855A5D4}" type="presParOf" srcId="{46F58ACF-5130-428E-B3EF-87D6FEC0C921}" destId="{48673F39-879C-4946-8DC7-FD68F0552920}" srcOrd="1" destOrd="1" presId="urn:microsoft.com/office/officeart/2005/8/layout/hierarchy2"/>
    <dgm:cxn modelId="{F444FBC5-576F-4106-A2D2-E05D3209BEB6}" type="presParOf" srcId="{48673F39-879C-4946-8DC7-FD68F0552920}" destId="{FA61825B-C877-4D42-AAFB-0586288A9783}" srcOrd="0" destOrd="1" presId="urn:microsoft.com/office/officeart/2005/8/layout/hierarchy2"/>
    <dgm:cxn modelId="{A785A7D4-89C8-46F7-9A90-CEC2FFBF31AA}" type="presOf" srcId="{4A6A0524-D9B7-4A37-8E78-5FE688BDCCE6}" destId="{FA61825B-C877-4D42-AAFB-0586288A9783}" srcOrd="0" destOrd="0" presId="urn:microsoft.com/office/officeart/2005/8/layout/hierarchy2"/>
    <dgm:cxn modelId="{7F08B63D-7037-4863-A101-EC71B56389B3}" type="presParOf" srcId="{FA61825B-C877-4D42-AAFB-0586288A9783}" destId="{66B35CF0-1806-4E4A-8B50-99A64DECDBA9}" srcOrd="0" destOrd="0" presId="urn:microsoft.com/office/officeart/2005/8/layout/hierarchy2"/>
    <dgm:cxn modelId="{D4F48311-38AA-487F-8504-6BC1A39F7450}" type="presOf" srcId="{4A6A0524-D9B7-4A37-8E78-5FE688BDCCE6}" destId="{66B35CF0-1806-4E4A-8B50-99A64DECDBA9}" srcOrd="1" destOrd="0" presId="urn:microsoft.com/office/officeart/2005/8/layout/hierarchy2"/>
    <dgm:cxn modelId="{A5086B4C-F65D-4384-8E15-AAAD77EA3E61}" type="presParOf" srcId="{48673F39-879C-4946-8DC7-FD68F0552920}" destId="{F95D7524-EA0E-4F9D-9D6F-B10856D5C83F}" srcOrd="1" destOrd="1" presId="urn:microsoft.com/office/officeart/2005/8/layout/hierarchy2"/>
    <dgm:cxn modelId="{C68462F4-272E-4A85-B52A-A8DF8CAB85D3}" type="presParOf" srcId="{F95D7524-EA0E-4F9D-9D6F-B10856D5C83F}" destId="{63712EDC-9AF8-41BC-8F72-ADF8D554FF07}" srcOrd="0" destOrd="1" presId="urn:microsoft.com/office/officeart/2005/8/layout/hierarchy2"/>
    <dgm:cxn modelId="{115F084F-7603-48A2-B73C-59D2B86192E5}" type="presOf" srcId="{2C2A4BF3-AA22-4080-9546-909CF9AC3ECB}" destId="{63712EDC-9AF8-41BC-8F72-ADF8D554FF07}" srcOrd="0" destOrd="0" presId="urn:microsoft.com/office/officeart/2005/8/layout/hierarchy2"/>
    <dgm:cxn modelId="{0D55143E-ED63-465C-A846-944517384EBB}" type="presParOf" srcId="{F95D7524-EA0E-4F9D-9D6F-B10856D5C83F}" destId="{E0C65410-D9BC-4E23-87DE-EBBC54AD2166}" srcOrd="1" destOrd="1" presId="urn:microsoft.com/office/officeart/2005/8/layout/hierarchy2"/>
    <dgm:cxn modelId="{43BA0CC3-CCC3-403A-9739-D96FFD1F248E}" type="presParOf" srcId="{48673F39-879C-4946-8DC7-FD68F0552920}" destId="{E81582B1-A130-479F-ACE3-61EF727591CE}" srcOrd="2" destOrd="1" presId="urn:microsoft.com/office/officeart/2005/8/layout/hierarchy2"/>
    <dgm:cxn modelId="{A2C640BE-A26A-4EAD-98BA-9E0B3B2C122C}" type="presOf" srcId="{581124B7-0397-40F7-9B1D-41220103BA68}" destId="{E81582B1-A130-479F-ACE3-61EF727591CE}" srcOrd="0" destOrd="0" presId="urn:microsoft.com/office/officeart/2005/8/layout/hierarchy2"/>
    <dgm:cxn modelId="{4472712A-B467-4893-A079-A16365D3DEC3}" type="presParOf" srcId="{E81582B1-A130-479F-ACE3-61EF727591CE}" destId="{C3EBFA62-33AA-4455-9D61-7B96DA4B37A4}" srcOrd="0" destOrd="2" presId="urn:microsoft.com/office/officeart/2005/8/layout/hierarchy2"/>
    <dgm:cxn modelId="{48A04F9A-7B20-4153-B8C9-28B015360C18}" type="presOf" srcId="{581124B7-0397-40F7-9B1D-41220103BA68}" destId="{C3EBFA62-33AA-4455-9D61-7B96DA4B37A4}" srcOrd="1" destOrd="0" presId="urn:microsoft.com/office/officeart/2005/8/layout/hierarchy2"/>
    <dgm:cxn modelId="{5FA6362A-4A73-42A8-9227-2D79DAA90878}" type="presParOf" srcId="{48673F39-879C-4946-8DC7-FD68F0552920}" destId="{2DF34A52-3962-401F-8488-13EE54243675}" srcOrd="3" destOrd="1" presId="urn:microsoft.com/office/officeart/2005/8/layout/hierarchy2"/>
    <dgm:cxn modelId="{7E6BF1A2-9D6C-453A-8CDA-F4C54979CB67}" type="presParOf" srcId="{2DF34A52-3962-401F-8488-13EE54243675}" destId="{29F748CF-C0E7-4DEA-B3A3-0E8AEB5CA964}" srcOrd="0" destOrd="3" presId="urn:microsoft.com/office/officeart/2005/8/layout/hierarchy2"/>
    <dgm:cxn modelId="{38FAF500-9E9C-4511-A916-88A40829C66B}" type="presOf" srcId="{C78C4F92-AD69-46C8-910C-41059E8ED0A9}" destId="{29F748CF-C0E7-4DEA-B3A3-0E8AEB5CA964}" srcOrd="0" destOrd="0" presId="urn:microsoft.com/office/officeart/2005/8/layout/hierarchy2"/>
    <dgm:cxn modelId="{233BB377-FF78-4026-9DE7-065AABAFFDFD}" type="presParOf" srcId="{2DF34A52-3962-401F-8488-13EE54243675}" destId="{02AC44EF-F1FC-4C54-8D55-2436304955F9}" srcOrd="1" destOrd="3" presId="urn:microsoft.com/office/officeart/2005/8/layout/hierarchy2"/>
    <dgm:cxn modelId="{D5C257C4-9879-4C77-A64E-46388480DF85}" type="presParOf" srcId="{44F25638-8073-4DA7-9390-5AC06A304565}" destId="{2E81B90F-7494-41FF-808F-F7F82B993B40}" srcOrd="2" destOrd="1" presId="urn:microsoft.com/office/officeart/2005/8/layout/hierarchy2"/>
    <dgm:cxn modelId="{567AC144-CF12-4E64-8A32-137ABAE2E915}" type="presOf" srcId="{367D7799-1E5C-4947-8AD1-85D1E0D367AF}" destId="{2E81B90F-7494-41FF-808F-F7F82B993B40}" srcOrd="0" destOrd="0" presId="urn:microsoft.com/office/officeart/2005/8/layout/hierarchy2"/>
    <dgm:cxn modelId="{AFE1BC37-FD93-4B52-B72D-765A013030CF}" type="presParOf" srcId="{2E81B90F-7494-41FF-808F-F7F82B993B40}" destId="{0F4B7785-0023-487B-801C-9850969E1D34}" srcOrd="0" destOrd="2" presId="urn:microsoft.com/office/officeart/2005/8/layout/hierarchy2"/>
    <dgm:cxn modelId="{D63F9FC7-92B2-4045-B1C5-3AEBB309B409}" type="presOf" srcId="{367D7799-1E5C-4947-8AD1-85D1E0D367AF}" destId="{0F4B7785-0023-487B-801C-9850969E1D34}" srcOrd="1" destOrd="0" presId="urn:microsoft.com/office/officeart/2005/8/layout/hierarchy2"/>
    <dgm:cxn modelId="{5F9D50BB-1B34-414E-9E4D-3B39D0C4324D}" type="presParOf" srcId="{44F25638-8073-4DA7-9390-5AC06A304565}" destId="{4925E953-147A-4210-9A9C-63730A307231}" srcOrd="3" destOrd="1" presId="urn:microsoft.com/office/officeart/2005/8/layout/hierarchy2"/>
    <dgm:cxn modelId="{D85FED09-64E8-437A-9C2B-32598EA99991}" type="presParOf" srcId="{4925E953-147A-4210-9A9C-63730A307231}" destId="{3D382021-A429-4403-82FF-5A95DD3EBB20}" srcOrd="0" destOrd="3" presId="urn:microsoft.com/office/officeart/2005/8/layout/hierarchy2"/>
    <dgm:cxn modelId="{5308A78F-2114-46FF-9FF7-59CE9B7B478D}" type="presOf" srcId="{4E4A1E17-A3EC-4A54-9171-277E11A0B287}" destId="{3D382021-A429-4403-82FF-5A95DD3EBB20}" srcOrd="0" destOrd="0" presId="urn:microsoft.com/office/officeart/2005/8/layout/hierarchy2"/>
    <dgm:cxn modelId="{D6AD3FCF-A27B-446F-8065-F92C22562A1D}" type="presParOf" srcId="{4925E953-147A-4210-9A9C-63730A307231}" destId="{6D231649-1A42-47D5-A289-01058E6A05B6}" srcOrd="1" destOrd="3" presId="urn:microsoft.com/office/officeart/2005/8/layout/hierarchy2"/>
    <dgm:cxn modelId="{4DCA424D-72A3-44C1-B7CF-A1AAD35B7C02}" type="presParOf" srcId="{6D231649-1A42-47D5-A289-01058E6A05B6}" destId="{B68D4CB7-ED76-4EEE-B7F0-455597F5F947}" srcOrd="0" destOrd="1" presId="urn:microsoft.com/office/officeart/2005/8/layout/hierarchy2"/>
    <dgm:cxn modelId="{85E4B402-FB89-445E-8D58-BF0F7E22B22C}" type="presOf" srcId="{9EAB334F-AA91-4141-B6FE-557B19FCD964}" destId="{B68D4CB7-ED76-4EEE-B7F0-455597F5F947}" srcOrd="0" destOrd="0" presId="urn:microsoft.com/office/officeart/2005/8/layout/hierarchy2"/>
    <dgm:cxn modelId="{BF4BE9F7-C373-4E03-B41D-63F9FB63A0B7}" type="presParOf" srcId="{B68D4CB7-ED76-4EEE-B7F0-455597F5F947}" destId="{5CB1AA4B-5999-455A-85BE-A2532A5BECF0}" srcOrd="0" destOrd="0" presId="urn:microsoft.com/office/officeart/2005/8/layout/hierarchy2"/>
    <dgm:cxn modelId="{8FA60F00-3321-4485-AA1B-F9F1495668B8}" type="presOf" srcId="{9EAB334F-AA91-4141-B6FE-557B19FCD964}" destId="{5CB1AA4B-5999-455A-85BE-A2532A5BECF0}" srcOrd="1" destOrd="0" presId="urn:microsoft.com/office/officeart/2005/8/layout/hierarchy2"/>
    <dgm:cxn modelId="{DF837A97-5F02-4652-95BD-064579369854}" type="presParOf" srcId="{6D231649-1A42-47D5-A289-01058E6A05B6}" destId="{A1B09372-2280-4FF7-9810-328BF9428FDA}" srcOrd="1" destOrd="1" presId="urn:microsoft.com/office/officeart/2005/8/layout/hierarchy2"/>
    <dgm:cxn modelId="{FC04CF58-6CB6-4D01-A7B4-697FD09472F7}" type="presParOf" srcId="{A1B09372-2280-4FF7-9810-328BF9428FDA}" destId="{402901F7-4C4B-47C4-BE12-824FDFB99F9B}" srcOrd="0" destOrd="1" presId="urn:microsoft.com/office/officeart/2005/8/layout/hierarchy2"/>
    <dgm:cxn modelId="{07B0FA80-8A35-4103-9B60-69B1BD29A9DB}" type="presOf" srcId="{2B9D6902-DCB2-4AC4-BFAC-AF964742FD39}" destId="{402901F7-4C4B-47C4-BE12-824FDFB99F9B}" srcOrd="0" destOrd="0" presId="urn:microsoft.com/office/officeart/2005/8/layout/hierarchy2"/>
    <dgm:cxn modelId="{B97D1DBA-4D36-433E-BA7C-11D9E10AE6F5}" type="presParOf" srcId="{A1B09372-2280-4FF7-9810-328BF9428FDA}" destId="{48115C91-152F-4201-BB89-A30029998550}" srcOrd="1" destOrd="1" presId="urn:microsoft.com/office/officeart/2005/8/layout/hierarchy2"/>
    <dgm:cxn modelId="{5126ED2E-0B21-4BF2-808A-24AE1A44E7CA}" type="presParOf" srcId="{6D231649-1A42-47D5-A289-01058E6A05B6}" destId="{BEE8886A-2594-4420-95CE-AA3764232F13}" srcOrd="2" destOrd="1" presId="urn:microsoft.com/office/officeart/2005/8/layout/hierarchy2"/>
    <dgm:cxn modelId="{3FD8DD4B-4250-4936-BD8A-BB18EC3874E0}" type="presOf" srcId="{B22F5DB1-EA6F-48AC-95E7-0D3987980AD6}" destId="{BEE8886A-2594-4420-95CE-AA3764232F13}" srcOrd="0" destOrd="0" presId="urn:microsoft.com/office/officeart/2005/8/layout/hierarchy2"/>
    <dgm:cxn modelId="{8ACE251F-97DA-4FE2-A336-670610E746ED}" type="presParOf" srcId="{BEE8886A-2594-4420-95CE-AA3764232F13}" destId="{BB399950-C481-47DB-A892-17569C4E2BE2}" srcOrd="0" destOrd="2" presId="urn:microsoft.com/office/officeart/2005/8/layout/hierarchy2"/>
    <dgm:cxn modelId="{AFBEA41B-2571-44FD-A3A9-F42793F370BC}" type="presOf" srcId="{B22F5DB1-EA6F-48AC-95E7-0D3987980AD6}" destId="{BB399950-C481-47DB-A892-17569C4E2BE2}" srcOrd="1" destOrd="0" presId="urn:microsoft.com/office/officeart/2005/8/layout/hierarchy2"/>
    <dgm:cxn modelId="{D5D5C44E-F5DB-45DA-B4B0-EB353823F313}" type="presParOf" srcId="{6D231649-1A42-47D5-A289-01058E6A05B6}" destId="{C880D587-649F-4161-AB29-E9D09AC139A6}" srcOrd="3" destOrd="1" presId="urn:microsoft.com/office/officeart/2005/8/layout/hierarchy2"/>
    <dgm:cxn modelId="{9E6B125D-482E-4D3E-9BA6-D9E70846163E}" type="presParOf" srcId="{C880D587-649F-4161-AB29-E9D09AC139A6}" destId="{3772F595-5559-4BE1-931D-9172EB60CAF7}" srcOrd="0" destOrd="3" presId="urn:microsoft.com/office/officeart/2005/8/layout/hierarchy2"/>
    <dgm:cxn modelId="{2D59FB86-7D34-42B0-B569-E48211DDD2C8}" type="presOf" srcId="{BA63FFB3-B42F-4428-9BEB-A06F0301FDE6}" destId="{3772F595-5559-4BE1-931D-9172EB60CAF7}" srcOrd="0" destOrd="0" presId="urn:microsoft.com/office/officeart/2005/8/layout/hierarchy2"/>
    <dgm:cxn modelId="{F2A454E3-505B-4CF2-A8A4-A9729878A7C3}" type="presParOf" srcId="{C880D587-649F-4161-AB29-E9D09AC139A6}" destId="{9E3CA380-B24A-4F8A-B9A5-745739B95B3E}" srcOrd="1" destOrd="3" presId="urn:microsoft.com/office/officeart/2005/8/layout/hierarchy2"/>
    <dgm:cxn modelId="{7AF45A93-A036-4D08-9F10-22A7D445CEB8}" type="presParOf" srcId="{9E3CA380-B24A-4F8A-B9A5-745739B95B3E}" destId="{45D04DE1-728D-444F-9FBA-2E68E8FF51FC}" srcOrd="0" destOrd="1" presId="urn:microsoft.com/office/officeart/2005/8/layout/hierarchy2"/>
    <dgm:cxn modelId="{F585B142-9E94-44FB-BF2B-28FBA03A970F}" type="presOf" srcId="{21241B5B-30B8-4103-AC88-F3FF33E0D38B}" destId="{45D04DE1-728D-444F-9FBA-2E68E8FF51FC}" srcOrd="0" destOrd="0" presId="urn:microsoft.com/office/officeart/2005/8/layout/hierarchy2"/>
    <dgm:cxn modelId="{E03A6C5F-BC3F-47E5-AC4B-BFD17BD1B147}" type="presParOf" srcId="{45D04DE1-728D-444F-9FBA-2E68E8FF51FC}" destId="{A47E86FC-4B7D-42E7-9667-26322ECADAEC}" srcOrd="0" destOrd="0" presId="urn:microsoft.com/office/officeart/2005/8/layout/hierarchy2"/>
    <dgm:cxn modelId="{C3D4292D-15D9-4EC0-B979-6150C813CA44}" type="presOf" srcId="{21241B5B-30B8-4103-AC88-F3FF33E0D38B}" destId="{A47E86FC-4B7D-42E7-9667-26322ECADAEC}" srcOrd="1" destOrd="0" presId="urn:microsoft.com/office/officeart/2005/8/layout/hierarchy2"/>
    <dgm:cxn modelId="{4F5E19A8-F29B-4B0C-9DD0-F81DFF4B3D63}" type="presParOf" srcId="{9E3CA380-B24A-4F8A-B9A5-745739B95B3E}" destId="{78A54F4D-A8AD-4AB8-9695-55F1B058C168}" srcOrd="1" destOrd="1" presId="urn:microsoft.com/office/officeart/2005/8/layout/hierarchy2"/>
    <dgm:cxn modelId="{C91AA018-DAD7-47DE-A00E-2B2D6FB6F27C}" type="presParOf" srcId="{78A54F4D-A8AD-4AB8-9695-55F1B058C168}" destId="{6DEFF564-F6A6-4EE8-8649-E7AF44F4F641}" srcOrd="0" destOrd="1" presId="urn:microsoft.com/office/officeart/2005/8/layout/hierarchy2"/>
    <dgm:cxn modelId="{4481D404-9E85-4E7A-8F0A-AD9DE70FB1FE}" type="presOf" srcId="{5C3C6D5A-15AE-4DCB-A43D-AD8B98228966}" destId="{6DEFF564-F6A6-4EE8-8649-E7AF44F4F641}" srcOrd="0" destOrd="0" presId="urn:microsoft.com/office/officeart/2005/8/layout/hierarchy2"/>
    <dgm:cxn modelId="{03D61174-16F3-4220-AF2B-2B3F31A8A4A7}" type="presParOf" srcId="{78A54F4D-A8AD-4AB8-9695-55F1B058C168}" destId="{5177A5C1-2DEE-489A-9134-2D9A30C791C6}" srcOrd="1" destOrd="1" presId="urn:microsoft.com/office/officeart/2005/8/layout/hierarchy2"/>
    <dgm:cxn modelId="{256C51FA-7B5C-4387-9BBC-4ED45A0378FC}" type="presParOf" srcId="{9E3CA380-B24A-4F8A-B9A5-745739B95B3E}" destId="{007FC76F-BAFF-459A-8AF6-B46DCC061023}" srcOrd="2" destOrd="1" presId="urn:microsoft.com/office/officeart/2005/8/layout/hierarchy2"/>
    <dgm:cxn modelId="{E729ACA1-ECCC-4E22-947C-3EA5C972ECE7}" type="presOf" srcId="{A4E455DA-7FF3-4771-8219-BFB4681F64F5}" destId="{007FC76F-BAFF-459A-8AF6-B46DCC061023}" srcOrd="0" destOrd="0" presId="urn:microsoft.com/office/officeart/2005/8/layout/hierarchy2"/>
    <dgm:cxn modelId="{2E9235D9-8B3F-4939-8EBF-861A71A33F37}" type="presParOf" srcId="{007FC76F-BAFF-459A-8AF6-B46DCC061023}" destId="{3A40CFC3-D757-4A6E-BB30-C0F132FB742A}" srcOrd="0" destOrd="2" presId="urn:microsoft.com/office/officeart/2005/8/layout/hierarchy2"/>
    <dgm:cxn modelId="{860F62ED-D2DE-4A06-90C8-4B708FC5D74F}" type="presOf" srcId="{A4E455DA-7FF3-4771-8219-BFB4681F64F5}" destId="{3A40CFC3-D757-4A6E-BB30-C0F132FB742A}" srcOrd="1" destOrd="0" presId="urn:microsoft.com/office/officeart/2005/8/layout/hierarchy2"/>
    <dgm:cxn modelId="{98160952-3949-4374-8EED-C62001905C4C}" type="presParOf" srcId="{9E3CA380-B24A-4F8A-B9A5-745739B95B3E}" destId="{5D8328BA-D1B1-44B2-8839-3CCD9028C928}" srcOrd="3" destOrd="1" presId="urn:microsoft.com/office/officeart/2005/8/layout/hierarchy2"/>
    <dgm:cxn modelId="{A3CFB3FA-D845-4228-B704-66A0DB97D2D8}" type="presParOf" srcId="{5D8328BA-D1B1-44B2-8839-3CCD9028C928}" destId="{F30F7B8B-A46C-4237-B1DF-13ECF6595F9E}" srcOrd="0" destOrd="3" presId="urn:microsoft.com/office/officeart/2005/8/layout/hierarchy2"/>
    <dgm:cxn modelId="{4A299689-DA13-467B-98B8-68A376606118}" type="presOf" srcId="{4A98968E-B511-42AB-B966-0B476C61ED15}" destId="{F30F7B8B-A46C-4237-B1DF-13ECF6595F9E}" srcOrd="0" destOrd="0" presId="urn:microsoft.com/office/officeart/2005/8/layout/hierarchy2"/>
    <dgm:cxn modelId="{71A1DAC8-F6F4-4572-B4CE-6EDC9972E863}" type="presParOf" srcId="{5D8328BA-D1B1-44B2-8839-3CCD9028C928}" destId="{69C60C9E-F6E2-4C2A-BDA7-6599B28DFEFB}" srcOrd="1" destOrd="3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02145" cy="3615690"/>
        <a:chOff x="0" y="0"/>
        <a:chExt cx="7002145" cy="3615690"/>
      </a:xfrm>
    </dsp:grpSpPr>
    <dsp:sp modelId="{24E3F4AB-32FB-4CE0-9DAC-FC4DD26B5900}">
      <dsp:nvSpPr>
        <dsp:cNvPr id="3" name="圆角矩形 2"/>
        <dsp:cNvSpPr/>
      </dsp:nvSpPr>
      <dsp:spPr bwMode="white">
        <a:xfrm>
          <a:off x="0" y="1277635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网店</a:t>
          </a:r>
          <a:endParaRPr lang="zh-CN" altLang="en-US"/>
        </a:p>
      </dsp:txBody>
      <dsp:txXfrm>
        <a:off x="0" y="1277635"/>
        <a:ext cx="1346566" cy="673283"/>
      </dsp:txXfrm>
    </dsp:sp>
    <dsp:sp modelId="{B47BD6C9-6D53-4A69-975F-9CF96E25F10F}">
      <dsp:nvSpPr>
        <dsp:cNvPr id="4" name="任意多边形 3"/>
        <dsp:cNvSpPr/>
      </dsp:nvSpPr>
      <dsp:spPr bwMode="white">
        <a:xfrm>
          <a:off x="1144281" y="1210379"/>
          <a:ext cx="943197" cy="33518"/>
        </a:xfrm>
        <a:custGeom>
          <a:avLst/>
          <a:gdLst/>
          <a:ahLst/>
          <a:cxnLst/>
          <a:pathLst>
            <a:path w="1485" h="53">
              <a:moveTo>
                <a:pt x="319" y="636"/>
              </a:moveTo>
              <a:lnTo>
                <a:pt x="1167" y="-583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144281" y="1210379"/>
        <a:ext cx="943197" cy="33518"/>
      </dsp:txXfrm>
    </dsp:sp>
    <dsp:sp modelId="{3C0D5057-54F2-42F8-ADAD-AA27A1CC1A1B}">
      <dsp:nvSpPr>
        <dsp:cNvPr id="5" name="圆角矩形 4"/>
        <dsp:cNvSpPr/>
      </dsp:nvSpPr>
      <dsp:spPr bwMode="white">
        <a:xfrm>
          <a:off x="1885193" y="503359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微店</a:t>
          </a:r>
          <a:endParaRPr lang="zh-CN" altLang="en-US"/>
        </a:p>
      </dsp:txBody>
      <dsp:txXfrm>
        <a:off x="1885193" y="503359"/>
        <a:ext cx="1346566" cy="673283"/>
      </dsp:txXfrm>
    </dsp:sp>
    <dsp:sp modelId="{FA61825B-C877-4D42-AAFB-0586288A9783}">
      <dsp:nvSpPr>
        <dsp:cNvPr id="6" name="任意多边形 5"/>
        <dsp:cNvSpPr/>
      </dsp:nvSpPr>
      <dsp:spPr bwMode="white">
        <a:xfrm>
          <a:off x="3169412" y="629672"/>
          <a:ext cx="663321" cy="33518"/>
        </a:xfrm>
        <a:custGeom>
          <a:avLst/>
          <a:gdLst/>
          <a:ahLst/>
          <a:cxnLst/>
          <a:pathLst>
            <a:path w="1045" h="53">
              <a:moveTo>
                <a:pt x="98" y="331"/>
              </a:moveTo>
              <a:lnTo>
                <a:pt x="946" y="-278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169412" y="629672"/>
        <a:ext cx="663321" cy="33518"/>
      </dsp:txXfrm>
    </dsp:sp>
    <dsp:sp modelId="{63712EDC-9AF8-41BC-8F72-ADF8D554FF07}">
      <dsp:nvSpPr>
        <dsp:cNvPr id="7" name="圆角矩形 6"/>
        <dsp:cNvSpPr/>
      </dsp:nvSpPr>
      <dsp:spPr bwMode="white">
        <a:xfrm>
          <a:off x="3770386" y="116221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平台版微店</a:t>
          </a:r>
          <a:endParaRPr lang="zh-CN" altLang="en-US"/>
        </a:p>
      </dsp:txBody>
      <dsp:txXfrm>
        <a:off x="3770386" y="116221"/>
        <a:ext cx="1346566" cy="673283"/>
      </dsp:txXfrm>
    </dsp:sp>
    <dsp:sp modelId="{E81582B1-A130-479F-ACE3-61EF727591CE}">
      <dsp:nvSpPr>
        <dsp:cNvPr id="8" name="任意多边形 7"/>
        <dsp:cNvSpPr/>
      </dsp:nvSpPr>
      <dsp:spPr bwMode="white">
        <a:xfrm>
          <a:off x="3169412" y="1016810"/>
          <a:ext cx="663321" cy="33518"/>
        </a:xfrm>
        <a:custGeom>
          <a:avLst/>
          <a:gdLst/>
          <a:ahLst/>
          <a:cxnLst/>
          <a:pathLst>
            <a:path w="1045" h="53">
              <a:moveTo>
                <a:pt x="98" y="-278"/>
              </a:moveTo>
              <a:lnTo>
                <a:pt x="946" y="331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169412" y="1016810"/>
        <a:ext cx="663321" cy="33518"/>
      </dsp:txXfrm>
    </dsp:sp>
    <dsp:sp modelId="{29F748CF-C0E7-4DEA-B3A3-0E8AEB5CA964}">
      <dsp:nvSpPr>
        <dsp:cNvPr id="9" name="圆角矩形 8"/>
        <dsp:cNvSpPr/>
      </dsp:nvSpPr>
      <dsp:spPr bwMode="white">
        <a:xfrm>
          <a:off x="3770386" y="890497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企业版微店</a:t>
          </a:r>
          <a:endParaRPr lang="zh-CN" altLang="en-US"/>
        </a:p>
      </dsp:txBody>
      <dsp:txXfrm>
        <a:off x="3770386" y="890497"/>
        <a:ext cx="1346566" cy="673283"/>
      </dsp:txXfrm>
    </dsp:sp>
    <dsp:sp modelId="{2E81B90F-7494-41FF-808F-F7F82B993B40}">
      <dsp:nvSpPr>
        <dsp:cNvPr id="10" name="任意多边形 9"/>
        <dsp:cNvSpPr/>
      </dsp:nvSpPr>
      <dsp:spPr bwMode="white">
        <a:xfrm>
          <a:off x="1144281" y="1984655"/>
          <a:ext cx="943197" cy="33518"/>
        </a:xfrm>
        <a:custGeom>
          <a:avLst/>
          <a:gdLst/>
          <a:ahLst/>
          <a:cxnLst/>
          <a:pathLst>
            <a:path w="1485" h="53">
              <a:moveTo>
                <a:pt x="319" y="-583"/>
              </a:moveTo>
              <a:lnTo>
                <a:pt x="1167" y="636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144281" y="1984655"/>
        <a:ext cx="943197" cy="33518"/>
      </dsp:txXfrm>
    </dsp:sp>
    <dsp:sp modelId="{3D382021-A429-4403-82FF-5A95DD3EBB20}">
      <dsp:nvSpPr>
        <dsp:cNvPr id="11" name="圆角矩形 10"/>
        <dsp:cNvSpPr/>
      </dsp:nvSpPr>
      <dsp:spPr bwMode="white">
        <a:xfrm>
          <a:off x="1885193" y="2051910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小程序</a:t>
          </a:r>
          <a:endParaRPr lang="zh-CN" altLang="en-US"/>
        </a:p>
      </dsp:txBody>
      <dsp:txXfrm>
        <a:off x="1885193" y="2051910"/>
        <a:ext cx="1346566" cy="673283"/>
      </dsp:txXfrm>
    </dsp:sp>
    <dsp:sp modelId="{B68D4CB7-ED76-4EEE-B7F0-455597F5F947}">
      <dsp:nvSpPr>
        <dsp:cNvPr id="12" name="任意多边形 11"/>
        <dsp:cNvSpPr/>
      </dsp:nvSpPr>
      <dsp:spPr bwMode="white">
        <a:xfrm>
          <a:off x="3169412" y="2178224"/>
          <a:ext cx="663321" cy="33518"/>
        </a:xfrm>
        <a:custGeom>
          <a:avLst/>
          <a:gdLst/>
          <a:ahLst/>
          <a:cxnLst/>
          <a:pathLst>
            <a:path w="1045" h="53">
              <a:moveTo>
                <a:pt x="98" y="331"/>
              </a:moveTo>
              <a:lnTo>
                <a:pt x="946" y="-278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169412" y="2178224"/>
        <a:ext cx="663321" cy="33518"/>
      </dsp:txXfrm>
    </dsp:sp>
    <dsp:sp modelId="{402901F7-4C4B-47C4-BE12-824FDFB99F9B}">
      <dsp:nvSpPr>
        <dsp:cNvPr id="13" name="圆角矩形 12"/>
        <dsp:cNvSpPr/>
      </dsp:nvSpPr>
      <dsp:spPr bwMode="white">
        <a:xfrm>
          <a:off x="3770386" y="1664772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平台版小程序</a:t>
          </a:r>
          <a:endParaRPr lang="zh-CN" altLang="en-US"/>
        </a:p>
      </dsp:txBody>
      <dsp:txXfrm>
        <a:off x="3770386" y="1664772"/>
        <a:ext cx="1346566" cy="673283"/>
      </dsp:txXfrm>
    </dsp:sp>
    <dsp:sp modelId="{BEE8886A-2594-4420-95CE-AA3764232F13}">
      <dsp:nvSpPr>
        <dsp:cNvPr id="14" name="任意多边形 13"/>
        <dsp:cNvSpPr/>
      </dsp:nvSpPr>
      <dsp:spPr bwMode="white">
        <a:xfrm>
          <a:off x="3169412" y="2565362"/>
          <a:ext cx="663321" cy="33518"/>
        </a:xfrm>
        <a:custGeom>
          <a:avLst/>
          <a:gdLst/>
          <a:ahLst/>
          <a:cxnLst/>
          <a:pathLst>
            <a:path w="1045" h="53">
              <a:moveTo>
                <a:pt x="98" y="-278"/>
              </a:moveTo>
              <a:lnTo>
                <a:pt x="946" y="331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3169412" y="2565362"/>
        <a:ext cx="663321" cy="33518"/>
      </dsp:txXfrm>
    </dsp:sp>
    <dsp:sp modelId="{3772F595-5559-4BE1-931D-9172EB60CAF7}">
      <dsp:nvSpPr>
        <dsp:cNvPr id="15" name="圆角矩形 14"/>
        <dsp:cNvSpPr/>
      </dsp:nvSpPr>
      <dsp:spPr bwMode="white">
        <a:xfrm>
          <a:off x="3770386" y="2439048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企业版小程序</a:t>
          </a:r>
          <a:endParaRPr lang="zh-CN"/>
        </a:p>
      </dsp:txBody>
      <dsp:txXfrm>
        <a:off x="3770386" y="2439048"/>
        <a:ext cx="1346566" cy="673283"/>
      </dsp:txXfrm>
    </dsp:sp>
    <dsp:sp modelId="{45D04DE1-728D-444F-9FBA-2E68E8FF51FC}">
      <dsp:nvSpPr>
        <dsp:cNvPr id="16" name="任意多边形 15"/>
        <dsp:cNvSpPr/>
      </dsp:nvSpPr>
      <dsp:spPr bwMode="white">
        <a:xfrm>
          <a:off x="5054605" y="2565362"/>
          <a:ext cx="663321" cy="33518"/>
        </a:xfrm>
        <a:custGeom>
          <a:avLst/>
          <a:gdLst/>
          <a:ahLst/>
          <a:cxnLst/>
          <a:pathLst>
            <a:path w="1045" h="53">
              <a:moveTo>
                <a:pt x="98" y="331"/>
              </a:moveTo>
              <a:lnTo>
                <a:pt x="946" y="-278"/>
              </a:lnTo>
            </a:path>
          </a:pathLst>
        </a:custGeom>
      </dsp:spPr>
      <dsp:style>
        <a:lnRef idx="2">
          <a:schemeClr val="accent1"/>
        </a:lnRef>
        <a:fillRef idx="0">
          <a:schemeClr val="accent4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054605" y="2565362"/>
        <a:ext cx="663321" cy="33518"/>
      </dsp:txXfrm>
    </dsp:sp>
    <dsp:sp modelId="{6DEFF564-F6A6-4EE8-8649-E7AF44F4F641}">
      <dsp:nvSpPr>
        <dsp:cNvPr id="17" name="圆角矩形 16"/>
        <dsp:cNvSpPr/>
      </dsp:nvSpPr>
      <dsp:spPr bwMode="white">
        <a:xfrm>
          <a:off x="5655579" y="2051910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快速</a:t>
          </a:r>
          <a:r>
            <a:rPr lang="zh-CN"/>
            <a:t>注册（</a:t>
          </a:r>
          <a:r>
            <a:rPr lang="zh-CN"/>
            <a:t>免</a:t>
          </a:r>
          <a:r>
            <a:rPr lang="zh-CN"/>
            <a:t>公众号）</a:t>
          </a:r>
          <a:endParaRPr lang="zh-CN"/>
        </a:p>
      </dsp:txBody>
      <dsp:txXfrm>
        <a:off x="5655579" y="2051910"/>
        <a:ext cx="1346566" cy="673283"/>
      </dsp:txXfrm>
    </dsp:sp>
    <dsp:sp modelId="{007FC76F-BAFF-459A-8AF6-B46DCC061023}">
      <dsp:nvSpPr>
        <dsp:cNvPr id="18" name="任意多边形 17"/>
        <dsp:cNvSpPr/>
      </dsp:nvSpPr>
      <dsp:spPr bwMode="white">
        <a:xfrm>
          <a:off x="5054605" y="2952499"/>
          <a:ext cx="663321" cy="33518"/>
        </a:xfrm>
        <a:custGeom>
          <a:avLst/>
          <a:gdLst/>
          <a:ahLst/>
          <a:cxnLst/>
          <a:pathLst>
            <a:path w="1045" h="53">
              <a:moveTo>
                <a:pt x="98" y="-278"/>
              </a:moveTo>
              <a:lnTo>
                <a:pt x="946" y="331"/>
              </a:lnTo>
            </a:path>
          </a:pathLst>
        </a:custGeom>
      </dsp:spPr>
      <dsp:style>
        <a:lnRef idx="2">
          <a:schemeClr val="accent1"/>
        </a:lnRef>
        <a:fillRef idx="0">
          <a:schemeClr val="accent4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054605" y="2952499"/>
        <a:ext cx="663321" cy="33518"/>
      </dsp:txXfrm>
    </dsp:sp>
    <dsp:sp modelId="{F30F7B8B-A46C-4237-B1DF-13ECF6595F9E}">
      <dsp:nvSpPr>
        <dsp:cNvPr id="19" name="圆角矩形 18"/>
        <dsp:cNvSpPr/>
      </dsp:nvSpPr>
      <dsp:spPr bwMode="white">
        <a:xfrm>
          <a:off x="5655579" y="2826186"/>
          <a:ext cx="1346566" cy="67328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绑定</a:t>
          </a:r>
          <a:r>
            <a:rPr lang="zh-CN"/>
            <a:t>公众号</a:t>
          </a:r>
          <a:r>
            <a:rPr lang="zh-CN"/>
            <a:t>版</a:t>
          </a:r>
          <a:r>
            <a:rPr lang="zh-CN"/>
            <a:t>的</a:t>
          </a:r>
          <a:r>
            <a:rPr lang="zh-CN"/>
            <a:t>企业</a:t>
          </a:r>
          <a:r>
            <a:rPr lang="zh-CN"/>
            <a:t>小程序</a:t>
          </a:r>
          <a:endParaRPr lang="zh-CN"/>
        </a:p>
      </dsp:txBody>
      <dsp:txXfrm>
        <a:off x="5655579" y="2826186"/>
        <a:ext cx="1346566" cy="67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59477" y="66318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png"/><Relationship Id="rId4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爱宝logo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828655" y="94615"/>
            <a:ext cx="1296670" cy="6457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爱宝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909300" y="103505"/>
            <a:ext cx="1118870" cy="557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png"/><Relationship Id="rId7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tags" Target="../tags/tag21.xml"/><Relationship Id="rId4" Type="http://schemas.openxmlformats.org/officeDocument/2006/relationships/image" Target="../media/image16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2.png"/><Relationship Id="rId2" Type="http://schemas.openxmlformats.org/officeDocument/2006/relationships/tags" Target="../tags/tag33.xml"/><Relationship Id="rId19" Type="http://schemas.openxmlformats.org/officeDocument/2006/relationships/tags" Target="../tags/tag49.xml"/><Relationship Id="rId18" Type="http://schemas.openxmlformats.org/officeDocument/2006/relationships/image" Target="../media/image21.png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0" Type="http://schemas.openxmlformats.org/officeDocument/2006/relationships/notesSlide" Target="../notesSlides/notesSlide13.xml"/><Relationship Id="rId2" Type="http://schemas.openxmlformats.org/officeDocument/2006/relationships/tags" Target="../tags/tag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3.png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tags" Target="../tags/tag71.xml"/><Relationship Id="rId4" Type="http://schemas.openxmlformats.org/officeDocument/2006/relationships/image" Target="../media/image26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5" Type="http://schemas.openxmlformats.org/officeDocument/2006/relationships/notesSlide" Target="../notesSlides/notesSlide18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82.xml"/><Relationship Id="rId12" Type="http://schemas.openxmlformats.org/officeDocument/2006/relationships/image" Target="../media/image28.png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7" Type="http://schemas.openxmlformats.org/officeDocument/2006/relationships/notesSlide" Target="../notesSlides/notesSlide19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0.png"/><Relationship Id="rId14" Type="http://schemas.openxmlformats.org/officeDocument/2006/relationships/tags" Target="../tags/tag94.xml"/><Relationship Id="rId13" Type="http://schemas.openxmlformats.org/officeDocument/2006/relationships/image" Target="../media/image29.png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0" Type="http://schemas.openxmlformats.org/officeDocument/2006/relationships/notesSlide" Target="../notesSlides/notesSlide20.xml"/><Relationship Id="rId2" Type="http://schemas.openxmlformats.org/officeDocument/2006/relationships/tags" Target="../tags/tag95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2.png"/><Relationship Id="rId17" Type="http://schemas.openxmlformats.org/officeDocument/2006/relationships/tags" Target="../tags/tag108.xml"/><Relationship Id="rId16" Type="http://schemas.openxmlformats.org/officeDocument/2006/relationships/image" Target="../media/image23.png"/><Relationship Id="rId15" Type="http://schemas.openxmlformats.org/officeDocument/2006/relationships/tags" Target="../tags/tag107.xml"/><Relationship Id="rId14" Type="http://schemas.openxmlformats.org/officeDocument/2006/relationships/image" Target="../media/image31.png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tags" Target="../tags/tag109.xml"/><Relationship Id="rId2" Type="http://schemas.openxmlformats.org/officeDocument/2006/relationships/image" Target="../media/image33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tags" Target="../tags/tag110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10.xml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tags" Target="../tags/tag13.xml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8.xml"/><Relationship Id="rId7" Type="http://schemas.openxmlformats.org/officeDocument/2006/relationships/image" Target="../media/image14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13.png"/><Relationship Id="rId3" Type="http://schemas.openxmlformats.org/officeDocument/2006/relationships/tags" Target="../tags/tag15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9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/>
          <a:stretch>
            <a:fillRect/>
          </a:stretch>
        </p:blipFill>
        <p:spPr>
          <a:xfrm>
            <a:off x="0" y="0"/>
            <a:ext cx="10901166" cy="6858000"/>
          </a:xfrm>
          <a:prstGeom prst="rect">
            <a:avLst/>
          </a:prstGeom>
        </p:spPr>
      </p:pic>
      <p:grpSp>
        <p:nvGrpSpPr>
          <p:cNvPr id="4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8" name="Oval 1576"/>
          <p:cNvSpPr/>
          <p:nvPr/>
        </p:nvSpPr>
        <p:spPr>
          <a:xfrm>
            <a:off x="8396605" y="494030"/>
            <a:ext cx="71755" cy="71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7706423" y="5330224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爱宝功能培训第四期</a:t>
            </a:r>
            <a:endParaRPr kumimoji="0" 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95714" y="4320628"/>
            <a:ext cx="3659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小程序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&amp;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微店模块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760433" y="4954456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440198" y="1426085"/>
            <a:ext cx="3815182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爱宝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云收银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4992" y="3872266"/>
            <a:ext cx="30913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AIBAOYUNSHOUYIN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504182"/>
            <a:ext cx="12192000" cy="6353818"/>
          </a:xfrm>
          <a:prstGeom prst="rect">
            <a:avLst/>
          </a:prstGeom>
        </p:spPr>
      </p:pic>
      <p:grpSp>
        <p:nvGrpSpPr>
          <p:cNvPr id="27" name="Group 2"/>
          <p:cNvGrpSpPr/>
          <p:nvPr/>
        </p:nvGrpSpPr>
        <p:grpSpPr>
          <a:xfrm>
            <a:off x="1804268" y="1977467"/>
            <a:ext cx="4441825" cy="854710"/>
            <a:chOff x="1524994" y="3311008"/>
            <a:chExt cx="4412987" cy="849161"/>
          </a:xfrm>
        </p:grpSpPr>
        <p:sp>
          <p:nvSpPr>
            <p:cNvPr id="28" name="Oval 453"/>
            <p:cNvSpPr/>
            <p:nvPr/>
          </p:nvSpPr>
          <p:spPr>
            <a:xfrm>
              <a:off x="1524994" y="3311008"/>
              <a:ext cx="552148" cy="552148"/>
            </a:xfrm>
            <a:prstGeom prst="ellipse">
              <a:avLst/>
            </a:prstGeom>
            <a:solidFill>
              <a:srgbClr val="36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455"/>
            <p:cNvSpPr txBox="1"/>
            <p:nvPr/>
          </p:nvSpPr>
          <p:spPr>
            <a:xfrm>
              <a:off x="1524994" y="3325472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2120542" y="3434029"/>
              <a:ext cx="3817439" cy="726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新建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商品资料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，将商品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开启网店销售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将相应分类设为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线上显示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”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1804268" y="3307808"/>
            <a:ext cx="4257040" cy="753111"/>
            <a:chOff x="1524994" y="4247246"/>
            <a:chExt cx="4229402" cy="748221"/>
          </a:xfrm>
        </p:grpSpPr>
        <p:sp>
          <p:nvSpPr>
            <p:cNvPr id="33" name="Oval 457"/>
            <p:cNvSpPr/>
            <p:nvPr/>
          </p:nvSpPr>
          <p:spPr>
            <a:xfrm>
              <a:off x="1524994" y="4247246"/>
              <a:ext cx="552148" cy="552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459"/>
            <p:cNvSpPr txBox="1"/>
            <p:nvPr/>
          </p:nvSpPr>
          <p:spPr>
            <a:xfrm>
              <a:off x="1524994" y="4261710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4"/>
            <p:cNvSpPr txBox="1"/>
            <p:nvPr/>
          </p:nvSpPr>
          <p:spPr>
            <a:xfrm>
              <a:off x="2120542" y="4269327"/>
              <a:ext cx="3633854" cy="726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云收银后台【网店】-【网店配置】，客户识别二维码进入店铺，选购商品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Group 4"/>
          <p:cNvGrpSpPr/>
          <p:nvPr/>
        </p:nvGrpSpPr>
        <p:grpSpPr>
          <a:xfrm>
            <a:off x="1804268" y="4737075"/>
            <a:ext cx="3616324" cy="758825"/>
            <a:chOff x="1524994" y="5184612"/>
            <a:chExt cx="3592847" cy="753898"/>
          </a:xfrm>
        </p:grpSpPr>
        <p:sp>
          <p:nvSpPr>
            <p:cNvPr id="38" name="Oval 461"/>
            <p:cNvSpPr/>
            <p:nvPr/>
          </p:nvSpPr>
          <p:spPr>
            <a:xfrm>
              <a:off x="1524994" y="5184612"/>
              <a:ext cx="552148" cy="552148"/>
            </a:xfrm>
            <a:prstGeom prst="ellipse">
              <a:avLst/>
            </a:prstGeom>
            <a:solidFill>
              <a:srgbClr val="36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TextBox 463"/>
            <p:cNvSpPr txBox="1"/>
            <p:nvPr/>
          </p:nvSpPr>
          <p:spPr>
            <a:xfrm>
              <a:off x="1524994" y="5199076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Box 34"/>
            <p:cNvSpPr txBox="1"/>
            <p:nvPr/>
          </p:nvSpPr>
          <p:spPr>
            <a:xfrm>
              <a:off x="2120542" y="5212371"/>
              <a:ext cx="2997299" cy="7261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用户下单后，在“收银端”外卖入口对订单进行处理操作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74095376-510f-4957-9ec0-4227dfaccce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805954" y="1977168"/>
            <a:ext cx="4978400" cy="3981450"/>
            <a:chOff x="3606800" y="1438275"/>
            <a:chExt cx="4978400" cy="3981450"/>
          </a:xfrm>
        </p:grpSpPr>
        <p:sp>
          <p:nvSpPr>
            <p:cNvPr id="58" name="ïṥļídê"/>
            <p:cNvSpPr/>
            <p:nvPr/>
          </p:nvSpPr>
          <p:spPr bwMode="auto">
            <a:xfrm>
              <a:off x="4046538" y="3354388"/>
              <a:ext cx="1266825" cy="1116013"/>
            </a:xfrm>
            <a:custGeom>
              <a:avLst/>
              <a:gdLst>
                <a:gd name="T0" fmla="*/ 562 w 798"/>
                <a:gd name="T1" fmla="*/ 703 h 703"/>
                <a:gd name="T2" fmla="*/ 798 w 798"/>
                <a:gd name="T3" fmla="*/ 334 h 703"/>
                <a:gd name="T4" fmla="*/ 272 w 798"/>
                <a:gd name="T5" fmla="*/ 0 h 703"/>
                <a:gd name="T6" fmla="*/ 0 w 798"/>
                <a:gd name="T7" fmla="*/ 427 h 703"/>
                <a:gd name="T8" fmla="*/ 435 w 798"/>
                <a:gd name="T9" fmla="*/ 703 h 703"/>
                <a:gd name="T10" fmla="*/ 562 w 798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703">
                  <a:moveTo>
                    <a:pt x="562" y="703"/>
                  </a:moveTo>
                  <a:lnTo>
                    <a:pt x="798" y="334"/>
                  </a:lnTo>
                  <a:lnTo>
                    <a:pt x="272" y="0"/>
                  </a:lnTo>
                  <a:lnTo>
                    <a:pt x="0" y="427"/>
                  </a:lnTo>
                  <a:lnTo>
                    <a:pt x="435" y="703"/>
                  </a:lnTo>
                  <a:lnTo>
                    <a:pt x="562" y="703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Sḻîďe"/>
            <p:cNvSpPr/>
            <p:nvPr/>
          </p:nvSpPr>
          <p:spPr bwMode="auto">
            <a:xfrm>
              <a:off x="4046538" y="3354388"/>
              <a:ext cx="1266825" cy="1116013"/>
            </a:xfrm>
            <a:custGeom>
              <a:avLst/>
              <a:gdLst>
                <a:gd name="T0" fmla="*/ 562 w 798"/>
                <a:gd name="T1" fmla="*/ 703 h 703"/>
                <a:gd name="T2" fmla="*/ 798 w 798"/>
                <a:gd name="T3" fmla="*/ 334 h 703"/>
                <a:gd name="T4" fmla="*/ 272 w 798"/>
                <a:gd name="T5" fmla="*/ 0 h 703"/>
                <a:gd name="T6" fmla="*/ 0 w 798"/>
                <a:gd name="T7" fmla="*/ 427 h 703"/>
                <a:gd name="T8" fmla="*/ 435 w 798"/>
                <a:gd name="T9" fmla="*/ 703 h 703"/>
                <a:gd name="T10" fmla="*/ 562 w 798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703">
                  <a:moveTo>
                    <a:pt x="562" y="703"/>
                  </a:moveTo>
                  <a:lnTo>
                    <a:pt x="798" y="334"/>
                  </a:lnTo>
                  <a:lnTo>
                    <a:pt x="272" y="0"/>
                  </a:lnTo>
                  <a:lnTo>
                    <a:pt x="0" y="427"/>
                  </a:lnTo>
                  <a:lnTo>
                    <a:pt x="435" y="703"/>
                  </a:lnTo>
                  <a:lnTo>
                    <a:pt x="562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iṧḻiḑé"/>
            <p:cNvSpPr/>
            <p:nvPr/>
          </p:nvSpPr>
          <p:spPr bwMode="auto">
            <a:xfrm>
              <a:off x="7477125" y="2020888"/>
              <a:ext cx="328613" cy="274638"/>
            </a:xfrm>
            <a:custGeom>
              <a:avLst/>
              <a:gdLst>
                <a:gd name="T0" fmla="*/ 167 w 219"/>
                <a:gd name="T1" fmla="*/ 183 h 184"/>
                <a:gd name="T2" fmla="*/ 159 w 219"/>
                <a:gd name="T3" fmla="*/ 179 h 184"/>
                <a:gd name="T4" fmla="*/ 162 w 219"/>
                <a:gd name="T5" fmla="*/ 140 h 184"/>
                <a:gd name="T6" fmla="*/ 145 w 219"/>
                <a:gd name="T7" fmla="*/ 113 h 184"/>
                <a:gd name="T8" fmla="*/ 145 w 219"/>
                <a:gd name="T9" fmla="*/ 83 h 184"/>
                <a:gd name="T10" fmla="*/ 124 w 219"/>
                <a:gd name="T11" fmla="*/ 75 h 184"/>
                <a:gd name="T12" fmla="*/ 100 w 219"/>
                <a:gd name="T13" fmla="*/ 80 h 184"/>
                <a:gd name="T14" fmla="*/ 68 w 219"/>
                <a:gd name="T15" fmla="*/ 74 h 184"/>
                <a:gd name="T16" fmla="*/ 38 w 219"/>
                <a:gd name="T17" fmla="*/ 81 h 184"/>
                <a:gd name="T18" fmla="*/ 35 w 219"/>
                <a:gd name="T19" fmla="*/ 122 h 184"/>
                <a:gd name="T20" fmla="*/ 24 w 219"/>
                <a:gd name="T21" fmla="*/ 153 h 184"/>
                <a:gd name="T22" fmla="*/ 34 w 219"/>
                <a:gd name="T23" fmla="*/ 158 h 184"/>
                <a:gd name="T24" fmla="*/ 34 w 219"/>
                <a:gd name="T25" fmla="*/ 158 h 184"/>
                <a:gd name="T26" fmla="*/ 28 w 219"/>
                <a:gd name="T27" fmla="*/ 151 h 184"/>
                <a:gd name="T28" fmla="*/ 22 w 219"/>
                <a:gd name="T29" fmla="*/ 143 h 184"/>
                <a:gd name="T30" fmla="*/ 6 w 219"/>
                <a:gd name="T31" fmla="*/ 133 h 184"/>
                <a:gd name="T32" fmla="*/ 9 w 219"/>
                <a:gd name="T33" fmla="*/ 81 h 184"/>
                <a:gd name="T34" fmla="*/ 18 w 219"/>
                <a:gd name="T35" fmla="*/ 60 h 184"/>
                <a:gd name="T36" fmla="*/ 20 w 219"/>
                <a:gd name="T37" fmla="*/ 29 h 184"/>
                <a:gd name="T38" fmla="*/ 53 w 219"/>
                <a:gd name="T39" fmla="*/ 8 h 184"/>
                <a:gd name="T40" fmla="*/ 73 w 219"/>
                <a:gd name="T41" fmla="*/ 7 h 184"/>
                <a:gd name="T42" fmla="*/ 95 w 219"/>
                <a:gd name="T43" fmla="*/ 7 h 184"/>
                <a:gd name="T44" fmla="*/ 132 w 219"/>
                <a:gd name="T45" fmla="*/ 0 h 184"/>
                <a:gd name="T46" fmla="*/ 171 w 219"/>
                <a:gd name="T47" fmla="*/ 22 h 184"/>
                <a:gd name="T48" fmla="*/ 202 w 219"/>
                <a:gd name="T49" fmla="*/ 55 h 184"/>
                <a:gd name="T50" fmla="*/ 212 w 219"/>
                <a:gd name="T51" fmla="*/ 63 h 184"/>
                <a:gd name="T52" fmla="*/ 217 w 219"/>
                <a:gd name="T53" fmla="*/ 90 h 184"/>
                <a:gd name="T54" fmla="*/ 210 w 219"/>
                <a:gd name="T55" fmla="*/ 118 h 184"/>
                <a:gd name="T56" fmla="*/ 208 w 219"/>
                <a:gd name="T57" fmla="*/ 145 h 184"/>
                <a:gd name="T58" fmla="*/ 201 w 219"/>
                <a:gd name="T59" fmla="*/ 170 h 184"/>
                <a:gd name="T60" fmla="*/ 182 w 219"/>
                <a:gd name="T61" fmla="*/ 180 h 184"/>
                <a:gd name="T62" fmla="*/ 179 w 219"/>
                <a:gd name="T63" fmla="*/ 179 h 184"/>
                <a:gd name="T64" fmla="*/ 175 w 219"/>
                <a:gd name="T65" fmla="*/ 178 h 184"/>
                <a:gd name="T66" fmla="*/ 167 w 219"/>
                <a:gd name="T6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184">
                  <a:moveTo>
                    <a:pt x="167" y="183"/>
                  </a:moveTo>
                  <a:cubicBezTo>
                    <a:pt x="164" y="184"/>
                    <a:pt x="160" y="183"/>
                    <a:pt x="159" y="179"/>
                  </a:cubicBezTo>
                  <a:cubicBezTo>
                    <a:pt x="151" y="168"/>
                    <a:pt x="165" y="153"/>
                    <a:pt x="162" y="140"/>
                  </a:cubicBezTo>
                  <a:cubicBezTo>
                    <a:pt x="159" y="130"/>
                    <a:pt x="148" y="124"/>
                    <a:pt x="145" y="113"/>
                  </a:cubicBezTo>
                  <a:cubicBezTo>
                    <a:pt x="143" y="103"/>
                    <a:pt x="150" y="92"/>
                    <a:pt x="145" y="83"/>
                  </a:cubicBezTo>
                  <a:cubicBezTo>
                    <a:pt x="141" y="75"/>
                    <a:pt x="132" y="73"/>
                    <a:pt x="124" y="75"/>
                  </a:cubicBezTo>
                  <a:cubicBezTo>
                    <a:pt x="115" y="76"/>
                    <a:pt x="108" y="80"/>
                    <a:pt x="100" y="80"/>
                  </a:cubicBezTo>
                  <a:cubicBezTo>
                    <a:pt x="89" y="81"/>
                    <a:pt x="79" y="76"/>
                    <a:pt x="68" y="74"/>
                  </a:cubicBezTo>
                  <a:cubicBezTo>
                    <a:pt x="57" y="71"/>
                    <a:pt x="44" y="72"/>
                    <a:pt x="38" y="81"/>
                  </a:cubicBezTo>
                  <a:cubicBezTo>
                    <a:pt x="30" y="92"/>
                    <a:pt x="38" y="108"/>
                    <a:pt x="35" y="122"/>
                  </a:cubicBezTo>
                  <a:cubicBezTo>
                    <a:pt x="33" y="133"/>
                    <a:pt x="24" y="142"/>
                    <a:pt x="24" y="153"/>
                  </a:cubicBezTo>
                  <a:cubicBezTo>
                    <a:pt x="24" y="157"/>
                    <a:pt x="34" y="154"/>
                    <a:pt x="34" y="158"/>
                  </a:cubicBezTo>
                  <a:cubicBezTo>
                    <a:pt x="33" y="162"/>
                    <a:pt x="38" y="158"/>
                    <a:pt x="34" y="158"/>
                  </a:cubicBezTo>
                  <a:cubicBezTo>
                    <a:pt x="31" y="157"/>
                    <a:pt x="28" y="154"/>
                    <a:pt x="28" y="151"/>
                  </a:cubicBezTo>
                  <a:cubicBezTo>
                    <a:pt x="28" y="147"/>
                    <a:pt x="22" y="146"/>
                    <a:pt x="22" y="143"/>
                  </a:cubicBezTo>
                  <a:cubicBezTo>
                    <a:pt x="22" y="135"/>
                    <a:pt x="8" y="141"/>
                    <a:pt x="6" y="133"/>
                  </a:cubicBezTo>
                  <a:cubicBezTo>
                    <a:pt x="0" y="116"/>
                    <a:pt x="2" y="98"/>
                    <a:pt x="9" y="81"/>
                  </a:cubicBezTo>
                  <a:cubicBezTo>
                    <a:pt x="12" y="75"/>
                    <a:pt x="15" y="67"/>
                    <a:pt x="18" y="60"/>
                  </a:cubicBezTo>
                  <a:cubicBezTo>
                    <a:pt x="20" y="50"/>
                    <a:pt x="16" y="39"/>
                    <a:pt x="20" y="29"/>
                  </a:cubicBezTo>
                  <a:cubicBezTo>
                    <a:pt x="24" y="16"/>
                    <a:pt x="39" y="9"/>
                    <a:pt x="53" y="8"/>
                  </a:cubicBezTo>
                  <a:cubicBezTo>
                    <a:pt x="60" y="7"/>
                    <a:pt x="66" y="7"/>
                    <a:pt x="73" y="7"/>
                  </a:cubicBezTo>
                  <a:cubicBezTo>
                    <a:pt x="80" y="8"/>
                    <a:pt x="88" y="8"/>
                    <a:pt x="95" y="7"/>
                  </a:cubicBezTo>
                  <a:cubicBezTo>
                    <a:pt x="108" y="5"/>
                    <a:pt x="120" y="0"/>
                    <a:pt x="132" y="0"/>
                  </a:cubicBezTo>
                  <a:cubicBezTo>
                    <a:pt x="147" y="1"/>
                    <a:pt x="160" y="11"/>
                    <a:pt x="171" y="22"/>
                  </a:cubicBezTo>
                  <a:cubicBezTo>
                    <a:pt x="181" y="33"/>
                    <a:pt x="190" y="45"/>
                    <a:pt x="202" y="55"/>
                  </a:cubicBezTo>
                  <a:cubicBezTo>
                    <a:pt x="206" y="57"/>
                    <a:pt x="209" y="60"/>
                    <a:pt x="212" y="63"/>
                  </a:cubicBezTo>
                  <a:cubicBezTo>
                    <a:pt x="218" y="70"/>
                    <a:pt x="219" y="81"/>
                    <a:pt x="217" y="90"/>
                  </a:cubicBezTo>
                  <a:cubicBezTo>
                    <a:pt x="215" y="100"/>
                    <a:pt x="212" y="109"/>
                    <a:pt x="210" y="118"/>
                  </a:cubicBezTo>
                  <a:cubicBezTo>
                    <a:pt x="209" y="127"/>
                    <a:pt x="209" y="136"/>
                    <a:pt x="208" y="145"/>
                  </a:cubicBezTo>
                  <a:cubicBezTo>
                    <a:pt x="208" y="154"/>
                    <a:pt x="205" y="162"/>
                    <a:pt x="201" y="170"/>
                  </a:cubicBezTo>
                  <a:cubicBezTo>
                    <a:pt x="196" y="176"/>
                    <a:pt x="189" y="179"/>
                    <a:pt x="182" y="180"/>
                  </a:cubicBezTo>
                  <a:cubicBezTo>
                    <a:pt x="181" y="180"/>
                    <a:pt x="180" y="179"/>
                    <a:pt x="179" y="179"/>
                  </a:cubicBezTo>
                  <a:cubicBezTo>
                    <a:pt x="177" y="178"/>
                    <a:pt x="176" y="178"/>
                    <a:pt x="175" y="178"/>
                  </a:cubicBezTo>
                  <a:cubicBezTo>
                    <a:pt x="172" y="179"/>
                    <a:pt x="170" y="182"/>
                    <a:pt x="167" y="183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ś1îḍé"/>
            <p:cNvSpPr/>
            <p:nvPr/>
          </p:nvSpPr>
          <p:spPr bwMode="auto">
            <a:xfrm>
              <a:off x="7847013" y="3252788"/>
              <a:ext cx="42863" cy="96838"/>
            </a:xfrm>
            <a:custGeom>
              <a:avLst/>
              <a:gdLst>
                <a:gd name="T0" fmla="*/ 27 w 27"/>
                <a:gd name="T1" fmla="*/ 6 h 61"/>
                <a:gd name="T2" fmla="*/ 17 w 27"/>
                <a:gd name="T3" fmla="*/ 61 h 61"/>
                <a:gd name="T4" fmla="*/ 0 w 27"/>
                <a:gd name="T5" fmla="*/ 36 h 61"/>
                <a:gd name="T6" fmla="*/ 11 w 27"/>
                <a:gd name="T7" fmla="*/ 0 h 61"/>
                <a:gd name="T8" fmla="*/ 27 w 2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1">
                  <a:moveTo>
                    <a:pt x="27" y="6"/>
                  </a:moveTo>
                  <a:lnTo>
                    <a:pt x="17" y="61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şḷídê"/>
            <p:cNvSpPr/>
            <p:nvPr/>
          </p:nvSpPr>
          <p:spPr bwMode="auto">
            <a:xfrm>
              <a:off x="7847013" y="3252788"/>
              <a:ext cx="42863" cy="96838"/>
            </a:xfrm>
            <a:custGeom>
              <a:avLst/>
              <a:gdLst>
                <a:gd name="T0" fmla="*/ 27 w 27"/>
                <a:gd name="T1" fmla="*/ 6 h 61"/>
                <a:gd name="T2" fmla="*/ 17 w 27"/>
                <a:gd name="T3" fmla="*/ 61 h 61"/>
                <a:gd name="T4" fmla="*/ 0 w 27"/>
                <a:gd name="T5" fmla="*/ 36 h 61"/>
                <a:gd name="T6" fmla="*/ 11 w 27"/>
                <a:gd name="T7" fmla="*/ 0 h 61"/>
                <a:gd name="T8" fmla="*/ 27 w 2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1">
                  <a:moveTo>
                    <a:pt x="27" y="6"/>
                  </a:moveTo>
                  <a:lnTo>
                    <a:pt x="17" y="61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2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ṩ1idè"/>
            <p:cNvSpPr/>
            <p:nvPr/>
          </p:nvSpPr>
          <p:spPr bwMode="auto">
            <a:xfrm>
              <a:off x="7781925" y="2617788"/>
              <a:ext cx="133350" cy="685800"/>
            </a:xfrm>
            <a:custGeom>
              <a:avLst/>
              <a:gdLst>
                <a:gd name="T0" fmla="*/ 60 w 89"/>
                <a:gd name="T1" fmla="*/ 0 h 459"/>
                <a:gd name="T2" fmla="*/ 74 w 89"/>
                <a:gd name="T3" fmla="*/ 38 h 459"/>
                <a:gd name="T4" fmla="*/ 89 w 89"/>
                <a:gd name="T5" fmla="*/ 249 h 459"/>
                <a:gd name="T6" fmla="*/ 74 w 89"/>
                <a:gd name="T7" fmla="*/ 459 h 459"/>
                <a:gd name="T8" fmla="*/ 35 w 89"/>
                <a:gd name="T9" fmla="*/ 438 h 459"/>
                <a:gd name="T10" fmla="*/ 21 w 89"/>
                <a:gd name="T11" fmla="*/ 372 h 459"/>
                <a:gd name="T12" fmla="*/ 0 w 89"/>
                <a:gd name="T13" fmla="*/ 198 h 459"/>
                <a:gd name="T14" fmla="*/ 4 w 89"/>
                <a:gd name="T15" fmla="*/ 110 h 459"/>
                <a:gd name="T16" fmla="*/ 60 w 89"/>
                <a:gd name="T1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59">
                  <a:moveTo>
                    <a:pt x="60" y="0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89" y="235"/>
                    <a:pt x="89" y="249"/>
                  </a:cubicBezTo>
                  <a:cubicBezTo>
                    <a:pt x="89" y="264"/>
                    <a:pt x="78" y="451"/>
                    <a:pt x="74" y="459"/>
                  </a:cubicBezTo>
                  <a:cubicBezTo>
                    <a:pt x="74" y="459"/>
                    <a:pt x="57" y="434"/>
                    <a:pt x="35" y="438"/>
                  </a:cubicBezTo>
                  <a:cubicBezTo>
                    <a:pt x="12" y="442"/>
                    <a:pt x="21" y="372"/>
                    <a:pt x="21" y="37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$ľîḍê"/>
            <p:cNvSpPr/>
            <p:nvPr/>
          </p:nvSpPr>
          <p:spPr bwMode="auto">
            <a:xfrm>
              <a:off x="7813675" y="2674938"/>
              <a:ext cx="101600" cy="628650"/>
            </a:xfrm>
            <a:custGeom>
              <a:avLst/>
              <a:gdLst>
                <a:gd name="T0" fmla="*/ 53 w 68"/>
                <a:gd name="T1" fmla="*/ 0 h 421"/>
                <a:gd name="T2" fmla="*/ 51 w 68"/>
                <a:gd name="T3" fmla="*/ 14 h 421"/>
                <a:gd name="T4" fmla="*/ 12 w 68"/>
                <a:gd name="T5" fmla="*/ 73 h 421"/>
                <a:gd name="T6" fmla="*/ 0 w 68"/>
                <a:gd name="T7" fmla="*/ 294 h 421"/>
                <a:gd name="T8" fmla="*/ 5 w 68"/>
                <a:gd name="T9" fmla="*/ 380 h 421"/>
                <a:gd name="T10" fmla="*/ 29 w 68"/>
                <a:gd name="T11" fmla="*/ 402 h 421"/>
                <a:gd name="T12" fmla="*/ 53 w 68"/>
                <a:gd name="T13" fmla="*/ 421 h 421"/>
                <a:gd name="T14" fmla="*/ 68 w 68"/>
                <a:gd name="T15" fmla="*/ 211 h 421"/>
                <a:gd name="T16" fmla="*/ 53 w 68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21">
                  <a:moveTo>
                    <a:pt x="53" y="0"/>
                  </a:moveTo>
                  <a:cubicBezTo>
                    <a:pt x="53" y="5"/>
                    <a:pt x="52" y="9"/>
                    <a:pt x="51" y="14"/>
                  </a:cubicBezTo>
                  <a:cubicBezTo>
                    <a:pt x="42" y="36"/>
                    <a:pt x="29" y="56"/>
                    <a:pt x="12" y="73"/>
                  </a:cubicBezTo>
                  <a:cubicBezTo>
                    <a:pt x="12" y="73"/>
                    <a:pt x="18" y="259"/>
                    <a:pt x="0" y="294"/>
                  </a:cubicBezTo>
                  <a:cubicBezTo>
                    <a:pt x="0" y="294"/>
                    <a:pt x="41" y="372"/>
                    <a:pt x="5" y="380"/>
                  </a:cubicBezTo>
                  <a:cubicBezTo>
                    <a:pt x="11" y="385"/>
                    <a:pt x="20" y="393"/>
                    <a:pt x="29" y="402"/>
                  </a:cubicBezTo>
                  <a:cubicBezTo>
                    <a:pt x="44" y="407"/>
                    <a:pt x="53" y="421"/>
                    <a:pt x="53" y="421"/>
                  </a:cubicBezTo>
                  <a:cubicBezTo>
                    <a:pt x="57" y="413"/>
                    <a:pt x="68" y="226"/>
                    <a:pt x="68" y="211"/>
                  </a:cubicBezTo>
                  <a:cubicBezTo>
                    <a:pt x="68" y="197"/>
                    <a:pt x="54" y="4"/>
                    <a:pt x="53" y="0"/>
                  </a:cubicBezTo>
                </a:path>
              </a:pathLst>
            </a:custGeom>
            <a:solidFill>
              <a:srgbClr val="4E5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ṥliḑê"/>
            <p:cNvSpPr/>
            <p:nvPr/>
          </p:nvSpPr>
          <p:spPr bwMode="auto">
            <a:xfrm>
              <a:off x="7496175" y="2208213"/>
              <a:ext cx="249238" cy="320675"/>
            </a:xfrm>
            <a:custGeom>
              <a:avLst/>
              <a:gdLst>
                <a:gd name="T0" fmla="*/ 159 w 166"/>
                <a:gd name="T1" fmla="*/ 61 h 215"/>
                <a:gd name="T2" fmla="*/ 141 w 166"/>
                <a:gd name="T3" fmla="*/ 194 h 215"/>
                <a:gd name="T4" fmla="*/ 0 w 166"/>
                <a:gd name="T5" fmla="*/ 158 h 215"/>
                <a:gd name="T6" fmla="*/ 4 w 166"/>
                <a:gd name="T7" fmla="*/ 144 h 215"/>
                <a:gd name="T8" fmla="*/ 32 w 166"/>
                <a:gd name="T9" fmla="*/ 61 h 215"/>
                <a:gd name="T10" fmla="*/ 159 w 166"/>
                <a:gd name="T11" fmla="*/ 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15">
                  <a:moveTo>
                    <a:pt x="159" y="61"/>
                  </a:moveTo>
                  <a:cubicBezTo>
                    <a:pt x="159" y="61"/>
                    <a:pt x="116" y="173"/>
                    <a:pt x="141" y="194"/>
                  </a:cubicBezTo>
                  <a:cubicBezTo>
                    <a:pt x="166" y="215"/>
                    <a:pt x="0" y="158"/>
                    <a:pt x="0" y="158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4"/>
                    <a:pt x="59" y="122"/>
                    <a:pt x="32" y="61"/>
                  </a:cubicBezTo>
                  <a:cubicBezTo>
                    <a:pt x="5" y="0"/>
                    <a:pt x="159" y="61"/>
                    <a:pt x="159" y="61"/>
                  </a:cubicBezTo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ṧḻîḋê"/>
            <p:cNvSpPr/>
            <p:nvPr/>
          </p:nvSpPr>
          <p:spPr bwMode="auto">
            <a:xfrm>
              <a:off x="7519988" y="2259013"/>
              <a:ext cx="215900" cy="215900"/>
            </a:xfrm>
            <a:custGeom>
              <a:avLst/>
              <a:gdLst>
                <a:gd name="T0" fmla="*/ 38 w 144"/>
                <a:gd name="T1" fmla="*/ 0 h 145"/>
                <a:gd name="T2" fmla="*/ 14 w 144"/>
                <a:gd name="T3" fmla="*/ 15 h 145"/>
                <a:gd name="T4" fmla="*/ 17 w 144"/>
                <a:gd name="T5" fmla="*/ 27 h 145"/>
                <a:gd name="T6" fmla="*/ 24 w 144"/>
                <a:gd name="T7" fmla="*/ 59 h 145"/>
                <a:gd name="T8" fmla="*/ 0 w 144"/>
                <a:gd name="T9" fmla="*/ 103 h 145"/>
                <a:gd name="T10" fmla="*/ 106 w 144"/>
                <a:gd name="T11" fmla="*/ 145 h 145"/>
                <a:gd name="T12" fmla="*/ 118 w 144"/>
                <a:gd name="T13" fmla="*/ 143 h 145"/>
                <a:gd name="T14" fmla="*/ 118 w 144"/>
                <a:gd name="T15" fmla="*/ 134 h 145"/>
                <a:gd name="T16" fmla="*/ 144 w 144"/>
                <a:gd name="T17" fmla="*/ 27 h 145"/>
                <a:gd name="T18" fmla="*/ 137 w 144"/>
                <a:gd name="T19" fmla="*/ 24 h 145"/>
                <a:gd name="T20" fmla="*/ 133 w 144"/>
                <a:gd name="T21" fmla="*/ 23 h 145"/>
                <a:gd name="T22" fmla="*/ 38 w 14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45">
                  <a:moveTo>
                    <a:pt x="38" y="0"/>
                  </a:moveTo>
                  <a:cubicBezTo>
                    <a:pt x="24" y="0"/>
                    <a:pt x="14" y="4"/>
                    <a:pt x="14" y="15"/>
                  </a:cubicBezTo>
                  <a:cubicBezTo>
                    <a:pt x="14" y="18"/>
                    <a:pt x="15" y="22"/>
                    <a:pt x="17" y="27"/>
                  </a:cubicBezTo>
                  <a:cubicBezTo>
                    <a:pt x="22" y="39"/>
                    <a:pt x="24" y="50"/>
                    <a:pt x="24" y="59"/>
                  </a:cubicBezTo>
                  <a:cubicBezTo>
                    <a:pt x="24" y="82"/>
                    <a:pt x="10" y="96"/>
                    <a:pt x="0" y="103"/>
                  </a:cubicBezTo>
                  <a:cubicBezTo>
                    <a:pt x="22" y="114"/>
                    <a:pt x="90" y="145"/>
                    <a:pt x="106" y="145"/>
                  </a:cubicBezTo>
                  <a:cubicBezTo>
                    <a:pt x="112" y="145"/>
                    <a:pt x="116" y="144"/>
                    <a:pt x="118" y="143"/>
                  </a:cubicBezTo>
                  <a:cubicBezTo>
                    <a:pt x="118" y="140"/>
                    <a:pt x="118" y="137"/>
                    <a:pt x="118" y="134"/>
                  </a:cubicBezTo>
                  <a:cubicBezTo>
                    <a:pt x="118" y="94"/>
                    <a:pt x="144" y="27"/>
                    <a:pt x="144" y="27"/>
                  </a:cubicBezTo>
                  <a:cubicBezTo>
                    <a:pt x="144" y="27"/>
                    <a:pt x="142" y="26"/>
                    <a:pt x="137" y="24"/>
                  </a:cubicBezTo>
                  <a:cubicBezTo>
                    <a:pt x="136" y="24"/>
                    <a:pt x="134" y="23"/>
                    <a:pt x="133" y="23"/>
                  </a:cubicBezTo>
                  <a:cubicBezTo>
                    <a:pt x="111" y="15"/>
                    <a:pt x="66" y="0"/>
                    <a:pt x="38" y="0"/>
                  </a:cubicBezTo>
                </a:path>
              </a:pathLst>
            </a:custGeom>
            <a:solidFill>
              <a:srgbClr val="90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$1ide"/>
            <p:cNvSpPr/>
            <p:nvPr/>
          </p:nvSpPr>
          <p:spPr bwMode="auto">
            <a:xfrm>
              <a:off x="7656513" y="4521200"/>
              <a:ext cx="450850" cy="192088"/>
            </a:xfrm>
            <a:custGeom>
              <a:avLst/>
              <a:gdLst>
                <a:gd name="T0" fmla="*/ 123 w 301"/>
                <a:gd name="T1" fmla="*/ 6 h 129"/>
                <a:gd name="T2" fmla="*/ 152 w 301"/>
                <a:gd name="T3" fmla="*/ 14 h 129"/>
                <a:gd name="T4" fmla="*/ 202 w 301"/>
                <a:gd name="T5" fmla="*/ 60 h 129"/>
                <a:gd name="T6" fmla="*/ 290 w 301"/>
                <a:gd name="T7" fmla="*/ 91 h 129"/>
                <a:gd name="T8" fmla="*/ 137 w 301"/>
                <a:gd name="T9" fmla="*/ 120 h 129"/>
                <a:gd name="T10" fmla="*/ 99 w 301"/>
                <a:gd name="T11" fmla="*/ 120 h 129"/>
                <a:gd name="T12" fmla="*/ 0 w 301"/>
                <a:gd name="T13" fmla="*/ 112 h 129"/>
                <a:gd name="T14" fmla="*/ 10 w 301"/>
                <a:gd name="T15" fmla="*/ 41 h 129"/>
                <a:gd name="T16" fmla="*/ 123 w 301"/>
                <a:gd name="T17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9">
                  <a:moveTo>
                    <a:pt x="123" y="6"/>
                  </a:moveTo>
                  <a:cubicBezTo>
                    <a:pt x="123" y="6"/>
                    <a:pt x="141" y="0"/>
                    <a:pt x="152" y="14"/>
                  </a:cubicBezTo>
                  <a:cubicBezTo>
                    <a:pt x="162" y="27"/>
                    <a:pt x="202" y="60"/>
                    <a:pt x="202" y="60"/>
                  </a:cubicBezTo>
                  <a:cubicBezTo>
                    <a:pt x="202" y="60"/>
                    <a:pt x="279" y="52"/>
                    <a:pt x="290" y="91"/>
                  </a:cubicBezTo>
                  <a:cubicBezTo>
                    <a:pt x="301" y="129"/>
                    <a:pt x="169" y="129"/>
                    <a:pt x="137" y="120"/>
                  </a:cubicBezTo>
                  <a:cubicBezTo>
                    <a:pt x="105" y="111"/>
                    <a:pt x="99" y="120"/>
                    <a:pt x="99" y="120"/>
                  </a:cubicBezTo>
                  <a:cubicBezTo>
                    <a:pt x="99" y="120"/>
                    <a:pt x="0" y="128"/>
                    <a:pt x="0" y="112"/>
                  </a:cubicBezTo>
                  <a:cubicBezTo>
                    <a:pt x="0" y="96"/>
                    <a:pt x="10" y="41"/>
                    <a:pt x="10" y="41"/>
                  </a:cubicBezTo>
                  <a:lnTo>
                    <a:pt x="123" y="6"/>
                  </a:ln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ṩḻiḍè"/>
            <p:cNvSpPr/>
            <p:nvPr/>
          </p:nvSpPr>
          <p:spPr bwMode="auto">
            <a:xfrm>
              <a:off x="7231063" y="4654550"/>
              <a:ext cx="242888" cy="258763"/>
            </a:xfrm>
            <a:custGeom>
              <a:avLst/>
              <a:gdLst>
                <a:gd name="T0" fmla="*/ 93 w 162"/>
                <a:gd name="T1" fmla="*/ 6 h 174"/>
                <a:gd name="T2" fmla="*/ 111 w 162"/>
                <a:gd name="T3" fmla="*/ 59 h 174"/>
                <a:gd name="T4" fmla="*/ 133 w 162"/>
                <a:gd name="T5" fmla="*/ 145 h 174"/>
                <a:gd name="T6" fmla="*/ 0 w 162"/>
                <a:gd name="T7" fmla="*/ 136 h 174"/>
                <a:gd name="T8" fmla="*/ 0 w 162"/>
                <a:gd name="T9" fmla="*/ 63 h 174"/>
                <a:gd name="T10" fmla="*/ 22 w 162"/>
                <a:gd name="T11" fmla="*/ 6 h 174"/>
                <a:gd name="T12" fmla="*/ 93 w 162"/>
                <a:gd name="T13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74">
                  <a:moveTo>
                    <a:pt x="93" y="6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62" y="130"/>
                    <a:pt x="133" y="145"/>
                  </a:cubicBezTo>
                  <a:cubicBezTo>
                    <a:pt x="104" y="160"/>
                    <a:pt x="0" y="174"/>
                    <a:pt x="0" y="13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1" y="11"/>
                    <a:pt x="22" y="6"/>
                  </a:cubicBezTo>
                  <a:cubicBezTo>
                    <a:pt x="32" y="0"/>
                    <a:pt x="93" y="6"/>
                    <a:pt x="93" y="6"/>
                  </a:cubicBez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šḷíḓè"/>
            <p:cNvSpPr/>
            <p:nvPr/>
          </p:nvSpPr>
          <p:spPr bwMode="auto">
            <a:xfrm>
              <a:off x="7240588" y="3144838"/>
              <a:ext cx="655638" cy="1541463"/>
            </a:xfrm>
            <a:custGeom>
              <a:avLst/>
              <a:gdLst>
                <a:gd name="T0" fmla="*/ 381 w 437"/>
                <a:gd name="T1" fmla="*/ 59 h 1030"/>
                <a:gd name="T2" fmla="*/ 435 w 437"/>
                <a:gd name="T3" fmla="*/ 114 h 1030"/>
                <a:gd name="T4" fmla="*/ 408 w 437"/>
                <a:gd name="T5" fmla="*/ 547 h 1030"/>
                <a:gd name="T6" fmla="*/ 393 w 437"/>
                <a:gd name="T7" fmla="*/ 824 h 1030"/>
                <a:gd name="T8" fmla="*/ 402 w 437"/>
                <a:gd name="T9" fmla="*/ 903 h 1030"/>
                <a:gd name="T10" fmla="*/ 416 w 437"/>
                <a:gd name="T11" fmla="*/ 922 h 1030"/>
                <a:gd name="T12" fmla="*/ 280 w 437"/>
                <a:gd name="T13" fmla="*/ 971 h 1030"/>
                <a:gd name="T14" fmla="*/ 243 w 437"/>
                <a:gd name="T15" fmla="*/ 489 h 1030"/>
                <a:gd name="T16" fmla="*/ 141 w 437"/>
                <a:gd name="T17" fmla="*/ 840 h 1030"/>
                <a:gd name="T18" fmla="*/ 103 w 437"/>
                <a:gd name="T19" fmla="*/ 1026 h 1030"/>
                <a:gd name="T20" fmla="*/ 4 w 437"/>
                <a:gd name="T21" fmla="*/ 1019 h 1030"/>
                <a:gd name="T22" fmla="*/ 9 w 437"/>
                <a:gd name="T23" fmla="*/ 879 h 1030"/>
                <a:gd name="T24" fmla="*/ 81 w 437"/>
                <a:gd name="T25" fmla="*/ 453 h 1030"/>
                <a:gd name="T26" fmla="*/ 72 w 437"/>
                <a:gd name="T27" fmla="*/ 98 h 1030"/>
                <a:gd name="T28" fmla="*/ 79 w 437"/>
                <a:gd name="T29" fmla="*/ 36 h 1030"/>
                <a:gd name="T30" fmla="*/ 172 w 437"/>
                <a:gd name="T31" fmla="*/ 0 h 1030"/>
                <a:gd name="T32" fmla="*/ 284 w 437"/>
                <a:gd name="T33" fmla="*/ 13 h 1030"/>
                <a:gd name="T34" fmla="*/ 381 w 437"/>
                <a:gd name="T35" fmla="*/ 5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7" h="1030">
                  <a:moveTo>
                    <a:pt x="381" y="59"/>
                  </a:moveTo>
                  <a:cubicBezTo>
                    <a:pt x="381" y="59"/>
                    <a:pt x="437" y="108"/>
                    <a:pt x="435" y="114"/>
                  </a:cubicBezTo>
                  <a:cubicBezTo>
                    <a:pt x="434" y="121"/>
                    <a:pt x="408" y="547"/>
                    <a:pt x="408" y="547"/>
                  </a:cubicBezTo>
                  <a:cubicBezTo>
                    <a:pt x="393" y="824"/>
                    <a:pt x="393" y="824"/>
                    <a:pt x="393" y="824"/>
                  </a:cubicBezTo>
                  <a:cubicBezTo>
                    <a:pt x="393" y="824"/>
                    <a:pt x="412" y="889"/>
                    <a:pt x="402" y="903"/>
                  </a:cubicBezTo>
                  <a:cubicBezTo>
                    <a:pt x="393" y="918"/>
                    <a:pt x="416" y="922"/>
                    <a:pt x="416" y="922"/>
                  </a:cubicBezTo>
                  <a:cubicBezTo>
                    <a:pt x="416" y="922"/>
                    <a:pt x="320" y="1008"/>
                    <a:pt x="280" y="971"/>
                  </a:cubicBezTo>
                  <a:cubicBezTo>
                    <a:pt x="243" y="489"/>
                    <a:pt x="243" y="489"/>
                    <a:pt x="243" y="489"/>
                  </a:cubicBezTo>
                  <a:cubicBezTo>
                    <a:pt x="141" y="840"/>
                    <a:pt x="141" y="840"/>
                    <a:pt x="141" y="840"/>
                  </a:cubicBezTo>
                  <a:cubicBezTo>
                    <a:pt x="141" y="840"/>
                    <a:pt x="123" y="1026"/>
                    <a:pt x="103" y="1026"/>
                  </a:cubicBezTo>
                  <a:cubicBezTo>
                    <a:pt x="83" y="1026"/>
                    <a:pt x="2" y="1030"/>
                    <a:pt x="4" y="1019"/>
                  </a:cubicBezTo>
                  <a:cubicBezTo>
                    <a:pt x="5" y="1008"/>
                    <a:pt x="0" y="927"/>
                    <a:pt x="9" y="879"/>
                  </a:cubicBezTo>
                  <a:cubicBezTo>
                    <a:pt x="18" y="832"/>
                    <a:pt x="81" y="453"/>
                    <a:pt x="81" y="453"/>
                  </a:cubicBezTo>
                  <a:cubicBezTo>
                    <a:pt x="81" y="453"/>
                    <a:pt x="86" y="128"/>
                    <a:pt x="72" y="98"/>
                  </a:cubicBezTo>
                  <a:cubicBezTo>
                    <a:pt x="58" y="68"/>
                    <a:pt x="79" y="36"/>
                    <a:pt x="79" y="3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381" y="59"/>
                    <a:pt x="381" y="59"/>
                    <a:pt x="381" y="59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ṡḻíḋê"/>
            <p:cNvSpPr/>
            <p:nvPr/>
          </p:nvSpPr>
          <p:spPr bwMode="auto">
            <a:xfrm>
              <a:off x="7502525" y="2087563"/>
              <a:ext cx="279400" cy="277813"/>
            </a:xfrm>
            <a:prstGeom prst="ellipse">
              <a:avLst/>
            </a:pr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$ľîḍè"/>
            <p:cNvSpPr/>
            <p:nvPr/>
          </p:nvSpPr>
          <p:spPr bwMode="auto">
            <a:xfrm>
              <a:off x="7300913" y="2408238"/>
              <a:ext cx="608013" cy="919163"/>
            </a:xfrm>
            <a:custGeom>
              <a:avLst/>
              <a:gdLst>
                <a:gd name="T0" fmla="*/ 2 w 406"/>
                <a:gd name="T1" fmla="*/ 80 h 615"/>
                <a:gd name="T2" fmla="*/ 61 w 406"/>
                <a:gd name="T3" fmla="*/ 27 h 615"/>
                <a:gd name="T4" fmla="*/ 139 w 406"/>
                <a:gd name="T5" fmla="*/ 0 h 615"/>
                <a:gd name="T6" fmla="*/ 252 w 406"/>
                <a:gd name="T7" fmla="*/ 45 h 615"/>
                <a:gd name="T8" fmla="*/ 271 w 406"/>
                <a:gd name="T9" fmla="*/ 33 h 615"/>
                <a:gd name="T10" fmla="*/ 344 w 406"/>
                <a:gd name="T11" fmla="*/ 89 h 615"/>
                <a:gd name="T12" fmla="*/ 393 w 406"/>
                <a:gd name="T13" fmla="*/ 192 h 615"/>
                <a:gd name="T14" fmla="*/ 354 w 406"/>
                <a:gd name="T15" fmla="*/ 251 h 615"/>
                <a:gd name="T16" fmla="*/ 342 w 406"/>
                <a:gd name="T17" fmla="*/ 472 h 615"/>
                <a:gd name="T18" fmla="*/ 345 w 406"/>
                <a:gd name="T19" fmla="*/ 558 h 615"/>
                <a:gd name="T20" fmla="*/ 261 w 406"/>
                <a:gd name="T21" fmla="*/ 557 h 615"/>
                <a:gd name="T22" fmla="*/ 126 w 406"/>
                <a:gd name="T23" fmla="*/ 563 h 615"/>
                <a:gd name="T24" fmla="*/ 81 w 406"/>
                <a:gd name="T25" fmla="*/ 572 h 615"/>
                <a:gd name="T26" fmla="*/ 43 w 406"/>
                <a:gd name="T27" fmla="*/ 585 h 615"/>
                <a:gd name="T28" fmla="*/ 22 w 406"/>
                <a:gd name="T29" fmla="*/ 615 h 615"/>
                <a:gd name="T30" fmla="*/ 13 w 406"/>
                <a:gd name="T31" fmla="*/ 558 h 615"/>
                <a:gd name="T32" fmla="*/ 2 w 406"/>
                <a:gd name="T33" fmla="*/ 8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6" h="615">
                  <a:moveTo>
                    <a:pt x="2" y="80"/>
                  </a:moveTo>
                  <a:cubicBezTo>
                    <a:pt x="12" y="54"/>
                    <a:pt x="34" y="34"/>
                    <a:pt x="61" y="27"/>
                  </a:cubicBezTo>
                  <a:cubicBezTo>
                    <a:pt x="87" y="20"/>
                    <a:pt x="114" y="11"/>
                    <a:pt x="139" y="0"/>
                  </a:cubicBezTo>
                  <a:cubicBezTo>
                    <a:pt x="139" y="0"/>
                    <a:pt x="233" y="45"/>
                    <a:pt x="252" y="45"/>
                  </a:cubicBezTo>
                  <a:cubicBezTo>
                    <a:pt x="271" y="45"/>
                    <a:pt x="271" y="33"/>
                    <a:pt x="271" y="33"/>
                  </a:cubicBezTo>
                  <a:cubicBezTo>
                    <a:pt x="271" y="33"/>
                    <a:pt x="318" y="84"/>
                    <a:pt x="344" y="89"/>
                  </a:cubicBezTo>
                  <a:cubicBezTo>
                    <a:pt x="369" y="95"/>
                    <a:pt x="406" y="157"/>
                    <a:pt x="393" y="192"/>
                  </a:cubicBezTo>
                  <a:cubicBezTo>
                    <a:pt x="384" y="214"/>
                    <a:pt x="371" y="234"/>
                    <a:pt x="354" y="251"/>
                  </a:cubicBezTo>
                  <a:cubicBezTo>
                    <a:pt x="354" y="251"/>
                    <a:pt x="360" y="437"/>
                    <a:pt x="342" y="472"/>
                  </a:cubicBezTo>
                  <a:cubicBezTo>
                    <a:pt x="342" y="472"/>
                    <a:pt x="385" y="553"/>
                    <a:pt x="345" y="558"/>
                  </a:cubicBezTo>
                  <a:cubicBezTo>
                    <a:pt x="329" y="560"/>
                    <a:pt x="296" y="559"/>
                    <a:pt x="261" y="557"/>
                  </a:cubicBezTo>
                  <a:cubicBezTo>
                    <a:pt x="205" y="555"/>
                    <a:pt x="142" y="552"/>
                    <a:pt x="126" y="563"/>
                  </a:cubicBezTo>
                  <a:cubicBezTo>
                    <a:pt x="113" y="572"/>
                    <a:pt x="96" y="572"/>
                    <a:pt x="81" y="572"/>
                  </a:cubicBezTo>
                  <a:cubicBezTo>
                    <a:pt x="63" y="571"/>
                    <a:pt x="47" y="571"/>
                    <a:pt x="43" y="585"/>
                  </a:cubicBezTo>
                  <a:cubicBezTo>
                    <a:pt x="37" y="610"/>
                    <a:pt x="22" y="615"/>
                    <a:pt x="22" y="615"/>
                  </a:cubicBezTo>
                  <a:cubicBezTo>
                    <a:pt x="22" y="615"/>
                    <a:pt x="0" y="579"/>
                    <a:pt x="13" y="558"/>
                  </a:cubicBezTo>
                  <a:cubicBezTo>
                    <a:pt x="26" y="537"/>
                    <a:pt x="2" y="80"/>
                    <a:pt x="2" y="80"/>
                  </a:cubicBezTo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ṥliďê"/>
            <p:cNvSpPr/>
            <p:nvPr/>
          </p:nvSpPr>
          <p:spPr bwMode="auto">
            <a:xfrm>
              <a:off x="7388225" y="3275013"/>
              <a:ext cx="95250" cy="144463"/>
            </a:xfrm>
            <a:custGeom>
              <a:avLst/>
              <a:gdLst>
                <a:gd name="T0" fmla="*/ 42 w 63"/>
                <a:gd name="T1" fmla="*/ 0 h 97"/>
                <a:gd name="T2" fmla="*/ 63 w 63"/>
                <a:gd name="T3" fmla="*/ 14 h 97"/>
                <a:gd name="T4" fmla="*/ 31 w 63"/>
                <a:gd name="T5" fmla="*/ 95 h 97"/>
                <a:gd name="T6" fmla="*/ 0 w 63"/>
                <a:gd name="T7" fmla="*/ 28 h 97"/>
                <a:gd name="T8" fmla="*/ 42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42" y="0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40" y="92"/>
                    <a:pt x="31" y="95"/>
                  </a:cubicBezTo>
                  <a:cubicBezTo>
                    <a:pt x="22" y="97"/>
                    <a:pt x="0" y="28"/>
                    <a:pt x="0" y="28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ṡ1íḍê"/>
            <p:cNvSpPr/>
            <p:nvPr/>
          </p:nvSpPr>
          <p:spPr bwMode="auto">
            <a:xfrm>
              <a:off x="7500938" y="2005013"/>
              <a:ext cx="327025" cy="277813"/>
            </a:xfrm>
            <a:custGeom>
              <a:avLst/>
              <a:gdLst>
                <a:gd name="T0" fmla="*/ 167 w 218"/>
                <a:gd name="T1" fmla="*/ 184 h 185"/>
                <a:gd name="T2" fmla="*/ 158 w 218"/>
                <a:gd name="T3" fmla="*/ 180 h 185"/>
                <a:gd name="T4" fmla="*/ 162 w 218"/>
                <a:gd name="T5" fmla="*/ 141 h 185"/>
                <a:gd name="T6" fmla="*/ 145 w 218"/>
                <a:gd name="T7" fmla="*/ 114 h 185"/>
                <a:gd name="T8" fmla="*/ 145 w 218"/>
                <a:gd name="T9" fmla="*/ 83 h 185"/>
                <a:gd name="T10" fmla="*/ 123 w 218"/>
                <a:gd name="T11" fmla="*/ 75 h 185"/>
                <a:gd name="T12" fmla="*/ 100 w 218"/>
                <a:gd name="T13" fmla="*/ 81 h 185"/>
                <a:gd name="T14" fmla="*/ 68 w 218"/>
                <a:gd name="T15" fmla="*/ 74 h 185"/>
                <a:gd name="T16" fmla="*/ 38 w 218"/>
                <a:gd name="T17" fmla="*/ 82 h 185"/>
                <a:gd name="T18" fmla="*/ 35 w 218"/>
                <a:gd name="T19" fmla="*/ 123 h 185"/>
                <a:gd name="T20" fmla="*/ 6 w 218"/>
                <a:gd name="T21" fmla="*/ 134 h 185"/>
                <a:gd name="T22" fmla="*/ 9 w 218"/>
                <a:gd name="T23" fmla="*/ 82 h 185"/>
                <a:gd name="T24" fmla="*/ 18 w 218"/>
                <a:gd name="T25" fmla="*/ 61 h 185"/>
                <a:gd name="T26" fmla="*/ 20 w 218"/>
                <a:gd name="T27" fmla="*/ 30 h 185"/>
                <a:gd name="T28" fmla="*/ 53 w 218"/>
                <a:gd name="T29" fmla="*/ 8 h 185"/>
                <a:gd name="T30" fmla="*/ 95 w 218"/>
                <a:gd name="T31" fmla="*/ 7 h 185"/>
                <a:gd name="T32" fmla="*/ 132 w 218"/>
                <a:gd name="T33" fmla="*/ 1 h 185"/>
                <a:gd name="T34" fmla="*/ 171 w 218"/>
                <a:gd name="T35" fmla="*/ 23 h 185"/>
                <a:gd name="T36" fmla="*/ 202 w 218"/>
                <a:gd name="T37" fmla="*/ 55 h 185"/>
                <a:gd name="T38" fmla="*/ 212 w 218"/>
                <a:gd name="T39" fmla="*/ 64 h 185"/>
                <a:gd name="T40" fmla="*/ 217 w 218"/>
                <a:gd name="T41" fmla="*/ 91 h 185"/>
                <a:gd name="T42" fmla="*/ 210 w 218"/>
                <a:gd name="T43" fmla="*/ 119 h 185"/>
                <a:gd name="T44" fmla="*/ 208 w 218"/>
                <a:gd name="T45" fmla="*/ 145 h 185"/>
                <a:gd name="T46" fmla="*/ 200 w 218"/>
                <a:gd name="T47" fmla="*/ 171 h 185"/>
                <a:gd name="T48" fmla="*/ 182 w 218"/>
                <a:gd name="T49" fmla="*/ 180 h 185"/>
                <a:gd name="T50" fmla="*/ 175 w 218"/>
                <a:gd name="T51" fmla="*/ 179 h 185"/>
                <a:gd name="T52" fmla="*/ 167 w 218"/>
                <a:gd name="T53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185">
                  <a:moveTo>
                    <a:pt x="167" y="184"/>
                  </a:moveTo>
                  <a:cubicBezTo>
                    <a:pt x="164" y="185"/>
                    <a:pt x="160" y="183"/>
                    <a:pt x="158" y="180"/>
                  </a:cubicBezTo>
                  <a:cubicBezTo>
                    <a:pt x="151" y="169"/>
                    <a:pt x="165" y="154"/>
                    <a:pt x="162" y="141"/>
                  </a:cubicBezTo>
                  <a:cubicBezTo>
                    <a:pt x="159" y="131"/>
                    <a:pt x="147" y="124"/>
                    <a:pt x="145" y="114"/>
                  </a:cubicBezTo>
                  <a:cubicBezTo>
                    <a:pt x="143" y="104"/>
                    <a:pt x="150" y="92"/>
                    <a:pt x="145" y="83"/>
                  </a:cubicBezTo>
                  <a:cubicBezTo>
                    <a:pt x="141" y="76"/>
                    <a:pt x="132" y="74"/>
                    <a:pt x="123" y="75"/>
                  </a:cubicBezTo>
                  <a:cubicBezTo>
                    <a:pt x="115" y="77"/>
                    <a:pt x="108" y="80"/>
                    <a:pt x="100" y="81"/>
                  </a:cubicBezTo>
                  <a:cubicBezTo>
                    <a:pt x="89" y="81"/>
                    <a:pt x="78" y="77"/>
                    <a:pt x="68" y="74"/>
                  </a:cubicBezTo>
                  <a:cubicBezTo>
                    <a:pt x="57" y="72"/>
                    <a:pt x="44" y="73"/>
                    <a:pt x="38" y="82"/>
                  </a:cubicBezTo>
                  <a:cubicBezTo>
                    <a:pt x="30" y="93"/>
                    <a:pt x="38" y="109"/>
                    <a:pt x="35" y="123"/>
                  </a:cubicBezTo>
                  <a:cubicBezTo>
                    <a:pt x="33" y="134"/>
                    <a:pt x="8" y="141"/>
                    <a:pt x="6" y="134"/>
                  </a:cubicBezTo>
                  <a:cubicBezTo>
                    <a:pt x="0" y="117"/>
                    <a:pt x="1" y="98"/>
                    <a:pt x="9" y="82"/>
                  </a:cubicBezTo>
                  <a:cubicBezTo>
                    <a:pt x="12" y="75"/>
                    <a:pt x="15" y="68"/>
                    <a:pt x="18" y="61"/>
                  </a:cubicBezTo>
                  <a:cubicBezTo>
                    <a:pt x="20" y="51"/>
                    <a:pt x="16" y="40"/>
                    <a:pt x="20" y="30"/>
                  </a:cubicBezTo>
                  <a:cubicBezTo>
                    <a:pt x="24" y="17"/>
                    <a:pt x="39" y="10"/>
                    <a:pt x="53" y="8"/>
                  </a:cubicBezTo>
                  <a:cubicBezTo>
                    <a:pt x="67" y="7"/>
                    <a:pt x="81" y="10"/>
                    <a:pt x="95" y="7"/>
                  </a:cubicBezTo>
                  <a:cubicBezTo>
                    <a:pt x="108" y="6"/>
                    <a:pt x="120" y="0"/>
                    <a:pt x="132" y="1"/>
                  </a:cubicBezTo>
                  <a:cubicBezTo>
                    <a:pt x="147" y="2"/>
                    <a:pt x="160" y="12"/>
                    <a:pt x="171" y="23"/>
                  </a:cubicBezTo>
                  <a:cubicBezTo>
                    <a:pt x="181" y="33"/>
                    <a:pt x="190" y="46"/>
                    <a:pt x="202" y="55"/>
                  </a:cubicBezTo>
                  <a:cubicBezTo>
                    <a:pt x="205" y="58"/>
                    <a:pt x="209" y="61"/>
                    <a:pt x="212" y="64"/>
                  </a:cubicBezTo>
                  <a:cubicBezTo>
                    <a:pt x="218" y="71"/>
                    <a:pt x="218" y="82"/>
                    <a:pt x="217" y="91"/>
                  </a:cubicBezTo>
                  <a:cubicBezTo>
                    <a:pt x="215" y="100"/>
                    <a:pt x="211" y="109"/>
                    <a:pt x="210" y="119"/>
                  </a:cubicBezTo>
                  <a:cubicBezTo>
                    <a:pt x="208" y="127"/>
                    <a:pt x="209" y="136"/>
                    <a:pt x="208" y="145"/>
                  </a:cubicBezTo>
                  <a:cubicBezTo>
                    <a:pt x="208" y="154"/>
                    <a:pt x="205" y="163"/>
                    <a:pt x="200" y="171"/>
                  </a:cubicBezTo>
                  <a:cubicBezTo>
                    <a:pt x="196" y="177"/>
                    <a:pt x="189" y="180"/>
                    <a:pt x="182" y="180"/>
                  </a:cubicBezTo>
                  <a:cubicBezTo>
                    <a:pt x="179" y="180"/>
                    <a:pt x="177" y="178"/>
                    <a:pt x="175" y="179"/>
                  </a:cubicBezTo>
                  <a:cubicBezTo>
                    <a:pt x="172" y="179"/>
                    <a:pt x="170" y="182"/>
                    <a:pt x="167" y="184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$1ïdé"/>
            <p:cNvSpPr/>
            <p:nvPr/>
          </p:nvSpPr>
          <p:spPr bwMode="auto">
            <a:xfrm>
              <a:off x="7167563" y="2557463"/>
              <a:ext cx="165100" cy="673100"/>
            </a:xfrm>
            <a:custGeom>
              <a:avLst/>
              <a:gdLst>
                <a:gd name="T0" fmla="*/ 92 w 111"/>
                <a:gd name="T1" fmla="*/ 0 h 450"/>
                <a:gd name="T2" fmla="*/ 21 w 111"/>
                <a:gd name="T3" fmla="*/ 299 h 450"/>
                <a:gd name="T4" fmla="*/ 104 w 111"/>
                <a:gd name="T5" fmla="*/ 450 h 450"/>
                <a:gd name="T6" fmla="*/ 92 w 111"/>
                <a:gd name="T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450">
                  <a:moveTo>
                    <a:pt x="92" y="0"/>
                  </a:moveTo>
                  <a:cubicBezTo>
                    <a:pt x="68" y="61"/>
                    <a:pt x="0" y="242"/>
                    <a:pt x="21" y="299"/>
                  </a:cubicBezTo>
                  <a:cubicBezTo>
                    <a:pt x="35" y="339"/>
                    <a:pt x="74" y="403"/>
                    <a:pt x="104" y="450"/>
                  </a:cubicBezTo>
                  <a:cubicBezTo>
                    <a:pt x="111" y="394"/>
                    <a:pt x="96" y="83"/>
                    <a:pt x="9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ṣ1îḍê"/>
            <p:cNvSpPr/>
            <p:nvPr/>
          </p:nvSpPr>
          <p:spPr bwMode="auto">
            <a:xfrm>
              <a:off x="7361238" y="3257550"/>
              <a:ext cx="127000" cy="63500"/>
            </a:xfrm>
            <a:custGeom>
              <a:avLst/>
              <a:gdLst>
                <a:gd name="T0" fmla="*/ 77 w 84"/>
                <a:gd name="T1" fmla="*/ 0 h 42"/>
                <a:gd name="T2" fmla="*/ 47 w 84"/>
                <a:gd name="T3" fmla="*/ 4 h 42"/>
                <a:gd name="T4" fmla="*/ 40 w 84"/>
                <a:gd name="T5" fmla="*/ 4 h 42"/>
                <a:gd name="T6" fmla="*/ 33 w 84"/>
                <a:gd name="T7" fmla="*/ 4 h 42"/>
                <a:gd name="T8" fmla="*/ 2 w 84"/>
                <a:gd name="T9" fmla="*/ 17 h 42"/>
                <a:gd name="T10" fmla="*/ 0 w 84"/>
                <a:gd name="T11" fmla="*/ 23 h 42"/>
                <a:gd name="T12" fmla="*/ 13 w 84"/>
                <a:gd name="T13" fmla="*/ 42 h 42"/>
                <a:gd name="T14" fmla="*/ 18 w 84"/>
                <a:gd name="T15" fmla="*/ 41 h 42"/>
                <a:gd name="T16" fmla="*/ 18 w 84"/>
                <a:gd name="T17" fmla="*/ 39 h 42"/>
                <a:gd name="T18" fmla="*/ 60 w 84"/>
                <a:gd name="T19" fmla="*/ 11 h 42"/>
                <a:gd name="T20" fmla="*/ 75 w 84"/>
                <a:gd name="T21" fmla="*/ 21 h 42"/>
                <a:gd name="T22" fmla="*/ 82 w 84"/>
                <a:gd name="T23" fmla="*/ 10 h 42"/>
                <a:gd name="T24" fmla="*/ 77 w 84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2">
                  <a:moveTo>
                    <a:pt x="77" y="0"/>
                  </a:moveTo>
                  <a:cubicBezTo>
                    <a:pt x="68" y="3"/>
                    <a:pt x="57" y="4"/>
                    <a:pt x="47" y="4"/>
                  </a:cubicBezTo>
                  <a:cubicBezTo>
                    <a:pt x="45" y="4"/>
                    <a:pt x="42" y="4"/>
                    <a:pt x="40" y="4"/>
                  </a:cubicBezTo>
                  <a:cubicBezTo>
                    <a:pt x="37" y="4"/>
                    <a:pt x="35" y="4"/>
                    <a:pt x="33" y="4"/>
                  </a:cubicBezTo>
                  <a:cubicBezTo>
                    <a:pt x="18" y="4"/>
                    <a:pt x="5" y="5"/>
                    <a:pt x="2" y="17"/>
                  </a:cubicBezTo>
                  <a:cubicBezTo>
                    <a:pt x="2" y="19"/>
                    <a:pt x="1" y="21"/>
                    <a:pt x="0" y="23"/>
                  </a:cubicBezTo>
                  <a:cubicBezTo>
                    <a:pt x="8" y="35"/>
                    <a:pt x="13" y="42"/>
                    <a:pt x="13" y="42"/>
                  </a:cubicBezTo>
                  <a:cubicBezTo>
                    <a:pt x="13" y="42"/>
                    <a:pt x="15" y="42"/>
                    <a:pt x="18" y="4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8"/>
                    <a:pt x="84" y="14"/>
                    <a:pt x="82" y="10"/>
                  </a:cubicBezTo>
                  <a:cubicBezTo>
                    <a:pt x="81" y="8"/>
                    <a:pt x="79" y="4"/>
                    <a:pt x="77" y="0"/>
                  </a:cubicBezTo>
                </a:path>
              </a:pathLst>
            </a:custGeom>
            <a:solidFill>
              <a:srgbClr val="2A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šḻiďê"/>
            <p:cNvSpPr/>
            <p:nvPr/>
          </p:nvSpPr>
          <p:spPr bwMode="auto">
            <a:xfrm>
              <a:off x="7305675" y="2527300"/>
              <a:ext cx="171450" cy="765175"/>
            </a:xfrm>
            <a:custGeom>
              <a:avLst/>
              <a:gdLst>
                <a:gd name="T0" fmla="*/ 9 w 115"/>
                <a:gd name="T1" fmla="*/ 0 h 511"/>
                <a:gd name="T2" fmla="*/ 0 w 115"/>
                <a:gd name="T3" fmla="*/ 20 h 511"/>
                <a:gd name="T4" fmla="*/ 12 w 115"/>
                <a:gd name="T5" fmla="*/ 470 h 511"/>
                <a:gd name="T6" fmla="*/ 38 w 115"/>
                <a:gd name="T7" fmla="*/ 511 h 511"/>
                <a:gd name="T8" fmla="*/ 40 w 115"/>
                <a:gd name="T9" fmla="*/ 505 h 511"/>
                <a:gd name="T10" fmla="*/ 71 w 115"/>
                <a:gd name="T11" fmla="*/ 492 h 511"/>
                <a:gd name="T12" fmla="*/ 78 w 115"/>
                <a:gd name="T13" fmla="*/ 492 h 511"/>
                <a:gd name="T14" fmla="*/ 85 w 115"/>
                <a:gd name="T15" fmla="*/ 492 h 511"/>
                <a:gd name="T16" fmla="*/ 115 w 115"/>
                <a:gd name="T17" fmla="*/ 488 h 511"/>
                <a:gd name="T18" fmla="*/ 56 w 115"/>
                <a:gd name="T19" fmla="*/ 367 h 511"/>
                <a:gd name="T20" fmla="*/ 38 w 115"/>
                <a:gd name="T21" fmla="*/ 258 h 511"/>
                <a:gd name="T22" fmla="*/ 73 w 115"/>
                <a:gd name="T23" fmla="*/ 32 h 511"/>
                <a:gd name="T24" fmla="*/ 52 w 115"/>
                <a:gd name="T25" fmla="*/ 23 h 511"/>
                <a:gd name="T26" fmla="*/ 9 w 115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511">
                  <a:moveTo>
                    <a:pt x="9" y="0"/>
                  </a:moveTo>
                  <a:cubicBezTo>
                    <a:pt x="9" y="0"/>
                    <a:pt x="5" y="7"/>
                    <a:pt x="0" y="20"/>
                  </a:cubicBezTo>
                  <a:cubicBezTo>
                    <a:pt x="4" y="103"/>
                    <a:pt x="19" y="414"/>
                    <a:pt x="12" y="470"/>
                  </a:cubicBezTo>
                  <a:cubicBezTo>
                    <a:pt x="22" y="486"/>
                    <a:pt x="31" y="501"/>
                    <a:pt x="38" y="511"/>
                  </a:cubicBezTo>
                  <a:cubicBezTo>
                    <a:pt x="39" y="509"/>
                    <a:pt x="40" y="507"/>
                    <a:pt x="40" y="505"/>
                  </a:cubicBezTo>
                  <a:cubicBezTo>
                    <a:pt x="43" y="493"/>
                    <a:pt x="56" y="492"/>
                    <a:pt x="71" y="492"/>
                  </a:cubicBezTo>
                  <a:cubicBezTo>
                    <a:pt x="73" y="492"/>
                    <a:pt x="75" y="492"/>
                    <a:pt x="78" y="492"/>
                  </a:cubicBezTo>
                  <a:cubicBezTo>
                    <a:pt x="80" y="492"/>
                    <a:pt x="83" y="492"/>
                    <a:pt x="85" y="492"/>
                  </a:cubicBezTo>
                  <a:cubicBezTo>
                    <a:pt x="95" y="492"/>
                    <a:pt x="106" y="491"/>
                    <a:pt x="115" y="488"/>
                  </a:cubicBezTo>
                  <a:cubicBezTo>
                    <a:pt x="99" y="457"/>
                    <a:pt x="60" y="378"/>
                    <a:pt x="56" y="367"/>
                  </a:cubicBezTo>
                  <a:cubicBezTo>
                    <a:pt x="52" y="353"/>
                    <a:pt x="26" y="267"/>
                    <a:pt x="38" y="258"/>
                  </a:cubicBezTo>
                  <a:cubicBezTo>
                    <a:pt x="50" y="248"/>
                    <a:pt x="73" y="32"/>
                    <a:pt x="73" y="3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E5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ṩ1îdê"/>
            <p:cNvSpPr/>
            <p:nvPr/>
          </p:nvSpPr>
          <p:spPr bwMode="auto">
            <a:xfrm>
              <a:off x="7388225" y="3275013"/>
              <a:ext cx="85725" cy="44450"/>
            </a:xfrm>
            <a:custGeom>
              <a:avLst/>
              <a:gdLst>
                <a:gd name="T0" fmla="*/ 42 w 57"/>
                <a:gd name="T1" fmla="*/ 0 h 30"/>
                <a:gd name="T2" fmla="*/ 0 w 57"/>
                <a:gd name="T3" fmla="*/ 28 h 30"/>
                <a:gd name="T4" fmla="*/ 0 w 57"/>
                <a:gd name="T5" fmla="*/ 30 h 30"/>
                <a:gd name="T6" fmla="*/ 57 w 57"/>
                <a:gd name="T7" fmla="*/ 10 h 30"/>
                <a:gd name="T8" fmla="*/ 42 w 5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0">
                  <a:moveTo>
                    <a:pt x="42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30"/>
                  </a:cubicBezTo>
                  <a:cubicBezTo>
                    <a:pt x="13" y="27"/>
                    <a:pt x="43" y="19"/>
                    <a:pt x="57" y="1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90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šḻïdè"/>
            <p:cNvSpPr/>
            <p:nvPr/>
          </p:nvSpPr>
          <p:spPr bwMode="auto">
            <a:xfrm>
              <a:off x="7145338" y="2505075"/>
              <a:ext cx="338138" cy="815975"/>
            </a:xfrm>
            <a:custGeom>
              <a:avLst/>
              <a:gdLst>
                <a:gd name="T0" fmla="*/ 158 w 225"/>
                <a:gd name="T1" fmla="*/ 0 h 545"/>
                <a:gd name="T2" fmla="*/ 105 w 225"/>
                <a:gd name="T3" fmla="*/ 15 h 545"/>
                <a:gd name="T4" fmla="*/ 26 w 225"/>
                <a:gd name="T5" fmla="*/ 334 h 545"/>
                <a:gd name="T6" fmla="*/ 148 w 225"/>
                <a:gd name="T7" fmla="*/ 545 h 545"/>
                <a:gd name="T8" fmla="*/ 217 w 225"/>
                <a:gd name="T9" fmla="*/ 513 h 545"/>
                <a:gd name="T10" fmla="*/ 153 w 225"/>
                <a:gd name="T11" fmla="*/ 382 h 545"/>
                <a:gd name="T12" fmla="*/ 134 w 225"/>
                <a:gd name="T13" fmla="*/ 273 h 545"/>
                <a:gd name="T14" fmla="*/ 204 w 225"/>
                <a:gd name="T15" fmla="*/ 34 h 545"/>
                <a:gd name="T16" fmla="*/ 158 w 225"/>
                <a:gd name="T1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545">
                  <a:moveTo>
                    <a:pt x="158" y="0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0" y="265"/>
                    <a:pt x="26" y="334"/>
                  </a:cubicBezTo>
                  <a:cubicBezTo>
                    <a:pt x="51" y="403"/>
                    <a:pt x="148" y="545"/>
                    <a:pt x="148" y="545"/>
                  </a:cubicBezTo>
                  <a:cubicBezTo>
                    <a:pt x="148" y="545"/>
                    <a:pt x="225" y="529"/>
                    <a:pt x="217" y="513"/>
                  </a:cubicBezTo>
                  <a:cubicBezTo>
                    <a:pt x="209" y="497"/>
                    <a:pt x="157" y="395"/>
                    <a:pt x="153" y="382"/>
                  </a:cubicBezTo>
                  <a:cubicBezTo>
                    <a:pt x="149" y="368"/>
                    <a:pt x="122" y="282"/>
                    <a:pt x="134" y="273"/>
                  </a:cubicBezTo>
                  <a:cubicBezTo>
                    <a:pt x="146" y="263"/>
                    <a:pt x="204" y="34"/>
                    <a:pt x="204" y="34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šḻïḍe"/>
            <p:cNvSpPr/>
            <p:nvPr/>
          </p:nvSpPr>
          <p:spPr bwMode="auto">
            <a:xfrm>
              <a:off x="6635750" y="2146300"/>
              <a:ext cx="434975" cy="433388"/>
            </a:xfrm>
            <a:custGeom>
              <a:avLst/>
              <a:gdLst>
                <a:gd name="T0" fmla="*/ 115 w 274"/>
                <a:gd name="T1" fmla="*/ 0 h 273"/>
                <a:gd name="T2" fmla="*/ 274 w 274"/>
                <a:gd name="T3" fmla="*/ 113 h 273"/>
                <a:gd name="T4" fmla="*/ 161 w 274"/>
                <a:gd name="T5" fmla="*/ 273 h 273"/>
                <a:gd name="T6" fmla="*/ 0 w 274"/>
                <a:gd name="T7" fmla="*/ 159 h 273"/>
                <a:gd name="T8" fmla="*/ 115 w 274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115" y="0"/>
                  </a:moveTo>
                  <a:lnTo>
                    <a:pt x="274" y="113"/>
                  </a:lnTo>
                  <a:lnTo>
                    <a:pt x="161" y="273"/>
                  </a:lnTo>
                  <a:lnTo>
                    <a:pt x="0" y="1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ïślîḑé"/>
            <p:cNvSpPr/>
            <p:nvPr/>
          </p:nvSpPr>
          <p:spPr bwMode="auto">
            <a:xfrm>
              <a:off x="3733800" y="5276850"/>
              <a:ext cx="2190750" cy="14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ṩ1íḋe"/>
            <p:cNvSpPr/>
            <p:nvPr/>
          </p:nvSpPr>
          <p:spPr bwMode="auto">
            <a:xfrm>
              <a:off x="6394450" y="4979988"/>
              <a:ext cx="2190750" cy="14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śļiḑê"/>
            <p:cNvSpPr/>
            <p:nvPr/>
          </p:nvSpPr>
          <p:spPr bwMode="auto">
            <a:xfrm>
              <a:off x="3733800" y="4906963"/>
              <a:ext cx="3741738" cy="1588"/>
            </a:xfrm>
            <a:prstGeom prst="lin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ṡ1iḓe"/>
            <p:cNvSpPr/>
            <p:nvPr/>
          </p:nvSpPr>
          <p:spPr bwMode="auto">
            <a:xfrm>
              <a:off x="6983413" y="2716213"/>
              <a:ext cx="133350" cy="131763"/>
            </a:xfrm>
            <a:prstGeom prst="ellips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ïśļïḍé"/>
            <p:cNvSpPr/>
            <p:nvPr/>
          </p:nvSpPr>
          <p:spPr bwMode="auto">
            <a:xfrm>
              <a:off x="4394200" y="1836738"/>
              <a:ext cx="142875" cy="142875"/>
            </a:xfrm>
            <a:prstGeom prst="rect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sľïḋé"/>
            <p:cNvSpPr/>
            <p:nvPr/>
          </p:nvSpPr>
          <p:spPr bwMode="auto">
            <a:xfrm>
              <a:off x="4579938" y="3841750"/>
              <a:ext cx="142875" cy="142875"/>
            </a:xfrm>
            <a:prstGeom prst="rect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Sḻíḋé"/>
            <p:cNvSpPr/>
            <p:nvPr/>
          </p:nvSpPr>
          <p:spPr bwMode="auto">
            <a:xfrm flipV="1">
              <a:off x="3800475" y="4471988"/>
              <a:ext cx="0" cy="446088"/>
            </a:xfrm>
            <a:prstGeom prst="lin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ṧļïďé"/>
            <p:cNvSpPr/>
            <p:nvPr/>
          </p:nvSpPr>
          <p:spPr bwMode="auto">
            <a:xfrm>
              <a:off x="3736975" y="4410075"/>
              <a:ext cx="125413" cy="125413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şlïde"/>
            <p:cNvSpPr/>
            <p:nvPr/>
          </p:nvSpPr>
          <p:spPr bwMode="auto">
            <a:xfrm>
              <a:off x="3606800" y="4552950"/>
              <a:ext cx="193675" cy="195263"/>
            </a:xfrm>
            <a:custGeom>
              <a:avLst/>
              <a:gdLst>
                <a:gd name="T0" fmla="*/ 129 w 129"/>
                <a:gd name="T1" fmla="*/ 130 h 130"/>
                <a:gd name="T2" fmla="*/ 0 w 129"/>
                <a:gd name="T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" h="130">
                  <a:moveTo>
                    <a:pt x="129" y="130"/>
                  </a:moveTo>
                  <a:cubicBezTo>
                    <a:pt x="129" y="130"/>
                    <a:pt x="123" y="0"/>
                    <a:pt x="0" y="15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ïṧļïďe"/>
            <p:cNvSpPr/>
            <p:nvPr/>
          </p:nvSpPr>
          <p:spPr bwMode="auto">
            <a:xfrm>
              <a:off x="6635750" y="2225675"/>
              <a:ext cx="52388" cy="420688"/>
            </a:xfrm>
            <a:custGeom>
              <a:avLst/>
              <a:gdLst>
                <a:gd name="T0" fmla="*/ 9 w 34"/>
                <a:gd name="T1" fmla="*/ 0 h 281"/>
                <a:gd name="T2" fmla="*/ 25 w 34"/>
                <a:gd name="T3" fmla="*/ 0 h 281"/>
                <a:gd name="T4" fmla="*/ 34 w 34"/>
                <a:gd name="T5" fmla="*/ 9 h 281"/>
                <a:gd name="T6" fmla="*/ 34 w 34"/>
                <a:gd name="T7" fmla="*/ 272 h 281"/>
                <a:gd name="T8" fmla="*/ 25 w 34"/>
                <a:gd name="T9" fmla="*/ 281 h 281"/>
                <a:gd name="T10" fmla="*/ 9 w 34"/>
                <a:gd name="T11" fmla="*/ 281 h 281"/>
                <a:gd name="T12" fmla="*/ 0 w 34"/>
                <a:gd name="T13" fmla="*/ 272 h 281"/>
                <a:gd name="T14" fmla="*/ 0 w 34"/>
                <a:gd name="T15" fmla="*/ 9 h 281"/>
                <a:gd name="T16" fmla="*/ 9 w 34"/>
                <a:gd name="T1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1">
                  <a:moveTo>
                    <a:pt x="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4" y="9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34" y="277"/>
                    <a:pt x="30" y="281"/>
                    <a:pt x="25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ṩ1íḑe"/>
            <p:cNvSpPr/>
            <p:nvPr/>
          </p:nvSpPr>
          <p:spPr bwMode="auto">
            <a:xfrm>
              <a:off x="4937125" y="1895475"/>
              <a:ext cx="28575" cy="138113"/>
            </a:xfrm>
            <a:custGeom>
              <a:avLst/>
              <a:gdLst>
                <a:gd name="T0" fmla="*/ 6 w 20"/>
                <a:gd name="T1" fmla="*/ 0 h 92"/>
                <a:gd name="T2" fmla="*/ 14 w 20"/>
                <a:gd name="T3" fmla="*/ 0 h 92"/>
                <a:gd name="T4" fmla="*/ 20 w 20"/>
                <a:gd name="T5" fmla="*/ 6 h 92"/>
                <a:gd name="T6" fmla="*/ 20 w 20"/>
                <a:gd name="T7" fmla="*/ 86 h 92"/>
                <a:gd name="T8" fmla="*/ 14 w 20"/>
                <a:gd name="T9" fmla="*/ 92 h 92"/>
                <a:gd name="T10" fmla="*/ 6 w 20"/>
                <a:gd name="T11" fmla="*/ 92 h 92"/>
                <a:gd name="T12" fmla="*/ 0 w 20"/>
                <a:gd name="T13" fmla="*/ 86 h 92"/>
                <a:gd name="T14" fmla="*/ 0 w 20"/>
                <a:gd name="T15" fmla="*/ 6 h 92"/>
                <a:gd name="T16" fmla="*/ 6 w 20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2">
                  <a:moveTo>
                    <a:pt x="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0"/>
                    <a:pt x="17" y="92"/>
                    <a:pt x="14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3" y="92"/>
                    <a:pt x="0" y="90"/>
                    <a:pt x="0" y="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S1ïḍé"/>
            <p:cNvSpPr/>
            <p:nvPr/>
          </p:nvSpPr>
          <p:spPr bwMode="auto">
            <a:xfrm>
              <a:off x="4937125" y="2149475"/>
              <a:ext cx="30163" cy="241300"/>
            </a:xfrm>
            <a:custGeom>
              <a:avLst/>
              <a:gdLst>
                <a:gd name="T0" fmla="*/ 7 w 21"/>
                <a:gd name="T1" fmla="*/ 0 h 161"/>
                <a:gd name="T2" fmla="*/ 15 w 21"/>
                <a:gd name="T3" fmla="*/ 0 h 161"/>
                <a:gd name="T4" fmla="*/ 21 w 21"/>
                <a:gd name="T5" fmla="*/ 7 h 161"/>
                <a:gd name="T6" fmla="*/ 21 w 21"/>
                <a:gd name="T7" fmla="*/ 154 h 161"/>
                <a:gd name="T8" fmla="*/ 15 w 21"/>
                <a:gd name="T9" fmla="*/ 161 h 161"/>
                <a:gd name="T10" fmla="*/ 7 w 21"/>
                <a:gd name="T11" fmla="*/ 161 h 161"/>
                <a:gd name="T12" fmla="*/ 0 w 21"/>
                <a:gd name="T13" fmla="*/ 154 h 161"/>
                <a:gd name="T14" fmla="*/ 0 w 21"/>
                <a:gd name="T15" fmla="*/ 7 h 161"/>
                <a:gd name="T16" fmla="*/ 7 w 21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1">
                  <a:moveTo>
                    <a:pt x="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1" y="158"/>
                    <a:pt x="18" y="161"/>
                    <a:pt x="15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ṩ1íḋê"/>
            <p:cNvSpPr/>
            <p:nvPr/>
          </p:nvSpPr>
          <p:spPr bwMode="auto">
            <a:xfrm>
              <a:off x="4937125" y="2473325"/>
              <a:ext cx="30163" cy="244475"/>
            </a:xfrm>
            <a:custGeom>
              <a:avLst/>
              <a:gdLst>
                <a:gd name="T0" fmla="*/ 7 w 21"/>
                <a:gd name="T1" fmla="*/ 0 h 163"/>
                <a:gd name="T2" fmla="*/ 14 w 21"/>
                <a:gd name="T3" fmla="*/ 0 h 163"/>
                <a:gd name="T4" fmla="*/ 21 w 21"/>
                <a:gd name="T5" fmla="*/ 7 h 163"/>
                <a:gd name="T6" fmla="*/ 21 w 21"/>
                <a:gd name="T7" fmla="*/ 156 h 163"/>
                <a:gd name="T8" fmla="*/ 14 w 21"/>
                <a:gd name="T9" fmla="*/ 163 h 163"/>
                <a:gd name="T10" fmla="*/ 7 w 21"/>
                <a:gd name="T11" fmla="*/ 163 h 163"/>
                <a:gd name="T12" fmla="*/ 0 w 21"/>
                <a:gd name="T13" fmla="*/ 156 h 163"/>
                <a:gd name="T14" fmla="*/ 0 w 21"/>
                <a:gd name="T15" fmla="*/ 7 h 163"/>
                <a:gd name="T16" fmla="*/ 7 w 21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3">
                  <a:moveTo>
                    <a:pt x="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60"/>
                    <a:pt x="18" y="163"/>
                    <a:pt x="14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îşlïďè"/>
            <p:cNvSpPr/>
            <p:nvPr/>
          </p:nvSpPr>
          <p:spPr bwMode="auto">
            <a:xfrm>
              <a:off x="4953000" y="1438275"/>
              <a:ext cx="1709738" cy="3468688"/>
            </a:xfrm>
            <a:custGeom>
              <a:avLst/>
              <a:gdLst>
                <a:gd name="T0" fmla="*/ 143 w 1141"/>
                <a:gd name="T1" fmla="*/ 0 h 2318"/>
                <a:gd name="T2" fmla="*/ 998 w 1141"/>
                <a:gd name="T3" fmla="*/ 0 h 2318"/>
                <a:gd name="T4" fmla="*/ 1141 w 1141"/>
                <a:gd name="T5" fmla="*/ 143 h 2318"/>
                <a:gd name="T6" fmla="*/ 1141 w 1141"/>
                <a:gd name="T7" fmla="*/ 2175 h 2318"/>
                <a:gd name="T8" fmla="*/ 998 w 1141"/>
                <a:gd name="T9" fmla="*/ 2318 h 2318"/>
                <a:gd name="T10" fmla="*/ 143 w 1141"/>
                <a:gd name="T11" fmla="*/ 2318 h 2318"/>
                <a:gd name="T12" fmla="*/ 0 w 1141"/>
                <a:gd name="T13" fmla="*/ 2175 h 2318"/>
                <a:gd name="T14" fmla="*/ 0 w 1141"/>
                <a:gd name="T15" fmla="*/ 143 h 2318"/>
                <a:gd name="T16" fmla="*/ 143 w 1141"/>
                <a:gd name="T17" fmla="*/ 0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1" h="2318">
                  <a:moveTo>
                    <a:pt x="143" y="0"/>
                  </a:moveTo>
                  <a:cubicBezTo>
                    <a:pt x="998" y="0"/>
                    <a:pt x="998" y="0"/>
                    <a:pt x="998" y="0"/>
                  </a:cubicBezTo>
                  <a:cubicBezTo>
                    <a:pt x="1077" y="0"/>
                    <a:pt x="1141" y="64"/>
                    <a:pt x="1141" y="143"/>
                  </a:cubicBezTo>
                  <a:cubicBezTo>
                    <a:pt x="1141" y="2175"/>
                    <a:pt x="1141" y="2175"/>
                    <a:pt x="1141" y="2175"/>
                  </a:cubicBezTo>
                  <a:cubicBezTo>
                    <a:pt x="1141" y="2254"/>
                    <a:pt x="1077" y="2318"/>
                    <a:pt x="998" y="2318"/>
                  </a:cubicBezTo>
                  <a:cubicBezTo>
                    <a:pt x="143" y="2318"/>
                    <a:pt x="143" y="2318"/>
                    <a:pt x="143" y="2318"/>
                  </a:cubicBezTo>
                  <a:cubicBezTo>
                    <a:pt x="64" y="2318"/>
                    <a:pt x="0" y="2254"/>
                    <a:pt x="0" y="217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ṩlîdê"/>
            <p:cNvSpPr/>
            <p:nvPr/>
          </p:nvSpPr>
          <p:spPr bwMode="auto">
            <a:xfrm>
              <a:off x="5059363" y="1528763"/>
              <a:ext cx="1498600" cy="3287713"/>
            </a:xfrm>
            <a:custGeom>
              <a:avLst/>
              <a:gdLst>
                <a:gd name="T0" fmla="*/ 1000 w 1000"/>
                <a:gd name="T1" fmla="*/ 91 h 2198"/>
                <a:gd name="T2" fmla="*/ 1000 w 1000"/>
                <a:gd name="T3" fmla="*/ 2107 h 2198"/>
                <a:gd name="T4" fmla="*/ 909 w 1000"/>
                <a:gd name="T5" fmla="*/ 2198 h 2198"/>
                <a:gd name="T6" fmla="*/ 90 w 1000"/>
                <a:gd name="T7" fmla="*/ 2198 h 2198"/>
                <a:gd name="T8" fmla="*/ 0 w 1000"/>
                <a:gd name="T9" fmla="*/ 2107 h 2198"/>
                <a:gd name="T10" fmla="*/ 0 w 1000"/>
                <a:gd name="T11" fmla="*/ 91 h 2198"/>
                <a:gd name="T12" fmla="*/ 90 w 1000"/>
                <a:gd name="T13" fmla="*/ 0 h 2198"/>
                <a:gd name="T14" fmla="*/ 90 w 1000"/>
                <a:gd name="T15" fmla="*/ 0 h 2198"/>
                <a:gd name="T16" fmla="*/ 213 w 1000"/>
                <a:gd name="T17" fmla="*/ 0 h 2198"/>
                <a:gd name="T18" fmla="*/ 213 w 1000"/>
                <a:gd name="T19" fmla="*/ 16 h 2198"/>
                <a:gd name="T20" fmla="*/ 287 w 1000"/>
                <a:gd name="T21" fmla="*/ 91 h 2198"/>
                <a:gd name="T22" fmla="*/ 704 w 1000"/>
                <a:gd name="T23" fmla="*/ 91 h 2198"/>
                <a:gd name="T24" fmla="*/ 778 w 1000"/>
                <a:gd name="T25" fmla="*/ 16 h 2198"/>
                <a:gd name="T26" fmla="*/ 778 w 1000"/>
                <a:gd name="T27" fmla="*/ 0 h 2198"/>
                <a:gd name="T28" fmla="*/ 909 w 1000"/>
                <a:gd name="T29" fmla="*/ 0 h 2198"/>
                <a:gd name="T30" fmla="*/ 1000 w 1000"/>
                <a:gd name="T31" fmla="*/ 91 h 2198"/>
                <a:gd name="T32" fmla="*/ 1000 w 1000"/>
                <a:gd name="T33" fmla="*/ 91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0" h="2198">
                  <a:moveTo>
                    <a:pt x="1000" y="91"/>
                  </a:moveTo>
                  <a:cubicBezTo>
                    <a:pt x="1000" y="2107"/>
                    <a:pt x="1000" y="2107"/>
                    <a:pt x="1000" y="2107"/>
                  </a:cubicBezTo>
                  <a:cubicBezTo>
                    <a:pt x="1000" y="2157"/>
                    <a:pt x="959" y="2198"/>
                    <a:pt x="909" y="2198"/>
                  </a:cubicBezTo>
                  <a:cubicBezTo>
                    <a:pt x="90" y="2198"/>
                    <a:pt x="90" y="2198"/>
                    <a:pt x="90" y="2198"/>
                  </a:cubicBezTo>
                  <a:cubicBezTo>
                    <a:pt x="40" y="2198"/>
                    <a:pt x="0" y="2157"/>
                    <a:pt x="0" y="210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3" y="57"/>
                    <a:pt x="246" y="91"/>
                    <a:pt x="287" y="91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45" y="91"/>
                    <a:pt x="778" y="57"/>
                    <a:pt x="778" y="16"/>
                  </a:cubicBezTo>
                  <a:cubicBezTo>
                    <a:pt x="778" y="0"/>
                    <a:pt x="778" y="0"/>
                    <a:pt x="778" y="0"/>
                  </a:cubicBezTo>
                  <a:cubicBezTo>
                    <a:pt x="909" y="0"/>
                    <a:pt x="909" y="0"/>
                    <a:pt x="909" y="0"/>
                  </a:cubicBezTo>
                  <a:cubicBezTo>
                    <a:pt x="959" y="0"/>
                    <a:pt x="1000" y="41"/>
                    <a:pt x="1000" y="91"/>
                  </a:cubicBezTo>
                  <a:cubicBezTo>
                    <a:pt x="1000" y="91"/>
                    <a:pt x="1000" y="91"/>
                    <a:pt x="1000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íSlïdê"/>
            <p:cNvSpPr/>
            <p:nvPr/>
          </p:nvSpPr>
          <p:spPr bwMode="auto">
            <a:xfrm>
              <a:off x="4048125" y="4310063"/>
              <a:ext cx="1500188" cy="102711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š1ídè"/>
            <p:cNvSpPr/>
            <p:nvPr/>
          </p:nvSpPr>
          <p:spPr bwMode="auto">
            <a:xfrm>
              <a:off x="5643563" y="1541463"/>
              <a:ext cx="238125" cy="49213"/>
            </a:xfrm>
            <a:custGeom>
              <a:avLst/>
              <a:gdLst>
                <a:gd name="T0" fmla="*/ 10 w 159"/>
                <a:gd name="T1" fmla="*/ 0 h 33"/>
                <a:gd name="T2" fmla="*/ 149 w 159"/>
                <a:gd name="T3" fmla="*/ 0 h 33"/>
                <a:gd name="T4" fmla="*/ 159 w 159"/>
                <a:gd name="T5" fmla="*/ 10 h 33"/>
                <a:gd name="T6" fmla="*/ 159 w 159"/>
                <a:gd name="T7" fmla="*/ 22 h 33"/>
                <a:gd name="T8" fmla="*/ 149 w 159"/>
                <a:gd name="T9" fmla="*/ 33 h 33"/>
                <a:gd name="T10" fmla="*/ 10 w 159"/>
                <a:gd name="T11" fmla="*/ 33 h 33"/>
                <a:gd name="T12" fmla="*/ 0 w 159"/>
                <a:gd name="T13" fmla="*/ 22 h 33"/>
                <a:gd name="T14" fmla="*/ 0 w 159"/>
                <a:gd name="T15" fmla="*/ 10 h 33"/>
                <a:gd name="T16" fmla="*/ 10 w 15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3">
                  <a:moveTo>
                    <a:pt x="1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54" y="0"/>
                    <a:pt x="159" y="5"/>
                    <a:pt x="159" y="10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8"/>
                    <a:pt x="154" y="33"/>
                    <a:pt x="14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ŝ1îḋê"/>
            <p:cNvSpPr/>
            <p:nvPr/>
          </p:nvSpPr>
          <p:spPr bwMode="auto">
            <a:xfrm>
              <a:off x="5918200" y="1538288"/>
              <a:ext cx="55563" cy="55563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ṧľïďé"/>
            <p:cNvSpPr/>
            <p:nvPr/>
          </p:nvSpPr>
          <p:spPr bwMode="auto">
            <a:xfrm>
              <a:off x="5057775" y="2041525"/>
              <a:ext cx="1500188" cy="1022350"/>
            </a:xfrm>
            <a:prstGeom prst="rect">
              <a:avLst/>
            </a:prstGeom>
            <a:solidFill>
              <a:srgbClr val="6A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ṡļîḍê"/>
            <p:cNvSpPr/>
            <p:nvPr/>
          </p:nvSpPr>
          <p:spPr bwMode="auto">
            <a:xfrm>
              <a:off x="5059363" y="2033588"/>
              <a:ext cx="1498600" cy="1030288"/>
            </a:xfrm>
            <a:custGeom>
              <a:avLst/>
              <a:gdLst>
                <a:gd name="T0" fmla="*/ 472 w 944"/>
                <a:gd name="T1" fmla="*/ 329 h 649"/>
                <a:gd name="T2" fmla="*/ 6 w 944"/>
                <a:gd name="T3" fmla="*/ 649 h 649"/>
                <a:gd name="T4" fmla="*/ 938 w 944"/>
                <a:gd name="T5" fmla="*/ 649 h 649"/>
                <a:gd name="T6" fmla="*/ 472 w 944"/>
                <a:gd name="T7" fmla="*/ 329 h 649"/>
                <a:gd name="T8" fmla="*/ 944 w 944"/>
                <a:gd name="T9" fmla="*/ 6 h 649"/>
                <a:gd name="T10" fmla="*/ 479 w 944"/>
                <a:gd name="T11" fmla="*/ 324 h 649"/>
                <a:gd name="T12" fmla="*/ 944 w 944"/>
                <a:gd name="T13" fmla="*/ 643 h 649"/>
                <a:gd name="T14" fmla="*/ 944 w 944"/>
                <a:gd name="T15" fmla="*/ 6 h 649"/>
                <a:gd name="T16" fmla="*/ 0 w 944"/>
                <a:gd name="T17" fmla="*/ 6 h 649"/>
                <a:gd name="T18" fmla="*/ 0 w 944"/>
                <a:gd name="T19" fmla="*/ 643 h 649"/>
                <a:gd name="T20" fmla="*/ 466 w 944"/>
                <a:gd name="T21" fmla="*/ 324 h 649"/>
                <a:gd name="T22" fmla="*/ 0 w 944"/>
                <a:gd name="T23" fmla="*/ 6 h 649"/>
                <a:gd name="T24" fmla="*/ 938 w 944"/>
                <a:gd name="T25" fmla="*/ 0 h 649"/>
                <a:gd name="T26" fmla="*/ 6 w 944"/>
                <a:gd name="T27" fmla="*/ 0 h 649"/>
                <a:gd name="T28" fmla="*/ 472 w 944"/>
                <a:gd name="T29" fmla="*/ 320 h 649"/>
                <a:gd name="T30" fmla="*/ 938 w 944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9">
                  <a:moveTo>
                    <a:pt x="472" y="329"/>
                  </a:moveTo>
                  <a:lnTo>
                    <a:pt x="6" y="649"/>
                  </a:lnTo>
                  <a:lnTo>
                    <a:pt x="938" y="649"/>
                  </a:lnTo>
                  <a:lnTo>
                    <a:pt x="472" y="329"/>
                  </a:lnTo>
                  <a:close/>
                  <a:moveTo>
                    <a:pt x="944" y="6"/>
                  </a:moveTo>
                  <a:lnTo>
                    <a:pt x="479" y="324"/>
                  </a:lnTo>
                  <a:lnTo>
                    <a:pt x="944" y="643"/>
                  </a:lnTo>
                  <a:lnTo>
                    <a:pt x="944" y="6"/>
                  </a:lnTo>
                  <a:close/>
                  <a:moveTo>
                    <a:pt x="0" y="6"/>
                  </a:moveTo>
                  <a:lnTo>
                    <a:pt x="0" y="643"/>
                  </a:lnTo>
                  <a:lnTo>
                    <a:pt x="466" y="324"/>
                  </a:lnTo>
                  <a:lnTo>
                    <a:pt x="0" y="6"/>
                  </a:lnTo>
                  <a:close/>
                  <a:moveTo>
                    <a:pt x="938" y="0"/>
                  </a:moveTo>
                  <a:lnTo>
                    <a:pt x="6" y="0"/>
                  </a:lnTo>
                  <a:lnTo>
                    <a:pt x="472" y="32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śľîḋé"/>
            <p:cNvSpPr/>
            <p:nvPr/>
          </p:nvSpPr>
          <p:spPr bwMode="auto">
            <a:xfrm>
              <a:off x="5059363" y="2033588"/>
              <a:ext cx="1498600" cy="1030288"/>
            </a:xfrm>
            <a:custGeom>
              <a:avLst/>
              <a:gdLst>
                <a:gd name="T0" fmla="*/ 472 w 944"/>
                <a:gd name="T1" fmla="*/ 329 h 649"/>
                <a:gd name="T2" fmla="*/ 6 w 944"/>
                <a:gd name="T3" fmla="*/ 649 h 649"/>
                <a:gd name="T4" fmla="*/ 938 w 944"/>
                <a:gd name="T5" fmla="*/ 649 h 649"/>
                <a:gd name="T6" fmla="*/ 472 w 944"/>
                <a:gd name="T7" fmla="*/ 329 h 649"/>
                <a:gd name="T8" fmla="*/ 944 w 944"/>
                <a:gd name="T9" fmla="*/ 6 h 649"/>
                <a:gd name="T10" fmla="*/ 479 w 944"/>
                <a:gd name="T11" fmla="*/ 324 h 649"/>
                <a:gd name="T12" fmla="*/ 944 w 944"/>
                <a:gd name="T13" fmla="*/ 643 h 649"/>
                <a:gd name="T14" fmla="*/ 944 w 944"/>
                <a:gd name="T15" fmla="*/ 6 h 649"/>
                <a:gd name="T16" fmla="*/ 0 w 944"/>
                <a:gd name="T17" fmla="*/ 6 h 649"/>
                <a:gd name="T18" fmla="*/ 0 w 944"/>
                <a:gd name="T19" fmla="*/ 643 h 649"/>
                <a:gd name="T20" fmla="*/ 466 w 944"/>
                <a:gd name="T21" fmla="*/ 324 h 649"/>
                <a:gd name="T22" fmla="*/ 0 w 944"/>
                <a:gd name="T23" fmla="*/ 6 h 649"/>
                <a:gd name="T24" fmla="*/ 938 w 944"/>
                <a:gd name="T25" fmla="*/ 0 h 649"/>
                <a:gd name="T26" fmla="*/ 6 w 944"/>
                <a:gd name="T27" fmla="*/ 0 h 649"/>
                <a:gd name="T28" fmla="*/ 472 w 944"/>
                <a:gd name="T29" fmla="*/ 320 h 649"/>
                <a:gd name="T30" fmla="*/ 938 w 944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9">
                  <a:moveTo>
                    <a:pt x="472" y="329"/>
                  </a:moveTo>
                  <a:lnTo>
                    <a:pt x="6" y="649"/>
                  </a:lnTo>
                  <a:lnTo>
                    <a:pt x="938" y="649"/>
                  </a:lnTo>
                  <a:lnTo>
                    <a:pt x="472" y="329"/>
                  </a:lnTo>
                  <a:moveTo>
                    <a:pt x="944" y="6"/>
                  </a:moveTo>
                  <a:lnTo>
                    <a:pt x="479" y="324"/>
                  </a:lnTo>
                  <a:lnTo>
                    <a:pt x="944" y="643"/>
                  </a:lnTo>
                  <a:lnTo>
                    <a:pt x="944" y="6"/>
                  </a:lnTo>
                  <a:moveTo>
                    <a:pt x="0" y="6"/>
                  </a:moveTo>
                  <a:lnTo>
                    <a:pt x="0" y="643"/>
                  </a:lnTo>
                  <a:lnTo>
                    <a:pt x="466" y="324"/>
                  </a:lnTo>
                  <a:lnTo>
                    <a:pt x="0" y="6"/>
                  </a:lnTo>
                  <a:moveTo>
                    <a:pt x="938" y="0"/>
                  </a:moveTo>
                  <a:lnTo>
                    <a:pt x="6" y="0"/>
                  </a:lnTo>
                  <a:lnTo>
                    <a:pt x="472" y="320"/>
                  </a:lnTo>
                  <a:lnTo>
                    <a:pt x="9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ś1ïdê"/>
            <p:cNvSpPr/>
            <p:nvPr/>
          </p:nvSpPr>
          <p:spPr bwMode="auto">
            <a:xfrm>
              <a:off x="5057775" y="3405188"/>
              <a:ext cx="1500188" cy="1022350"/>
            </a:xfrm>
            <a:custGeom>
              <a:avLst/>
              <a:gdLst>
                <a:gd name="T0" fmla="*/ 0 w 945"/>
                <a:gd name="T1" fmla="*/ 644 h 644"/>
                <a:gd name="T2" fmla="*/ 0 w 945"/>
                <a:gd name="T3" fmla="*/ 644 h 644"/>
                <a:gd name="T4" fmla="*/ 0 w 945"/>
                <a:gd name="T5" fmla="*/ 644 h 644"/>
                <a:gd name="T6" fmla="*/ 945 w 945"/>
                <a:gd name="T7" fmla="*/ 644 h 644"/>
                <a:gd name="T8" fmla="*/ 945 w 945"/>
                <a:gd name="T9" fmla="*/ 644 h 644"/>
                <a:gd name="T10" fmla="*/ 945 w 945"/>
                <a:gd name="T11" fmla="*/ 644 h 644"/>
                <a:gd name="T12" fmla="*/ 0 w 945"/>
                <a:gd name="T13" fmla="*/ 0 h 644"/>
                <a:gd name="T14" fmla="*/ 0 w 945"/>
                <a:gd name="T15" fmla="*/ 639 h 644"/>
                <a:gd name="T16" fmla="*/ 1 w 945"/>
                <a:gd name="T17" fmla="*/ 639 h 644"/>
                <a:gd name="T18" fmla="*/ 1 w 945"/>
                <a:gd name="T19" fmla="*/ 1 h 644"/>
                <a:gd name="T20" fmla="*/ 0 w 945"/>
                <a:gd name="T21" fmla="*/ 0 h 644"/>
                <a:gd name="T22" fmla="*/ 945 w 945"/>
                <a:gd name="T23" fmla="*/ 0 h 644"/>
                <a:gd name="T24" fmla="*/ 945 w 945"/>
                <a:gd name="T25" fmla="*/ 1 h 644"/>
                <a:gd name="T26" fmla="*/ 945 w 945"/>
                <a:gd name="T27" fmla="*/ 639 h 644"/>
                <a:gd name="T28" fmla="*/ 945 w 945"/>
                <a:gd name="T29" fmla="*/ 639 h 644"/>
                <a:gd name="T30" fmla="*/ 945 w 945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644">
                  <a:moveTo>
                    <a:pt x="0" y="644"/>
                  </a:moveTo>
                  <a:lnTo>
                    <a:pt x="0" y="644"/>
                  </a:lnTo>
                  <a:lnTo>
                    <a:pt x="0" y="644"/>
                  </a:lnTo>
                  <a:close/>
                  <a:moveTo>
                    <a:pt x="945" y="644"/>
                  </a:moveTo>
                  <a:lnTo>
                    <a:pt x="945" y="644"/>
                  </a:lnTo>
                  <a:lnTo>
                    <a:pt x="945" y="644"/>
                  </a:lnTo>
                  <a:close/>
                  <a:moveTo>
                    <a:pt x="0" y="0"/>
                  </a:moveTo>
                  <a:lnTo>
                    <a:pt x="0" y="639"/>
                  </a:lnTo>
                  <a:lnTo>
                    <a:pt x="1" y="639"/>
                  </a:lnTo>
                  <a:lnTo>
                    <a:pt x="1" y="1"/>
                  </a:lnTo>
                  <a:lnTo>
                    <a:pt x="0" y="0"/>
                  </a:lnTo>
                  <a:close/>
                  <a:moveTo>
                    <a:pt x="945" y="0"/>
                  </a:moveTo>
                  <a:lnTo>
                    <a:pt x="945" y="1"/>
                  </a:lnTo>
                  <a:lnTo>
                    <a:pt x="945" y="639"/>
                  </a:lnTo>
                  <a:lnTo>
                    <a:pt x="945" y="63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6A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ś1íďé"/>
            <p:cNvSpPr/>
            <p:nvPr/>
          </p:nvSpPr>
          <p:spPr bwMode="auto">
            <a:xfrm>
              <a:off x="5057775" y="3405188"/>
              <a:ext cx="1500188" cy="1022350"/>
            </a:xfrm>
            <a:custGeom>
              <a:avLst/>
              <a:gdLst>
                <a:gd name="T0" fmla="*/ 0 w 945"/>
                <a:gd name="T1" fmla="*/ 644 h 644"/>
                <a:gd name="T2" fmla="*/ 0 w 945"/>
                <a:gd name="T3" fmla="*/ 644 h 644"/>
                <a:gd name="T4" fmla="*/ 0 w 945"/>
                <a:gd name="T5" fmla="*/ 644 h 644"/>
                <a:gd name="T6" fmla="*/ 945 w 945"/>
                <a:gd name="T7" fmla="*/ 644 h 644"/>
                <a:gd name="T8" fmla="*/ 945 w 945"/>
                <a:gd name="T9" fmla="*/ 644 h 644"/>
                <a:gd name="T10" fmla="*/ 945 w 945"/>
                <a:gd name="T11" fmla="*/ 644 h 644"/>
                <a:gd name="T12" fmla="*/ 0 w 945"/>
                <a:gd name="T13" fmla="*/ 0 h 644"/>
                <a:gd name="T14" fmla="*/ 0 w 945"/>
                <a:gd name="T15" fmla="*/ 639 h 644"/>
                <a:gd name="T16" fmla="*/ 1 w 945"/>
                <a:gd name="T17" fmla="*/ 639 h 644"/>
                <a:gd name="T18" fmla="*/ 1 w 945"/>
                <a:gd name="T19" fmla="*/ 1 h 644"/>
                <a:gd name="T20" fmla="*/ 0 w 945"/>
                <a:gd name="T21" fmla="*/ 0 h 644"/>
                <a:gd name="T22" fmla="*/ 945 w 945"/>
                <a:gd name="T23" fmla="*/ 0 h 644"/>
                <a:gd name="T24" fmla="*/ 945 w 945"/>
                <a:gd name="T25" fmla="*/ 1 h 644"/>
                <a:gd name="T26" fmla="*/ 945 w 945"/>
                <a:gd name="T27" fmla="*/ 639 h 644"/>
                <a:gd name="T28" fmla="*/ 945 w 945"/>
                <a:gd name="T29" fmla="*/ 639 h 644"/>
                <a:gd name="T30" fmla="*/ 945 w 945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644">
                  <a:moveTo>
                    <a:pt x="0" y="644"/>
                  </a:moveTo>
                  <a:lnTo>
                    <a:pt x="0" y="644"/>
                  </a:lnTo>
                  <a:lnTo>
                    <a:pt x="0" y="644"/>
                  </a:lnTo>
                  <a:moveTo>
                    <a:pt x="945" y="644"/>
                  </a:moveTo>
                  <a:lnTo>
                    <a:pt x="945" y="644"/>
                  </a:lnTo>
                  <a:lnTo>
                    <a:pt x="945" y="644"/>
                  </a:lnTo>
                  <a:moveTo>
                    <a:pt x="0" y="0"/>
                  </a:moveTo>
                  <a:lnTo>
                    <a:pt x="0" y="639"/>
                  </a:lnTo>
                  <a:lnTo>
                    <a:pt x="1" y="639"/>
                  </a:lnTo>
                  <a:lnTo>
                    <a:pt x="1" y="1"/>
                  </a:lnTo>
                  <a:lnTo>
                    <a:pt x="0" y="0"/>
                  </a:lnTo>
                  <a:moveTo>
                    <a:pt x="945" y="0"/>
                  </a:moveTo>
                  <a:lnTo>
                    <a:pt x="945" y="1"/>
                  </a:lnTo>
                  <a:lnTo>
                    <a:pt x="945" y="639"/>
                  </a:lnTo>
                  <a:lnTo>
                    <a:pt x="945" y="639"/>
                  </a:lnTo>
                  <a:lnTo>
                    <a:pt x="9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şḷíḋe"/>
            <p:cNvSpPr/>
            <p:nvPr/>
          </p:nvSpPr>
          <p:spPr bwMode="auto">
            <a:xfrm>
              <a:off x="5059363" y="3400425"/>
              <a:ext cx="1498600" cy="1027113"/>
            </a:xfrm>
            <a:custGeom>
              <a:avLst/>
              <a:gdLst>
                <a:gd name="T0" fmla="*/ 472 w 944"/>
                <a:gd name="T1" fmla="*/ 328 h 647"/>
                <a:gd name="T2" fmla="*/ 6 w 944"/>
                <a:gd name="T3" fmla="*/ 647 h 647"/>
                <a:gd name="T4" fmla="*/ 938 w 944"/>
                <a:gd name="T5" fmla="*/ 647 h 647"/>
                <a:gd name="T6" fmla="*/ 472 w 944"/>
                <a:gd name="T7" fmla="*/ 328 h 647"/>
                <a:gd name="T8" fmla="*/ 944 w 944"/>
                <a:gd name="T9" fmla="*/ 4 h 647"/>
                <a:gd name="T10" fmla="*/ 479 w 944"/>
                <a:gd name="T11" fmla="*/ 323 h 647"/>
                <a:gd name="T12" fmla="*/ 944 w 944"/>
                <a:gd name="T13" fmla="*/ 642 h 647"/>
                <a:gd name="T14" fmla="*/ 944 w 944"/>
                <a:gd name="T15" fmla="*/ 4 h 647"/>
                <a:gd name="T16" fmla="*/ 0 w 944"/>
                <a:gd name="T17" fmla="*/ 4 h 647"/>
                <a:gd name="T18" fmla="*/ 0 w 944"/>
                <a:gd name="T19" fmla="*/ 642 h 647"/>
                <a:gd name="T20" fmla="*/ 466 w 944"/>
                <a:gd name="T21" fmla="*/ 323 h 647"/>
                <a:gd name="T22" fmla="*/ 0 w 944"/>
                <a:gd name="T23" fmla="*/ 4 h 647"/>
                <a:gd name="T24" fmla="*/ 938 w 944"/>
                <a:gd name="T25" fmla="*/ 0 h 647"/>
                <a:gd name="T26" fmla="*/ 6 w 944"/>
                <a:gd name="T27" fmla="*/ 0 h 647"/>
                <a:gd name="T28" fmla="*/ 472 w 944"/>
                <a:gd name="T29" fmla="*/ 319 h 647"/>
                <a:gd name="T30" fmla="*/ 938 w 944"/>
                <a:gd name="T3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7">
                  <a:moveTo>
                    <a:pt x="472" y="328"/>
                  </a:moveTo>
                  <a:lnTo>
                    <a:pt x="6" y="647"/>
                  </a:lnTo>
                  <a:lnTo>
                    <a:pt x="938" y="647"/>
                  </a:lnTo>
                  <a:lnTo>
                    <a:pt x="472" y="328"/>
                  </a:lnTo>
                  <a:close/>
                  <a:moveTo>
                    <a:pt x="944" y="4"/>
                  </a:moveTo>
                  <a:lnTo>
                    <a:pt x="479" y="323"/>
                  </a:lnTo>
                  <a:lnTo>
                    <a:pt x="944" y="642"/>
                  </a:lnTo>
                  <a:lnTo>
                    <a:pt x="944" y="4"/>
                  </a:lnTo>
                  <a:close/>
                  <a:moveTo>
                    <a:pt x="0" y="4"/>
                  </a:moveTo>
                  <a:lnTo>
                    <a:pt x="0" y="642"/>
                  </a:lnTo>
                  <a:lnTo>
                    <a:pt x="466" y="323"/>
                  </a:lnTo>
                  <a:lnTo>
                    <a:pt x="0" y="4"/>
                  </a:lnTo>
                  <a:close/>
                  <a:moveTo>
                    <a:pt x="938" y="0"/>
                  </a:moveTo>
                  <a:lnTo>
                    <a:pt x="6" y="0"/>
                  </a:lnTo>
                  <a:lnTo>
                    <a:pt x="472" y="31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ïṥḻíḍé"/>
            <p:cNvSpPr/>
            <p:nvPr/>
          </p:nvSpPr>
          <p:spPr bwMode="auto">
            <a:xfrm>
              <a:off x="5059363" y="3400425"/>
              <a:ext cx="1498600" cy="1027113"/>
            </a:xfrm>
            <a:custGeom>
              <a:avLst/>
              <a:gdLst>
                <a:gd name="T0" fmla="*/ 472 w 944"/>
                <a:gd name="T1" fmla="*/ 328 h 647"/>
                <a:gd name="T2" fmla="*/ 6 w 944"/>
                <a:gd name="T3" fmla="*/ 647 h 647"/>
                <a:gd name="T4" fmla="*/ 938 w 944"/>
                <a:gd name="T5" fmla="*/ 647 h 647"/>
                <a:gd name="T6" fmla="*/ 472 w 944"/>
                <a:gd name="T7" fmla="*/ 328 h 647"/>
                <a:gd name="T8" fmla="*/ 944 w 944"/>
                <a:gd name="T9" fmla="*/ 4 h 647"/>
                <a:gd name="T10" fmla="*/ 479 w 944"/>
                <a:gd name="T11" fmla="*/ 323 h 647"/>
                <a:gd name="T12" fmla="*/ 944 w 944"/>
                <a:gd name="T13" fmla="*/ 642 h 647"/>
                <a:gd name="T14" fmla="*/ 944 w 944"/>
                <a:gd name="T15" fmla="*/ 4 h 647"/>
                <a:gd name="T16" fmla="*/ 0 w 944"/>
                <a:gd name="T17" fmla="*/ 4 h 647"/>
                <a:gd name="T18" fmla="*/ 0 w 944"/>
                <a:gd name="T19" fmla="*/ 642 h 647"/>
                <a:gd name="T20" fmla="*/ 466 w 944"/>
                <a:gd name="T21" fmla="*/ 323 h 647"/>
                <a:gd name="T22" fmla="*/ 0 w 944"/>
                <a:gd name="T23" fmla="*/ 4 h 647"/>
                <a:gd name="T24" fmla="*/ 938 w 944"/>
                <a:gd name="T25" fmla="*/ 0 h 647"/>
                <a:gd name="T26" fmla="*/ 6 w 944"/>
                <a:gd name="T27" fmla="*/ 0 h 647"/>
                <a:gd name="T28" fmla="*/ 472 w 944"/>
                <a:gd name="T29" fmla="*/ 319 h 647"/>
                <a:gd name="T30" fmla="*/ 938 w 944"/>
                <a:gd name="T3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7">
                  <a:moveTo>
                    <a:pt x="472" y="328"/>
                  </a:moveTo>
                  <a:lnTo>
                    <a:pt x="6" y="647"/>
                  </a:lnTo>
                  <a:lnTo>
                    <a:pt x="938" y="647"/>
                  </a:lnTo>
                  <a:lnTo>
                    <a:pt x="472" y="328"/>
                  </a:lnTo>
                  <a:moveTo>
                    <a:pt x="944" y="4"/>
                  </a:moveTo>
                  <a:lnTo>
                    <a:pt x="479" y="323"/>
                  </a:lnTo>
                  <a:lnTo>
                    <a:pt x="944" y="642"/>
                  </a:lnTo>
                  <a:lnTo>
                    <a:pt x="944" y="4"/>
                  </a:lnTo>
                  <a:moveTo>
                    <a:pt x="0" y="4"/>
                  </a:moveTo>
                  <a:lnTo>
                    <a:pt x="0" y="642"/>
                  </a:lnTo>
                  <a:lnTo>
                    <a:pt x="466" y="323"/>
                  </a:lnTo>
                  <a:lnTo>
                    <a:pt x="0" y="4"/>
                  </a:lnTo>
                  <a:moveTo>
                    <a:pt x="938" y="0"/>
                  </a:moveTo>
                  <a:lnTo>
                    <a:pt x="6" y="0"/>
                  </a:lnTo>
                  <a:lnTo>
                    <a:pt x="472" y="319"/>
                  </a:lnTo>
                  <a:lnTo>
                    <a:pt x="9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$liḓê"/>
            <p:cNvSpPr/>
            <p:nvPr/>
          </p:nvSpPr>
          <p:spPr bwMode="auto">
            <a:xfrm>
              <a:off x="5054600" y="2032000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2 w 3"/>
                <a:gd name="T5" fmla="*/ 6 h 6"/>
                <a:gd name="T6" fmla="*/ 2 w 3"/>
                <a:gd name="T7" fmla="*/ 1 h 6"/>
                <a:gd name="T8" fmla="*/ 3 w 3"/>
                <a:gd name="T9" fmla="*/ 1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šlîḍê"/>
            <p:cNvSpPr/>
            <p:nvPr/>
          </p:nvSpPr>
          <p:spPr bwMode="auto">
            <a:xfrm>
              <a:off x="5054600" y="2032000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2 w 3"/>
                <a:gd name="T5" fmla="*/ 6 h 6"/>
                <a:gd name="T6" fmla="*/ 2 w 3"/>
                <a:gd name="T7" fmla="*/ 1 h 6"/>
                <a:gd name="T8" fmla="*/ 3 w 3"/>
                <a:gd name="T9" fmla="*/ 1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ïṧḷîḍé"/>
            <p:cNvSpPr/>
            <p:nvPr/>
          </p:nvSpPr>
          <p:spPr bwMode="auto">
            <a:xfrm>
              <a:off x="5059363" y="2028825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6 w 6"/>
                <a:gd name="T7" fmla="*/ 3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îṣľïdè"/>
            <p:cNvSpPr/>
            <p:nvPr/>
          </p:nvSpPr>
          <p:spPr bwMode="auto">
            <a:xfrm>
              <a:off x="5059363" y="2028825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6 w 6"/>
                <a:gd name="T7" fmla="*/ 3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ṥ1íďé"/>
            <p:cNvSpPr/>
            <p:nvPr/>
          </p:nvSpPr>
          <p:spPr bwMode="auto">
            <a:xfrm>
              <a:off x="5057775" y="203358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ŝḷídê"/>
            <p:cNvSpPr/>
            <p:nvPr/>
          </p:nvSpPr>
          <p:spPr bwMode="auto">
            <a:xfrm>
              <a:off x="5057775" y="203358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$ľiďe"/>
            <p:cNvSpPr/>
            <p:nvPr/>
          </p:nvSpPr>
          <p:spPr bwMode="auto">
            <a:xfrm>
              <a:off x="5059363" y="2033588"/>
              <a:ext cx="749300" cy="514350"/>
            </a:xfrm>
            <a:custGeom>
              <a:avLst/>
              <a:gdLst>
                <a:gd name="T0" fmla="*/ 6 w 472"/>
                <a:gd name="T1" fmla="*/ 0 h 324"/>
                <a:gd name="T2" fmla="*/ 0 w 472"/>
                <a:gd name="T3" fmla="*/ 0 h 324"/>
                <a:gd name="T4" fmla="*/ 0 w 472"/>
                <a:gd name="T5" fmla="*/ 6 h 324"/>
                <a:gd name="T6" fmla="*/ 466 w 472"/>
                <a:gd name="T7" fmla="*/ 324 h 324"/>
                <a:gd name="T8" fmla="*/ 472 w 472"/>
                <a:gd name="T9" fmla="*/ 320 h 324"/>
                <a:gd name="T10" fmla="*/ 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66" y="324"/>
                  </a:lnTo>
                  <a:lnTo>
                    <a:pt x="472" y="3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şļïḍè"/>
            <p:cNvSpPr/>
            <p:nvPr/>
          </p:nvSpPr>
          <p:spPr bwMode="auto">
            <a:xfrm>
              <a:off x="5059363" y="2033588"/>
              <a:ext cx="749300" cy="514350"/>
            </a:xfrm>
            <a:custGeom>
              <a:avLst/>
              <a:gdLst>
                <a:gd name="T0" fmla="*/ 6 w 472"/>
                <a:gd name="T1" fmla="*/ 0 h 324"/>
                <a:gd name="T2" fmla="*/ 0 w 472"/>
                <a:gd name="T3" fmla="*/ 0 h 324"/>
                <a:gd name="T4" fmla="*/ 0 w 472"/>
                <a:gd name="T5" fmla="*/ 6 h 324"/>
                <a:gd name="T6" fmla="*/ 466 w 472"/>
                <a:gd name="T7" fmla="*/ 324 h 324"/>
                <a:gd name="T8" fmla="*/ 472 w 472"/>
                <a:gd name="T9" fmla="*/ 320 h 324"/>
                <a:gd name="T10" fmla="*/ 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66" y="324"/>
                  </a:lnTo>
                  <a:lnTo>
                    <a:pt x="472" y="32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slíďê"/>
            <p:cNvSpPr/>
            <p:nvPr/>
          </p:nvSpPr>
          <p:spPr bwMode="auto">
            <a:xfrm>
              <a:off x="6557963" y="3055938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ṧ1ïdè"/>
            <p:cNvSpPr/>
            <p:nvPr/>
          </p:nvSpPr>
          <p:spPr bwMode="auto">
            <a:xfrm>
              <a:off x="6557963" y="3055938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şḻîdé"/>
            <p:cNvSpPr/>
            <p:nvPr/>
          </p:nvSpPr>
          <p:spPr bwMode="auto">
            <a:xfrm>
              <a:off x="6548438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4 w 6"/>
                <a:gd name="T5" fmla="*/ 2 h 2"/>
                <a:gd name="T6" fmla="*/ 6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ṥḷïḋe"/>
            <p:cNvSpPr/>
            <p:nvPr/>
          </p:nvSpPr>
          <p:spPr bwMode="auto">
            <a:xfrm>
              <a:off x="6548438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4 w 6"/>
                <a:gd name="T5" fmla="*/ 2 h 2"/>
                <a:gd name="T6" fmla="*/ 6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śļíḑe"/>
            <p:cNvSpPr/>
            <p:nvPr/>
          </p:nvSpPr>
          <p:spPr bwMode="auto">
            <a:xfrm>
              <a:off x="6557963" y="3054350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6 h 6"/>
                <a:gd name="T4" fmla="*/ 1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$1îďê"/>
            <p:cNvSpPr/>
            <p:nvPr/>
          </p:nvSpPr>
          <p:spPr bwMode="auto">
            <a:xfrm>
              <a:off x="6557963" y="3054350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6 h 6"/>
                <a:gd name="T4" fmla="*/ 1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ṡḻïdè"/>
            <p:cNvSpPr/>
            <p:nvPr/>
          </p:nvSpPr>
          <p:spPr bwMode="auto">
            <a:xfrm>
              <a:off x="5808663" y="2547938"/>
              <a:ext cx="749300" cy="515938"/>
            </a:xfrm>
            <a:custGeom>
              <a:avLst/>
              <a:gdLst>
                <a:gd name="T0" fmla="*/ 7 w 472"/>
                <a:gd name="T1" fmla="*/ 0 h 325"/>
                <a:gd name="T2" fmla="*/ 0 w 472"/>
                <a:gd name="T3" fmla="*/ 5 h 325"/>
                <a:gd name="T4" fmla="*/ 466 w 472"/>
                <a:gd name="T5" fmla="*/ 325 h 325"/>
                <a:gd name="T6" fmla="*/ 472 w 472"/>
                <a:gd name="T7" fmla="*/ 325 h 325"/>
                <a:gd name="T8" fmla="*/ 472 w 472"/>
                <a:gd name="T9" fmla="*/ 319 h 325"/>
                <a:gd name="T10" fmla="*/ 7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7" y="0"/>
                  </a:moveTo>
                  <a:lnTo>
                    <a:pt x="0" y="5"/>
                  </a:lnTo>
                  <a:lnTo>
                    <a:pt x="466" y="325"/>
                  </a:lnTo>
                  <a:lnTo>
                    <a:pt x="472" y="325"/>
                  </a:lnTo>
                  <a:lnTo>
                    <a:pt x="472" y="3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ŝliḋe"/>
            <p:cNvSpPr/>
            <p:nvPr/>
          </p:nvSpPr>
          <p:spPr bwMode="auto">
            <a:xfrm>
              <a:off x="5808663" y="2547938"/>
              <a:ext cx="749300" cy="515938"/>
            </a:xfrm>
            <a:custGeom>
              <a:avLst/>
              <a:gdLst>
                <a:gd name="T0" fmla="*/ 7 w 472"/>
                <a:gd name="T1" fmla="*/ 0 h 325"/>
                <a:gd name="T2" fmla="*/ 0 w 472"/>
                <a:gd name="T3" fmla="*/ 5 h 325"/>
                <a:gd name="T4" fmla="*/ 466 w 472"/>
                <a:gd name="T5" fmla="*/ 325 h 325"/>
                <a:gd name="T6" fmla="*/ 472 w 472"/>
                <a:gd name="T7" fmla="*/ 325 h 325"/>
                <a:gd name="T8" fmla="*/ 472 w 472"/>
                <a:gd name="T9" fmla="*/ 319 h 325"/>
                <a:gd name="T10" fmla="*/ 7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7" y="0"/>
                  </a:moveTo>
                  <a:lnTo>
                    <a:pt x="0" y="5"/>
                  </a:lnTo>
                  <a:lnTo>
                    <a:pt x="466" y="325"/>
                  </a:lnTo>
                  <a:lnTo>
                    <a:pt x="472" y="325"/>
                  </a:lnTo>
                  <a:lnTo>
                    <a:pt x="472" y="3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ṧḻïďê"/>
            <p:cNvSpPr/>
            <p:nvPr/>
          </p:nvSpPr>
          <p:spPr bwMode="auto">
            <a:xfrm>
              <a:off x="6557963" y="2032000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1 h 6"/>
                <a:gd name="T4" fmla="*/ 0 w 3"/>
                <a:gd name="T5" fmla="*/ 1 h 6"/>
                <a:gd name="T6" fmla="*/ 0 w 3"/>
                <a:gd name="T7" fmla="*/ 6 h 6"/>
                <a:gd name="T8" fmla="*/ 3 w 3"/>
                <a:gd name="T9" fmla="*/ 5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ṥḻidé"/>
            <p:cNvSpPr/>
            <p:nvPr/>
          </p:nvSpPr>
          <p:spPr bwMode="auto">
            <a:xfrm>
              <a:off x="6557963" y="2032000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1 h 6"/>
                <a:gd name="T4" fmla="*/ 0 w 3"/>
                <a:gd name="T5" fmla="*/ 1 h 6"/>
                <a:gd name="T6" fmla="*/ 0 w 3"/>
                <a:gd name="T7" fmla="*/ 6 h 6"/>
                <a:gd name="T8" fmla="*/ 3 w 3"/>
                <a:gd name="T9" fmla="*/ 5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šlïďê"/>
            <p:cNvSpPr/>
            <p:nvPr/>
          </p:nvSpPr>
          <p:spPr bwMode="auto">
            <a:xfrm>
              <a:off x="6548438" y="2028825"/>
              <a:ext cx="9525" cy="476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3 h 3"/>
                <a:gd name="T6" fmla="*/ 6 w 6"/>
                <a:gd name="T7" fmla="*/ 2 h 3"/>
                <a:gd name="T8" fmla="*/ 4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íś1iḋé"/>
            <p:cNvSpPr/>
            <p:nvPr/>
          </p:nvSpPr>
          <p:spPr bwMode="auto">
            <a:xfrm>
              <a:off x="6548438" y="2028825"/>
              <a:ext cx="9525" cy="476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3 h 3"/>
                <a:gd name="T6" fmla="*/ 6 w 6"/>
                <a:gd name="T7" fmla="*/ 2 h 3"/>
                <a:gd name="T8" fmla="*/ 4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$ľîdé"/>
            <p:cNvSpPr/>
            <p:nvPr/>
          </p:nvSpPr>
          <p:spPr bwMode="auto">
            <a:xfrm>
              <a:off x="6557963" y="20335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5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S1îḋê"/>
            <p:cNvSpPr/>
            <p:nvPr/>
          </p:nvSpPr>
          <p:spPr bwMode="auto">
            <a:xfrm>
              <a:off x="6557963" y="20335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5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sliďè"/>
            <p:cNvSpPr/>
            <p:nvPr/>
          </p:nvSpPr>
          <p:spPr bwMode="auto">
            <a:xfrm>
              <a:off x="5808663" y="2033588"/>
              <a:ext cx="749300" cy="514350"/>
            </a:xfrm>
            <a:custGeom>
              <a:avLst/>
              <a:gdLst>
                <a:gd name="T0" fmla="*/ 472 w 472"/>
                <a:gd name="T1" fmla="*/ 0 h 324"/>
                <a:gd name="T2" fmla="*/ 466 w 472"/>
                <a:gd name="T3" fmla="*/ 0 h 324"/>
                <a:gd name="T4" fmla="*/ 0 w 472"/>
                <a:gd name="T5" fmla="*/ 320 h 324"/>
                <a:gd name="T6" fmla="*/ 7 w 472"/>
                <a:gd name="T7" fmla="*/ 324 h 324"/>
                <a:gd name="T8" fmla="*/ 472 w 472"/>
                <a:gd name="T9" fmla="*/ 6 h 324"/>
                <a:gd name="T10" fmla="*/ 472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72" y="0"/>
                  </a:moveTo>
                  <a:lnTo>
                    <a:pt x="466" y="0"/>
                  </a:lnTo>
                  <a:lnTo>
                    <a:pt x="0" y="320"/>
                  </a:lnTo>
                  <a:lnTo>
                    <a:pt x="7" y="324"/>
                  </a:lnTo>
                  <a:lnTo>
                    <a:pt x="472" y="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ṡlíḑè"/>
            <p:cNvSpPr/>
            <p:nvPr/>
          </p:nvSpPr>
          <p:spPr bwMode="auto">
            <a:xfrm>
              <a:off x="5808663" y="2033588"/>
              <a:ext cx="749300" cy="514350"/>
            </a:xfrm>
            <a:custGeom>
              <a:avLst/>
              <a:gdLst>
                <a:gd name="T0" fmla="*/ 472 w 472"/>
                <a:gd name="T1" fmla="*/ 0 h 324"/>
                <a:gd name="T2" fmla="*/ 466 w 472"/>
                <a:gd name="T3" fmla="*/ 0 h 324"/>
                <a:gd name="T4" fmla="*/ 0 w 472"/>
                <a:gd name="T5" fmla="*/ 320 h 324"/>
                <a:gd name="T6" fmla="*/ 7 w 472"/>
                <a:gd name="T7" fmla="*/ 324 h 324"/>
                <a:gd name="T8" fmla="*/ 472 w 472"/>
                <a:gd name="T9" fmla="*/ 6 h 324"/>
                <a:gd name="T10" fmla="*/ 472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72" y="0"/>
                  </a:moveTo>
                  <a:lnTo>
                    <a:pt x="466" y="0"/>
                  </a:lnTo>
                  <a:lnTo>
                    <a:pt x="0" y="320"/>
                  </a:lnTo>
                  <a:lnTo>
                    <a:pt x="7" y="324"/>
                  </a:lnTo>
                  <a:lnTo>
                    <a:pt x="472" y="6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ṧḻíďê"/>
            <p:cNvSpPr/>
            <p:nvPr/>
          </p:nvSpPr>
          <p:spPr bwMode="auto">
            <a:xfrm>
              <a:off x="5054600" y="3055938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šļídé"/>
            <p:cNvSpPr/>
            <p:nvPr/>
          </p:nvSpPr>
          <p:spPr bwMode="auto">
            <a:xfrm>
              <a:off x="5054600" y="3055938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sļíḋe"/>
            <p:cNvSpPr/>
            <p:nvPr/>
          </p:nvSpPr>
          <p:spPr bwMode="auto">
            <a:xfrm>
              <a:off x="5059363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ŝļîḓé"/>
            <p:cNvSpPr/>
            <p:nvPr/>
          </p:nvSpPr>
          <p:spPr bwMode="auto">
            <a:xfrm>
              <a:off x="5059363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$lîḋê"/>
            <p:cNvSpPr/>
            <p:nvPr/>
          </p:nvSpPr>
          <p:spPr bwMode="auto">
            <a:xfrm>
              <a:off x="5057775" y="3054350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6 h 6"/>
                <a:gd name="T6" fmla="*/ 0 w 1"/>
                <a:gd name="T7" fmla="*/ 6 h 6"/>
                <a:gd name="T8" fmla="*/ 1 w 1"/>
                <a:gd name="T9" fmla="*/ 6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íṡļiḑe"/>
            <p:cNvSpPr/>
            <p:nvPr/>
          </p:nvSpPr>
          <p:spPr bwMode="auto">
            <a:xfrm>
              <a:off x="5057775" y="3054350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6 h 6"/>
                <a:gd name="T6" fmla="*/ 0 w 1"/>
                <a:gd name="T7" fmla="*/ 6 h 6"/>
                <a:gd name="T8" fmla="*/ 1 w 1"/>
                <a:gd name="T9" fmla="*/ 6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ṥ1iḑè"/>
            <p:cNvSpPr/>
            <p:nvPr/>
          </p:nvSpPr>
          <p:spPr bwMode="auto">
            <a:xfrm>
              <a:off x="5059363" y="2547938"/>
              <a:ext cx="749300" cy="515938"/>
            </a:xfrm>
            <a:custGeom>
              <a:avLst/>
              <a:gdLst>
                <a:gd name="T0" fmla="*/ 466 w 472"/>
                <a:gd name="T1" fmla="*/ 0 h 325"/>
                <a:gd name="T2" fmla="*/ 0 w 472"/>
                <a:gd name="T3" fmla="*/ 319 h 325"/>
                <a:gd name="T4" fmla="*/ 0 w 472"/>
                <a:gd name="T5" fmla="*/ 325 h 325"/>
                <a:gd name="T6" fmla="*/ 6 w 472"/>
                <a:gd name="T7" fmla="*/ 325 h 325"/>
                <a:gd name="T8" fmla="*/ 472 w 472"/>
                <a:gd name="T9" fmla="*/ 5 h 325"/>
                <a:gd name="T10" fmla="*/ 466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466" y="0"/>
                  </a:moveTo>
                  <a:lnTo>
                    <a:pt x="0" y="319"/>
                  </a:lnTo>
                  <a:lnTo>
                    <a:pt x="0" y="325"/>
                  </a:lnTo>
                  <a:lnTo>
                    <a:pt x="6" y="325"/>
                  </a:lnTo>
                  <a:lnTo>
                    <a:pt x="472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š1îḍê"/>
            <p:cNvSpPr/>
            <p:nvPr/>
          </p:nvSpPr>
          <p:spPr bwMode="auto">
            <a:xfrm>
              <a:off x="5059363" y="2547938"/>
              <a:ext cx="749300" cy="515938"/>
            </a:xfrm>
            <a:custGeom>
              <a:avLst/>
              <a:gdLst>
                <a:gd name="T0" fmla="*/ 466 w 472"/>
                <a:gd name="T1" fmla="*/ 0 h 325"/>
                <a:gd name="T2" fmla="*/ 0 w 472"/>
                <a:gd name="T3" fmla="*/ 319 h 325"/>
                <a:gd name="T4" fmla="*/ 0 w 472"/>
                <a:gd name="T5" fmla="*/ 325 h 325"/>
                <a:gd name="T6" fmla="*/ 6 w 472"/>
                <a:gd name="T7" fmla="*/ 325 h 325"/>
                <a:gd name="T8" fmla="*/ 472 w 472"/>
                <a:gd name="T9" fmla="*/ 5 h 325"/>
                <a:gd name="T10" fmla="*/ 466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466" y="0"/>
                  </a:moveTo>
                  <a:lnTo>
                    <a:pt x="0" y="319"/>
                  </a:lnTo>
                  <a:lnTo>
                    <a:pt x="0" y="325"/>
                  </a:lnTo>
                  <a:lnTo>
                    <a:pt x="6" y="325"/>
                  </a:lnTo>
                  <a:lnTo>
                    <a:pt x="472" y="5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ṣ1iďê"/>
            <p:cNvSpPr/>
            <p:nvPr/>
          </p:nvSpPr>
          <p:spPr bwMode="auto">
            <a:xfrm>
              <a:off x="5799138" y="254158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ṥ1iḓé"/>
            <p:cNvSpPr/>
            <p:nvPr/>
          </p:nvSpPr>
          <p:spPr bwMode="auto">
            <a:xfrm>
              <a:off x="5799138" y="254158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śļîďé"/>
            <p:cNvSpPr/>
            <p:nvPr/>
          </p:nvSpPr>
          <p:spPr bwMode="auto">
            <a:xfrm>
              <a:off x="5054600" y="3397250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5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ṥļíḑé"/>
            <p:cNvSpPr/>
            <p:nvPr/>
          </p:nvSpPr>
          <p:spPr bwMode="auto">
            <a:xfrm>
              <a:off x="5054600" y="3397250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5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ïś1iḋê"/>
            <p:cNvSpPr/>
            <p:nvPr/>
          </p:nvSpPr>
          <p:spPr bwMode="auto">
            <a:xfrm>
              <a:off x="5059363" y="3394075"/>
              <a:ext cx="9525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šḷíḓé"/>
            <p:cNvSpPr/>
            <p:nvPr/>
          </p:nvSpPr>
          <p:spPr bwMode="auto">
            <a:xfrm>
              <a:off x="5059363" y="3394075"/>
              <a:ext cx="9525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sľïḍe"/>
            <p:cNvSpPr/>
            <p:nvPr/>
          </p:nvSpPr>
          <p:spPr bwMode="auto">
            <a:xfrm>
              <a:off x="5057775" y="3400425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ṥḷîḑè"/>
            <p:cNvSpPr/>
            <p:nvPr/>
          </p:nvSpPr>
          <p:spPr bwMode="auto">
            <a:xfrm>
              <a:off x="5057775" y="3400425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ṩḻíḓê"/>
            <p:cNvSpPr/>
            <p:nvPr/>
          </p:nvSpPr>
          <p:spPr bwMode="auto">
            <a:xfrm>
              <a:off x="5059363" y="3400425"/>
              <a:ext cx="749300" cy="512763"/>
            </a:xfrm>
            <a:custGeom>
              <a:avLst/>
              <a:gdLst>
                <a:gd name="T0" fmla="*/ 6 w 472"/>
                <a:gd name="T1" fmla="*/ 0 h 323"/>
                <a:gd name="T2" fmla="*/ 0 w 472"/>
                <a:gd name="T3" fmla="*/ 0 h 323"/>
                <a:gd name="T4" fmla="*/ 0 w 472"/>
                <a:gd name="T5" fmla="*/ 4 h 323"/>
                <a:gd name="T6" fmla="*/ 466 w 472"/>
                <a:gd name="T7" fmla="*/ 323 h 323"/>
                <a:gd name="T8" fmla="*/ 472 w 472"/>
                <a:gd name="T9" fmla="*/ 319 h 323"/>
                <a:gd name="T10" fmla="*/ 6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66" y="323"/>
                  </a:lnTo>
                  <a:lnTo>
                    <a:pt x="472" y="3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ṩḻíḋé"/>
            <p:cNvSpPr/>
            <p:nvPr/>
          </p:nvSpPr>
          <p:spPr bwMode="auto">
            <a:xfrm>
              <a:off x="5059363" y="3400425"/>
              <a:ext cx="749300" cy="512763"/>
            </a:xfrm>
            <a:custGeom>
              <a:avLst/>
              <a:gdLst>
                <a:gd name="T0" fmla="*/ 6 w 472"/>
                <a:gd name="T1" fmla="*/ 0 h 323"/>
                <a:gd name="T2" fmla="*/ 0 w 472"/>
                <a:gd name="T3" fmla="*/ 0 h 323"/>
                <a:gd name="T4" fmla="*/ 0 w 472"/>
                <a:gd name="T5" fmla="*/ 4 h 323"/>
                <a:gd name="T6" fmla="*/ 466 w 472"/>
                <a:gd name="T7" fmla="*/ 323 h 323"/>
                <a:gd name="T8" fmla="*/ 472 w 472"/>
                <a:gd name="T9" fmla="*/ 319 h 323"/>
                <a:gd name="T10" fmla="*/ 6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66" y="323"/>
                  </a:lnTo>
                  <a:lnTo>
                    <a:pt x="472" y="31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ṩliḑê"/>
            <p:cNvSpPr/>
            <p:nvPr/>
          </p:nvSpPr>
          <p:spPr bwMode="auto">
            <a:xfrm>
              <a:off x="6557963" y="4419600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sľïdê"/>
            <p:cNvSpPr/>
            <p:nvPr/>
          </p:nvSpPr>
          <p:spPr bwMode="auto">
            <a:xfrm>
              <a:off x="6557963" y="4419600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$lîḋe"/>
            <p:cNvSpPr/>
            <p:nvPr/>
          </p:nvSpPr>
          <p:spPr bwMode="auto">
            <a:xfrm>
              <a:off x="6548438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6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ṡḷîḑê"/>
            <p:cNvSpPr/>
            <p:nvPr/>
          </p:nvSpPr>
          <p:spPr bwMode="auto">
            <a:xfrm>
              <a:off x="6548438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6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islîḋè"/>
            <p:cNvSpPr/>
            <p:nvPr/>
          </p:nvSpPr>
          <p:spPr bwMode="auto">
            <a:xfrm>
              <a:off x="6557963" y="4419600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$ḻïďê"/>
            <p:cNvSpPr/>
            <p:nvPr/>
          </p:nvSpPr>
          <p:spPr bwMode="auto">
            <a:xfrm>
              <a:off x="6557963" y="4419600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s1ïḑè"/>
            <p:cNvSpPr/>
            <p:nvPr/>
          </p:nvSpPr>
          <p:spPr bwMode="auto">
            <a:xfrm>
              <a:off x="5808663" y="3913188"/>
              <a:ext cx="749300" cy="514350"/>
            </a:xfrm>
            <a:custGeom>
              <a:avLst/>
              <a:gdLst>
                <a:gd name="T0" fmla="*/ 7 w 472"/>
                <a:gd name="T1" fmla="*/ 0 h 324"/>
                <a:gd name="T2" fmla="*/ 0 w 472"/>
                <a:gd name="T3" fmla="*/ 5 h 324"/>
                <a:gd name="T4" fmla="*/ 466 w 472"/>
                <a:gd name="T5" fmla="*/ 324 h 324"/>
                <a:gd name="T6" fmla="*/ 472 w 472"/>
                <a:gd name="T7" fmla="*/ 324 h 324"/>
                <a:gd name="T8" fmla="*/ 472 w 472"/>
                <a:gd name="T9" fmla="*/ 319 h 324"/>
                <a:gd name="T10" fmla="*/ 7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7" y="0"/>
                  </a:moveTo>
                  <a:lnTo>
                    <a:pt x="0" y="5"/>
                  </a:lnTo>
                  <a:lnTo>
                    <a:pt x="466" y="324"/>
                  </a:lnTo>
                  <a:lnTo>
                    <a:pt x="472" y="324"/>
                  </a:lnTo>
                  <a:lnTo>
                    <a:pt x="472" y="3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ïšľiḍè"/>
            <p:cNvSpPr/>
            <p:nvPr/>
          </p:nvSpPr>
          <p:spPr bwMode="auto">
            <a:xfrm>
              <a:off x="5808663" y="3913188"/>
              <a:ext cx="749300" cy="514350"/>
            </a:xfrm>
            <a:custGeom>
              <a:avLst/>
              <a:gdLst>
                <a:gd name="T0" fmla="*/ 7 w 472"/>
                <a:gd name="T1" fmla="*/ 0 h 324"/>
                <a:gd name="T2" fmla="*/ 0 w 472"/>
                <a:gd name="T3" fmla="*/ 5 h 324"/>
                <a:gd name="T4" fmla="*/ 466 w 472"/>
                <a:gd name="T5" fmla="*/ 324 h 324"/>
                <a:gd name="T6" fmla="*/ 472 w 472"/>
                <a:gd name="T7" fmla="*/ 324 h 324"/>
                <a:gd name="T8" fmla="*/ 472 w 472"/>
                <a:gd name="T9" fmla="*/ 319 h 324"/>
                <a:gd name="T10" fmla="*/ 7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7" y="0"/>
                  </a:moveTo>
                  <a:lnTo>
                    <a:pt x="0" y="5"/>
                  </a:lnTo>
                  <a:lnTo>
                    <a:pt x="466" y="324"/>
                  </a:lnTo>
                  <a:lnTo>
                    <a:pt x="472" y="324"/>
                  </a:lnTo>
                  <a:lnTo>
                    <a:pt x="472" y="3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ïṣlïḑê"/>
            <p:cNvSpPr/>
            <p:nvPr/>
          </p:nvSpPr>
          <p:spPr bwMode="auto">
            <a:xfrm>
              <a:off x="6557963" y="3397250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ïsḻíďè"/>
            <p:cNvSpPr/>
            <p:nvPr/>
          </p:nvSpPr>
          <p:spPr bwMode="auto">
            <a:xfrm>
              <a:off x="6557963" y="3397250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îsḻidê"/>
            <p:cNvSpPr/>
            <p:nvPr/>
          </p:nvSpPr>
          <p:spPr bwMode="auto">
            <a:xfrm>
              <a:off x="6548438" y="33940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ślíḓe"/>
            <p:cNvSpPr/>
            <p:nvPr/>
          </p:nvSpPr>
          <p:spPr bwMode="auto">
            <a:xfrm>
              <a:off x="6548438" y="33940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iSḷíďé"/>
            <p:cNvSpPr/>
            <p:nvPr/>
          </p:nvSpPr>
          <p:spPr bwMode="auto">
            <a:xfrm>
              <a:off x="6557963" y="3400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3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ísḷïďé"/>
            <p:cNvSpPr/>
            <p:nvPr/>
          </p:nvSpPr>
          <p:spPr bwMode="auto">
            <a:xfrm>
              <a:off x="6557963" y="3400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3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ṧļïďé"/>
            <p:cNvSpPr/>
            <p:nvPr/>
          </p:nvSpPr>
          <p:spPr bwMode="auto">
            <a:xfrm>
              <a:off x="5808663" y="3400425"/>
              <a:ext cx="749300" cy="512763"/>
            </a:xfrm>
            <a:custGeom>
              <a:avLst/>
              <a:gdLst>
                <a:gd name="T0" fmla="*/ 472 w 472"/>
                <a:gd name="T1" fmla="*/ 0 h 323"/>
                <a:gd name="T2" fmla="*/ 466 w 472"/>
                <a:gd name="T3" fmla="*/ 0 h 323"/>
                <a:gd name="T4" fmla="*/ 0 w 472"/>
                <a:gd name="T5" fmla="*/ 319 h 323"/>
                <a:gd name="T6" fmla="*/ 7 w 472"/>
                <a:gd name="T7" fmla="*/ 323 h 323"/>
                <a:gd name="T8" fmla="*/ 472 w 472"/>
                <a:gd name="T9" fmla="*/ 4 h 323"/>
                <a:gd name="T10" fmla="*/ 472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472" y="0"/>
                  </a:moveTo>
                  <a:lnTo>
                    <a:pt x="466" y="0"/>
                  </a:lnTo>
                  <a:lnTo>
                    <a:pt x="0" y="319"/>
                  </a:lnTo>
                  <a:lnTo>
                    <a:pt x="7" y="323"/>
                  </a:lnTo>
                  <a:lnTo>
                    <a:pt x="472" y="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ṩlîḋé"/>
            <p:cNvSpPr/>
            <p:nvPr/>
          </p:nvSpPr>
          <p:spPr bwMode="auto">
            <a:xfrm>
              <a:off x="5808663" y="3400425"/>
              <a:ext cx="749300" cy="512763"/>
            </a:xfrm>
            <a:custGeom>
              <a:avLst/>
              <a:gdLst>
                <a:gd name="T0" fmla="*/ 472 w 472"/>
                <a:gd name="T1" fmla="*/ 0 h 323"/>
                <a:gd name="T2" fmla="*/ 466 w 472"/>
                <a:gd name="T3" fmla="*/ 0 h 323"/>
                <a:gd name="T4" fmla="*/ 0 w 472"/>
                <a:gd name="T5" fmla="*/ 319 h 323"/>
                <a:gd name="T6" fmla="*/ 7 w 472"/>
                <a:gd name="T7" fmla="*/ 323 h 323"/>
                <a:gd name="T8" fmla="*/ 472 w 472"/>
                <a:gd name="T9" fmla="*/ 4 h 323"/>
                <a:gd name="T10" fmla="*/ 472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472" y="0"/>
                  </a:moveTo>
                  <a:lnTo>
                    <a:pt x="466" y="0"/>
                  </a:lnTo>
                  <a:lnTo>
                    <a:pt x="0" y="319"/>
                  </a:lnTo>
                  <a:lnTo>
                    <a:pt x="7" y="323"/>
                  </a:lnTo>
                  <a:lnTo>
                    <a:pt x="472" y="4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ŝḷîde"/>
            <p:cNvSpPr/>
            <p:nvPr/>
          </p:nvSpPr>
          <p:spPr bwMode="auto">
            <a:xfrm>
              <a:off x="5054600" y="4419600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ṥḻíďé"/>
            <p:cNvSpPr/>
            <p:nvPr/>
          </p:nvSpPr>
          <p:spPr bwMode="auto">
            <a:xfrm>
              <a:off x="5054600" y="4419600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ṩlíďê"/>
            <p:cNvSpPr/>
            <p:nvPr/>
          </p:nvSpPr>
          <p:spPr bwMode="auto">
            <a:xfrm>
              <a:off x="5059363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šlídè"/>
            <p:cNvSpPr/>
            <p:nvPr/>
          </p:nvSpPr>
          <p:spPr bwMode="auto">
            <a:xfrm>
              <a:off x="5059363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Slîḍè"/>
            <p:cNvSpPr/>
            <p:nvPr/>
          </p:nvSpPr>
          <p:spPr bwMode="auto">
            <a:xfrm>
              <a:off x="5057775" y="441960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5 h 5"/>
                <a:gd name="T10" fmla="*/ 1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ïṩḷiďe"/>
            <p:cNvSpPr/>
            <p:nvPr/>
          </p:nvSpPr>
          <p:spPr bwMode="auto">
            <a:xfrm>
              <a:off x="5057775" y="441960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5 h 5"/>
                <a:gd name="T10" fmla="*/ 1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š1ïḑè"/>
            <p:cNvSpPr/>
            <p:nvPr/>
          </p:nvSpPr>
          <p:spPr bwMode="auto">
            <a:xfrm>
              <a:off x="5059363" y="3913188"/>
              <a:ext cx="749300" cy="514350"/>
            </a:xfrm>
            <a:custGeom>
              <a:avLst/>
              <a:gdLst>
                <a:gd name="T0" fmla="*/ 466 w 472"/>
                <a:gd name="T1" fmla="*/ 0 h 324"/>
                <a:gd name="T2" fmla="*/ 0 w 472"/>
                <a:gd name="T3" fmla="*/ 319 h 324"/>
                <a:gd name="T4" fmla="*/ 0 w 472"/>
                <a:gd name="T5" fmla="*/ 324 h 324"/>
                <a:gd name="T6" fmla="*/ 6 w 472"/>
                <a:gd name="T7" fmla="*/ 324 h 324"/>
                <a:gd name="T8" fmla="*/ 472 w 472"/>
                <a:gd name="T9" fmla="*/ 5 h 324"/>
                <a:gd name="T10" fmla="*/ 46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66" y="0"/>
                  </a:moveTo>
                  <a:lnTo>
                    <a:pt x="0" y="319"/>
                  </a:lnTo>
                  <a:lnTo>
                    <a:pt x="0" y="324"/>
                  </a:lnTo>
                  <a:lnTo>
                    <a:pt x="6" y="324"/>
                  </a:lnTo>
                  <a:lnTo>
                    <a:pt x="472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ŝḻiḓé"/>
            <p:cNvSpPr/>
            <p:nvPr/>
          </p:nvSpPr>
          <p:spPr bwMode="auto">
            <a:xfrm>
              <a:off x="5059363" y="3913188"/>
              <a:ext cx="749300" cy="514350"/>
            </a:xfrm>
            <a:custGeom>
              <a:avLst/>
              <a:gdLst>
                <a:gd name="T0" fmla="*/ 466 w 472"/>
                <a:gd name="T1" fmla="*/ 0 h 324"/>
                <a:gd name="T2" fmla="*/ 0 w 472"/>
                <a:gd name="T3" fmla="*/ 319 h 324"/>
                <a:gd name="T4" fmla="*/ 0 w 472"/>
                <a:gd name="T5" fmla="*/ 324 h 324"/>
                <a:gd name="T6" fmla="*/ 6 w 472"/>
                <a:gd name="T7" fmla="*/ 324 h 324"/>
                <a:gd name="T8" fmla="*/ 472 w 472"/>
                <a:gd name="T9" fmla="*/ 5 h 324"/>
                <a:gd name="T10" fmla="*/ 46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66" y="0"/>
                  </a:moveTo>
                  <a:lnTo>
                    <a:pt x="0" y="319"/>
                  </a:lnTo>
                  <a:lnTo>
                    <a:pt x="0" y="324"/>
                  </a:lnTo>
                  <a:lnTo>
                    <a:pt x="6" y="324"/>
                  </a:lnTo>
                  <a:lnTo>
                    <a:pt x="472" y="5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íṥļíďè"/>
            <p:cNvSpPr/>
            <p:nvPr/>
          </p:nvSpPr>
          <p:spPr bwMode="auto">
            <a:xfrm>
              <a:off x="5799138" y="390683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şļîḍê"/>
            <p:cNvSpPr/>
            <p:nvPr/>
          </p:nvSpPr>
          <p:spPr bwMode="auto">
            <a:xfrm>
              <a:off x="5799138" y="390683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şľiḑe"/>
            <p:cNvSpPr/>
            <p:nvPr/>
          </p:nvSpPr>
          <p:spPr bwMode="auto">
            <a:xfrm>
              <a:off x="6796088" y="4165600"/>
              <a:ext cx="1503363" cy="885825"/>
            </a:xfrm>
            <a:custGeom>
              <a:avLst/>
              <a:gdLst>
                <a:gd name="T0" fmla="*/ 947 w 947"/>
                <a:gd name="T1" fmla="*/ 558 h 558"/>
                <a:gd name="T2" fmla="*/ 745 w 947"/>
                <a:gd name="T3" fmla="*/ 167 h 558"/>
                <a:gd name="T4" fmla="*/ 677 w 947"/>
                <a:gd name="T5" fmla="*/ 352 h 558"/>
                <a:gd name="T6" fmla="*/ 438 w 947"/>
                <a:gd name="T7" fmla="*/ 0 h 558"/>
                <a:gd name="T8" fmla="*/ 278 w 947"/>
                <a:gd name="T9" fmla="*/ 218 h 558"/>
                <a:gd name="T10" fmla="*/ 201 w 947"/>
                <a:gd name="T11" fmla="*/ 126 h 558"/>
                <a:gd name="T12" fmla="*/ 0 w 947"/>
                <a:gd name="T13" fmla="*/ 373 h 558"/>
                <a:gd name="T14" fmla="*/ 0 w 947"/>
                <a:gd name="T15" fmla="*/ 558 h 558"/>
                <a:gd name="T16" fmla="*/ 947 w 947"/>
                <a:gd name="T1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558">
                  <a:moveTo>
                    <a:pt x="947" y="558"/>
                  </a:moveTo>
                  <a:lnTo>
                    <a:pt x="745" y="167"/>
                  </a:lnTo>
                  <a:lnTo>
                    <a:pt x="677" y="352"/>
                  </a:lnTo>
                  <a:lnTo>
                    <a:pt x="438" y="0"/>
                  </a:lnTo>
                  <a:lnTo>
                    <a:pt x="278" y="218"/>
                  </a:lnTo>
                  <a:lnTo>
                    <a:pt x="201" y="126"/>
                  </a:lnTo>
                  <a:lnTo>
                    <a:pt x="0" y="373"/>
                  </a:lnTo>
                  <a:lnTo>
                    <a:pt x="0" y="558"/>
                  </a:lnTo>
                  <a:lnTo>
                    <a:pt x="947" y="558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šlïḓè"/>
            <p:cNvSpPr/>
            <p:nvPr/>
          </p:nvSpPr>
          <p:spPr bwMode="auto">
            <a:xfrm>
              <a:off x="8005763" y="4151313"/>
              <a:ext cx="217488" cy="215900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îṩľíďe"/>
            <p:cNvSpPr/>
            <p:nvPr/>
          </p:nvSpPr>
          <p:spPr bwMode="auto">
            <a:xfrm>
              <a:off x="4168775" y="4537075"/>
              <a:ext cx="1257300" cy="60325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śľide"/>
            <p:cNvSpPr/>
            <p:nvPr/>
          </p:nvSpPr>
          <p:spPr bwMode="auto">
            <a:xfrm>
              <a:off x="4168775" y="4665663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íSlîḋê"/>
            <p:cNvSpPr/>
            <p:nvPr/>
          </p:nvSpPr>
          <p:spPr bwMode="auto">
            <a:xfrm>
              <a:off x="4168775" y="4794250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iṡ1îḑe"/>
            <p:cNvSpPr/>
            <p:nvPr/>
          </p:nvSpPr>
          <p:spPr bwMode="auto">
            <a:xfrm>
              <a:off x="4168775" y="4922838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ṩliḋè"/>
            <p:cNvSpPr/>
            <p:nvPr/>
          </p:nvSpPr>
          <p:spPr bwMode="auto">
            <a:xfrm>
              <a:off x="4168775" y="5051425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77735" y="3923030"/>
            <a:ext cx="1479550" cy="1035685"/>
          </a:xfrm>
          <a:prstGeom prst="rect">
            <a:avLst/>
          </a:prstGeom>
        </p:spPr>
      </p:pic>
      <p:sp>
        <p:nvSpPr>
          <p:cNvPr id="181" name="椭圆 180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1338580" y="311785"/>
            <a:ext cx="306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微店使用教程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52970" y="2581910"/>
            <a:ext cx="1508760" cy="1013460"/>
          </a:xfrm>
          <a:prstGeom prst="rect">
            <a:avLst/>
          </a:prstGeom>
        </p:spPr>
      </p:pic>
      <p:cxnSp>
        <p:nvCxnSpPr>
          <p:cNvPr id="6" name="曲线连接符 5"/>
          <p:cNvCxnSpPr>
            <a:stCxn id="3" idx="2"/>
          </p:cNvCxnSpPr>
          <p:nvPr/>
        </p:nvCxnSpPr>
        <p:spPr>
          <a:xfrm rot="5400000" flipV="1">
            <a:off x="8314690" y="4660900"/>
            <a:ext cx="755015" cy="134937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47635" y="4848860"/>
            <a:ext cx="3630930" cy="1344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" y="452770"/>
            <a:ext cx="12192000" cy="626807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9460231" y="1414145"/>
            <a:ext cx="1878966" cy="3684888"/>
            <a:chOff x="979" y="2375"/>
            <a:chExt cx="2959" cy="5803"/>
          </a:xfrm>
        </p:grpSpPr>
        <p:grpSp>
          <p:nvGrpSpPr>
            <p:cNvPr id="6" name="组合 5"/>
            <p:cNvGrpSpPr/>
            <p:nvPr/>
          </p:nvGrpSpPr>
          <p:grpSpPr>
            <a:xfrm>
              <a:off x="1500" y="2375"/>
              <a:ext cx="1846" cy="1941"/>
              <a:chOff x="2722" y="2812"/>
              <a:chExt cx="2011" cy="2376"/>
            </a:xfrm>
          </p:grpSpPr>
          <p:sp>
            <p:nvSpPr>
              <p:cNvPr id="2" name="Freeform 82"/>
              <p:cNvSpPr/>
              <p:nvPr/>
            </p:nvSpPr>
            <p:spPr>
              <a:xfrm>
                <a:off x="2722" y="2812"/>
                <a:ext cx="2011" cy="2376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TextBox 83"/>
              <p:cNvSpPr txBox="1"/>
              <p:nvPr/>
            </p:nvSpPr>
            <p:spPr>
              <a:xfrm flipH="1">
                <a:off x="2812" y="3775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979" y="4532"/>
              <a:ext cx="2959" cy="3646"/>
              <a:chOff x="8778187" y="2071321"/>
              <a:chExt cx="1347795" cy="166479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778187" y="2071321"/>
                <a:ext cx="1347795" cy="33104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配置企业微店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843477" y="2434421"/>
                <a:ext cx="1275765" cy="130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、登录云后台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2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、选择【网店】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-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【网店配置】页面的企业版微店，填入公众号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appid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、秘钥、名称，填写完毕保存配置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椭圆 53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38580" y="311785"/>
            <a:ext cx="4914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企业版微店实操指引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90551" y="1432560"/>
            <a:ext cx="5663035" cy="2394030"/>
            <a:chOff x="-2739" y="2376"/>
            <a:chExt cx="8918" cy="3770"/>
          </a:xfrm>
        </p:grpSpPr>
        <p:grpSp>
          <p:nvGrpSpPr>
            <p:cNvPr id="12" name="组合 11"/>
            <p:cNvGrpSpPr/>
            <p:nvPr/>
          </p:nvGrpSpPr>
          <p:grpSpPr>
            <a:xfrm>
              <a:off x="4287" y="2376"/>
              <a:ext cx="1892" cy="1941"/>
              <a:chOff x="6325" y="2812"/>
              <a:chExt cx="2013" cy="2375"/>
            </a:xfrm>
          </p:grpSpPr>
          <p:sp>
            <p:nvSpPr>
              <p:cNvPr id="8" name="Freeform 89"/>
              <p:cNvSpPr/>
              <p:nvPr/>
            </p:nvSpPr>
            <p:spPr>
              <a:xfrm>
                <a:off x="6325" y="2812"/>
                <a:ext cx="2013" cy="2375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rgbClr val="003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TextBox 83"/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6434" y="3759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-2739" y="4430"/>
              <a:ext cx="2959" cy="1716"/>
              <a:chOff x="5810215" y="2024737"/>
              <a:chExt cx="1347887" cy="783677"/>
            </a:xfrm>
          </p:grpSpPr>
          <p:sp>
            <p:nvSpPr>
              <p:cNvPr id="24" name="矩形 23"/>
              <p:cNvSpPr/>
              <p:nvPr>
                <p:custDataLst>
                  <p:tags r:id="rId3"/>
                </p:custDataLst>
              </p:nvPr>
            </p:nvSpPr>
            <p:spPr>
              <a:xfrm>
                <a:off x="5810215" y="2024737"/>
                <a:ext cx="1347795" cy="33101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联系商务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882337" y="2389666"/>
                <a:ext cx="1275765" cy="41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14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购买平台版或企业版微店服务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55040" y="1414145"/>
            <a:ext cx="5630416" cy="3350332"/>
            <a:chOff x="1500" y="2375"/>
            <a:chExt cx="8867" cy="5276"/>
          </a:xfrm>
        </p:grpSpPr>
        <p:grpSp>
          <p:nvGrpSpPr>
            <p:cNvPr id="49" name="组合 48"/>
            <p:cNvGrpSpPr/>
            <p:nvPr/>
          </p:nvGrpSpPr>
          <p:grpSpPr>
            <a:xfrm>
              <a:off x="1500" y="2375"/>
              <a:ext cx="1846" cy="1941"/>
              <a:chOff x="2722" y="2812"/>
              <a:chExt cx="2011" cy="2376"/>
            </a:xfrm>
          </p:grpSpPr>
          <p:sp>
            <p:nvSpPr>
              <p:cNvPr id="50" name="Freeform 82"/>
              <p:cNvSpPr/>
              <p:nvPr>
                <p:custDataLst>
                  <p:tags r:id="rId5"/>
                </p:custDataLst>
              </p:nvPr>
            </p:nvSpPr>
            <p:spPr>
              <a:xfrm>
                <a:off x="2722" y="2812"/>
                <a:ext cx="2011" cy="2376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TextBox 83"/>
              <p:cNvSpPr txBox="1"/>
              <p:nvPr>
                <p:custDataLst>
                  <p:tags r:id="rId6"/>
                </p:custDataLst>
              </p:nvPr>
            </p:nvSpPr>
            <p:spPr>
              <a:xfrm flipH="1">
                <a:off x="2812" y="3775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408" y="4404"/>
              <a:ext cx="2959" cy="3247"/>
              <a:chOff x="11706732" y="2012857"/>
              <a:chExt cx="1347795" cy="1482860"/>
            </a:xfrm>
          </p:grpSpPr>
          <p:sp>
            <p:nvSpPr>
              <p:cNvPr id="53" name="矩形 52"/>
              <p:cNvSpPr/>
              <p:nvPr>
                <p:custDataLst>
                  <p:tags r:id="rId7"/>
                </p:custDataLst>
              </p:nvPr>
            </p:nvSpPr>
            <p:spPr>
              <a:xfrm>
                <a:off x="11706732" y="2012857"/>
                <a:ext cx="1347795" cy="3310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开通公众号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744235" y="2370482"/>
                <a:ext cx="1275765" cy="112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14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开通公众号，公众号开通指引链接：https://kf.qq.com/faq/120911VrYVrA151013MfYvYV.html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2" name="图片 7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95110" y="2873375"/>
            <a:ext cx="2955925" cy="3040380"/>
          </a:xfrm>
          <a:prstGeom prst="rect">
            <a:avLst/>
          </a:prstGeom>
        </p:spPr>
      </p:pic>
      <p:sp>
        <p:nvSpPr>
          <p:cNvPr id="73" name="右箭头 72"/>
          <p:cNvSpPr/>
          <p:nvPr/>
        </p:nvSpPr>
        <p:spPr>
          <a:xfrm>
            <a:off x="2132965" y="2095500"/>
            <a:ext cx="288480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右箭头 73"/>
          <p:cNvSpPr/>
          <p:nvPr>
            <p:custDataLst>
              <p:tags r:id="rId11"/>
            </p:custDataLst>
          </p:nvPr>
        </p:nvSpPr>
        <p:spPr>
          <a:xfrm>
            <a:off x="6287770" y="2094865"/>
            <a:ext cx="3488690" cy="76200"/>
          </a:xfrm>
          <a:prstGeom prst="right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8" name="曲线连接符 77"/>
          <p:cNvCxnSpPr>
            <a:stCxn id="29" idx="2"/>
            <a:endCxn id="72" idx="2"/>
          </p:cNvCxnSpPr>
          <p:nvPr/>
        </p:nvCxnSpPr>
        <p:spPr>
          <a:xfrm rot="5400000">
            <a:off x="8849678" y="4322763"/>
            <a:ext cx="814705" cy="2367280"/>
          </a:xfrm>
          <a:prstGeom prst="curvedConnector3">
            <a:avLst>
              <a:gd name="adj1" fmla="val 1291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>
            <p:custDataLst>
              <p:tags r:id="rId12"/>
            </p:custDataLst>
          </p:nvPr>
        </p:nvSpPr>
        <p:spPr>
          <a:xfrm>
            <a:off x="4030980" y="6322695"/>
            <a:ext cx="79552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云收银企业微店使用教程链接：https://mp.weixin.qq.com/s/QyXYxpXba3mZZeoRdaK0sQ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607175" y="1357630"/>
            <a:ext cx="26041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温馨提示：平台版微店无须开通公众号，购买开通后可直接使用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70"/>
            <a:ext cx="12192000" cy="6268070"/>
          </a:xfrm>
          <a:prstGeom prst="rect">
            <a:avLst/>
          </a:prstGeom>
        </p:spPr>
      </p:pic>
      <p:sp>
        <p:nvSpPr>
          <p:cNvPr id="54" name="椭圆 53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38580" y="311785"/>
            <a:ext cx="445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企业版</a:t>
            </a: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微店实操指引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02615" y="1450340"/>
            <a:ext cx="1878965" cy="3729427"/>
            <a:chOff x="3777" y="2376"/>
            <a:chExt cx="2959" cy="5873"/>
          </a:xfrm>
        </p:grpSpPr>
        <p:grpSp>
          <p:nvGrpSpPr>
            <p:cNvPr id="41" name="组合 40"/>
            <p:cNvGrpSpPr/>
            <p:nvPr/>
          </p:nvGrpSpPr>
          <p:grpSpPr>
            <a:xfrm>
              <a:off x="4287" y="2376"/>
              <a:ext cx="1892" cy="1941"/>
              <a:chOff x="6325" y="2812"/>
              <a:chExt cx="2013" cy="2375"/>
            </a:xfrm>
          </p:grpSpPr>
          <p:sp>
            <p:nvSpPr>
              <p:cNvPr id="42" name="Freeform 89"/>
              <p:cNvSpPr/>
              <p:nvPr>
                <p:custDataLst>
                  <p:tags r:id="rId2"/>
                </p:custDataLst>
              </p:nvPr>
            </p:nvSpPr>
            <p:spPr>
              <a:xfrm>
                <a:off x="6325" y="2812"/>
                <a:ext cx="2013" cy="2375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rgbClr val="003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TextBox 8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6434" y="3759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3777" y="4673"/>
              <a:ext cx="2959" cy="3576"/>
              <a:chOff x="8778187" y="2135703"/>
              <a:chExt cx="1347887" cy="1633104"/>
            </a:xfrm>
          </p:grpSpPr>
          <p:sp>
            <p:nvSpPr>
              <p:cNvPr id="45" name="矩形 44"/>
              <p:cNvSpPr/>
              <p:nvPr>
                <p:custDataLst>
                  <p:tags r:id="rId4"/>
                </p:custDataLst>
              </p:nvPr>
            </p:nvSpPr>
            <p:spPr>
              <a:xfrm>
                <a:off x="8778187" y="2135703"/>
                <a:ext cx="1347795" cy="33108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下载二维码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850309" y="2466840"/>
                <a:ext cx="1275765" cy="1301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just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、登录云后台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2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、选择【网店】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-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【网店配置】页面，找到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“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公众号访问地址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”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的字段，即可下载二维码，或者上传海报背景图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757420" y="1508125"/>
            <a:ext cx="1878965" cy="2501994"/>
            <a:chOff x="979" y="2375"/>
            <a:chExt cx="2959" cy="3940"/>
          </a:xfrm>
        </p:grpSpPr>
        <p:grpSp>
          <p:nvGrpSpPr>
            <p:cNvPr id="58" name="组合 57"/>
            <p:cNvGrpSpPr/>
            <p:nvPr/>
          </p:nvGrpSpPr>
          <p:grpSpPr>
            <a:xfrm>
              <a:off x="1500" y="2375"/>
              <a:ext cx="1846" cy="1941"/>
              <a:chOff x="2722" y="2812"/>
              <a:chExt cx="2011" cy="2376"/>
            </a:xfrm>
          </p:grpSpPr>
          <p:sp>
            <p:nvSpPr>
              <p:cNvPr id="59" name="Freeform 82"/>
              <p:cNvSpPr/>
              <p:nvPr>
                <p:custDataLst>
                  <p:tags r:id="rId6"/>
                </p:custDataLst>
              </p:nvPr>
            </p:nvSpPr>
            <p:spPr>
              <a:xfrm>
                <a:off x="2722" y="2812"/>
                <a:ext cx="2011" cy="2376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TextBox 83"/>
              <p:cNvSpPr txBox="1"/>
              <p:nvPr>
                <p:custDataLst>
                  <p:tags r:id="rId7"/>
                </p:custDataLst>
              </p:nvPr>
            </p:nvSpPr>
            <p:spPr>
              <a:xfrm flipH="1">
                <a:off x="2812" y="3775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979" y="4673"/>
              <a:ext cx="2959" cy="1642"/>
              <a:chOff x="8778187" y="2135703"/>
              <a:chExt cx="1347887" cy="749920"/>
            </a:xfrm>
          </p:grpSpPr>
          <p:sp>
            <p:nvSpPr>
              <p:cNvPr id="62" name="矩形 61"/>
              <p:cNvSpPr/>
              <p:nvPr>
                <p:custDataLst>
                  <p:tags r:id="rId8"/>
                </p:custDataLst>
              </p:nvPr>
            </p:nvSpPr>
            <p:spPr>
              <a:xfrm>
                <a:off x="8778187" y="2135703"/>
                <a:ext cx="1347795" cy="33108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上传商品资料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850309" y="2466840"/>
                <a:ext cx="1275765" cy="41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14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设置需要展示在微店上的商品内容</a:t>
                </a:r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9186545" y="1508125"/>
            <a:ext cx="2132330" cy="3442825"/>
            <a:chOff x="3378" y="2376"/>
            <a:chExt cx="3358" cy="5008"/>
          </a:xfrm>
        </p:grpSpPr>
        <p:grpSp>
          <p:nvGrpSpPr>
            <p:cNvPr id="65" name="组合 64"/>
            <p:cNvGrpSpPr/>
            <p:nvPr/>
          </p:nvGrpSpPr>
          <p:grpSpPr>
            <a:xfrm>
              <a:off x="4287" y="2376"/>
              <a:ext cx="1892" cy="1941"/>
              <a:chOff x="6325" y="2812"/>
              <a:chExt cx="2013" cy="2375"/>
            </a:xfrm>
          </p:grpSpPr>
          <p:sp>
            <p:nvSpPr>
              <p:cNvPr id="66" name="Freeform 89"/>
              <p:cNvSpPr/>
              <p:nvPr>
                <p:custDataLst>
                  <p:tags r:id="rId10"/>
                </p:custDataLst>
              </p:nvPr>
            </p:nvSpPr>
            <p:spPr>
              <a:xfrm>
                <a:off x="6325" y="2812"/>
                <a:ext cx="2013" cy="2375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rgbClr val="003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TextBox 83"/>
              <p:cNvSpPr txBox="1"/>
              <p:nvPr>
                <p:custDataLst>
                  <p:tags r:id="rId11"/>
                </p:custDataLst>
              </p:nvPr>
            </p:nvSpPr>
            <p:spPr>
              <a:xfrm flipH="1">
                <a:off x="6434" y="3759"/>
                <a:ext cx="1794" cy="1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378" y="4648"/>
              <a:ext cx="3358" cy="2736"/>
              <a:chOff x="8596434" y="2124313"/>
              <a:chExt cx="1529640" cy="1249516"/>
            </a:xfrm>
          </p:grpSpPr>
          <p:sp>
            <p:nvSpPr>
              <p:cNvPr id="69" name="矩形 68"/>
              <p:cNvSpPr/>
              <p:nvPr>
                <p:custDataLst>
                  <p:tags r:id="rId12"/>
                </p:custDataLst>
              </p:nvPr>
            </p:nvSpPr>
            <p:spPr>
              <a:xfrm>
                <a:off x="8596434" y="2124313"/>
                <a:ext cx="1529640" cy="562746"/>
              </a:xfrm>
              <a:prstGeom prst="rect">
                <a:avLst/>
              </a:prstGeom>
            </p:spPr>
            <p:txBody>
              <a:bodyPr wrap="squar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设置网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店支付方式、配送设置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等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文本框 69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662485" y="2660483"/>
                <a:ext cx="1391617" cy="71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14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设置网店的各项设置，如店铺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logo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、营业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设置、支付、配送、自提点、网店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活动等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4030980" y="6322695"/>
            <a:ext cx="79552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云收银企业微店使用教程链接：https://mp.weixin.qq.com/s/QyXYxpXba3mZZeoRdaK0sQ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右箭头 72"/>
          <p:cNvSpPr/>
          <p:nvPr>
            <p:custDataLst>
              <p:tags r:id="rId15"/>
            </p:custDataLst>
          </p:nvPr>
        </p:nvSpPr>
        <p:spPr>
          <a:xfrm>
            <a:off x="2132965" y="2095500"/>
            <a:ext cx="288480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右箭头 73"/>
          <p:cNvSpPr/>
          <p:nvPr>
            <p:custDataLst>
              <p:tags r:id="rId16"/>
            </p:custDataLst>
          </p:nvPr>
        </p:nvSpPr>
        <p:spPr>
          <a:xfrm>
            <a:off x="6287770" y="2094865"/>
            <a:ext cx="3488690" cy="76200"/>
          </a:xfrm>
          <a:prstGeom prst="right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423795" y="4010025"/>
            <a:ext cx="3013710" cy="1936115"/>
          </a:xfrm>
          <a:prstGeom prst="rect">
            <a:avLst/>
          </a:prstGeom>
        </p:spPr>
      </p:pic>
      <p:cxnSp>
        <p:nvCxnSpPr>
          <p:cNvPr id="10" name="曲线连接符 9"/>
          <p:cNvCxnSpPr>
            <a:stCxn id="46" idx="2"/>
            <a:endCxn id="9" idx="2"/>
          </p:cNvCxnSpPr>
          <p:nvPr/>
        </p:nvCxnSpPr>
        <p:spPr>
          <a:xfrm rot="5400000" flipV="1">
            <a:off x="2378393" y="4393883"/>
            <a:ext cx="766445" cy="2338070"/>
          </a:xfrm>
          <a:prstGeom prst="curvedConnector3">
            <a:avLst>
              <a:gd name="adj1" fmla="val 13102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 rot="10800000" flipV="1">
            <a:off x="9431655" y="4959350"/>
            <a:ext cx="1167130" cy="770255"/>
          </a:xfrm>
          <a:prstGeom prst="curvedConnector3">
            <a:avLst>
              <a:gd name="adj1" fmla="val 464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582920" y="4009390"/>
            <a:ext cx="3695700" cy="200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513095"/>
            <a:ext cx="12192000" cy="6268070"/>
          </a:xfrm>
          <a:prstGeom prst="rect">
            <a:avLst/>
          </a:prstGeom>
        </p:spPr>
      </p:pic>
      <p:sp>
        <p:nvSpPr>
          <p:cNvPr id="54" name="椭圆 53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38580" y="311785"/>
            <a:ext cx="4457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企业版微店实操指引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07695" y="1505585"/>
            <a:ext cx="1878965" cy="2747081"/>
            <a:chOff x="3777" y="2376"/>
            <a:chExt cx="2959" cy="4326"/>
          </a:xfrm>
        </p:grpSpPr>
        <p:grpSp>
          <p:nvGrpSpPr>
            <p:cNvPr id="41" name="组合 40"/>
            <p:cNvGrpSpPr/>
            <p:nvPr/>
          </p:nvGrpSpPr>
          <p:grpSpPr>
            <a:xfrm>
              <a:off x="4287" y="2376"/>
              <a:ext cx="1892" cy="1941"/>
              <a:chOff x="6325" y="2812"/>
              <a:chExt cx="2013" cy="2375"/>
            </a:xfrm>
          </p:grpSpPr>
          <p:sp>
            <p:nvSpPr>
              <p:cNvPr id="42" name="Freeform 89"/>
              <p:cNvSpPr/>
              <p:nvPr>
                <p:custDataLst>
                  <p:tags r:id="rId2"/>
                </p:custDataLst>
              </p:nvPr>
            </p:nvSpPr>
            <p:spPr>
              <a:xfrm>
                <a:off x="6325" y="2812"/>
                <a:ext cx="2013" cy="2375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TextBox 83"/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6434" y="3759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3777" y="4673"/>
              <a:ext cx="2959" cy="2029"/>
              <a:chOff x="8778187" y="2135703"/>
              <a:chExt cx="1347887" cy="926635"/>
            </a:xfrm>
          </p:grpSpPr>
          <p:sp>
            <p:nvSpPr>
              <p:cNvPr id="45" name="矩形 44"/>
              <p:cNvSpPr/>
              <p:nvPr>
                <p:custDataLst>
                  <p:tags r:id="rId4"/>
                </p:custDataLst>
              </p:nvPr>
            </p:nvSpPr>
            <p:spPr>
              <a:xfrm>
                <a:off x="8778187" y="2135703"/>
                <a:ext cx="1347795" cy="33108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微店扫码下单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850309" y="2466840"/>
                <a:ext cx="1275765" cy="59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14000"/>
                  </a:lnSpc>
                </a:pP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通过扫码进入微店，客户选择自己喜欢的商品下单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607560" y="1508125"/>
            <a:ext cx="2284730" cy="2256226"/>
            <a:chOff x="782" y="2375"/>
            <a:chExt cx="3598" cy="3553"/>
          </a:xfrm>
        </p:grpSpPr>
        <p:grpSp>
          <p:nvGrpSpPr>
            <p:cNvPr id="58" name="组合 57"/>
            <p:cNvGrpSpPr/>
            <p:nvPr/>
          </p:nvGrpSpPr>
          <p:grpSpPr>
            <a:xfrm>
              <a:off x="1500" y="2375"/>
              <a:ext cx="1846" cy="1941"/>
              <a:chOff x="2722" y="2812"/>
              <a:chExt cx="2011" cy="2376"/>
            </a:xfrm>
          </p:grpSpPr>
          <p:sp>
            <p:nvSpPr>
              <p:cNvPr id="59" name="Freeform 82"/>
              <p:cNvSpPr/>
              <p:nvPr>
                <p:custDataLst>
                  <p:tags r:id="rId6"/>
                </p:custDataLst>
              </p:nvPr>
            </p:nvSpPr>
            <p:spPr>
              <a:xfrm>
                <a:off x="2722" y="2812"/>
                <a:ext cx="2011" cy="2376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rgbClr val="0035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TextBox 83"/>
              <p:cNvSpPr txBox="1"/>
              <p:nvPr>
                <p:custDataLst>
                  <p:tags r:id="rId7"/>
                </p:custDataLst>
              </p:nvPr>
            </p:nvSpPr>
            <p:spPr>
              <a:xfrm flipH="1">
                <a:off x="2812" y="3775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782" y="4494"/>
              <a:ext cx="3598" cy="1434"/>
              <a:chOff x="8688449" y="2053954"/>
              <a:chExt cx="1638965" cy="654921"/>
            </a:xfrm>
          </p:grpSpPr>
          <p:sp>
            <p:nvSpPr>
              <p:cNvPr id="62" name="矩形 61"/>
              <p:cNvSpPr/>
              <p:nvPr>
                <p:custDataLst>
                  <p:tags r:id="rId8"/>
                </p:custDataLst>
              </p:nvPr>
            </p:nvSpPr>
            <p:spPr>
              <a:xfrm>
                <a:off x="8688449" y="2053954"/>
                <a:ext cx="1638965" cy="33110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商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家进行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接单配送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850309" y="2466840"/>
                <a:ext cx="1275765" cy="2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ctr">
                  <a:lnSpc>
                    <a:spcPct val="114000"/>
                  </a:lnSpc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9439910" y="1508125"/>
            <a:ext cx="1878965" cy="1918970"/>
            <a:chOff x="3777" y="2376"/>
            <a:chExt cx="2959" cy="3022"/>
          </a:xfrm>
        </p:grpSpPr>
        <p:grpSp>
          <p:nvGrpSpPr>
            <p:cNvPr id="65" name="组合 64"/>
            <p:cNvGrpSpPr/>
            <p:nvPr/>
          </p:nvGrpSpPr>
          <p:grpSpPr>
            <a:xfrm>
              <a:off x="4287" y="2376"/>
              <a:ext cx="1892" cy="1941"/>
              <a:chOff x="6325" y="2812"/>
              <a:chExt cx="2013" cy="2375"/>
            </a:xfrm>
          </p:grpSpPr>
          <p:sp>
            <p:nvSpPr>
              <p:cNvPr id="66" name="Freeform 89"/>
              <p:cNvSpPr/>
              <p:nvPr>
                <p:custDataLst>
                  <p:tags r:id="rId10"/>
                </p:custDataLst>
              </p:nvPr>
            </p:nvSpPr>
            <p:spPr>
              <a:xfrm>
                <a:off x="6325" y="2812"/>
                <a:ext cx="2013" cy="2375"/>
              </a:xfrm>
              <a:custGeom>
                <a:avLst/>
                <a:gdLst>
                  <a:gd name="connsiteX0" fmla="*/ 85970 w 1863580"/>
                  <a:gd name="connsiteY0" fmla="*/ 679038 h 2276018"/>
                  <a:gd name="connsiteX1" fmla="*/ 85970 w 1863580"/>
                  <a:gd name="connsiteY1" fmla="*/ 2190809 h 2276018"/>
                  <a:gd name="connsiteX2" fmla="*/ 1777610 w 1863580"/>
                  <a:gd name="connsiteY2" fmla="*/ 2190809 h 2276018"/>
                  <a:gd name="connsiteX3" fmla="*/ 1777610 w 1863580"/>
                  <a:gd name="connsiteY3" fmla="*/ 679038 h 2276018"/>
                  <a:gd name="connsiteX4" fmla="*/ 66772 w 1863580"/>
                  <a:gd name="connsiteY4" fmla="*/ 209609 h 2276018"/>
                  <a:gd name="connsiteX5" fmla="*/ 244490 w 1863580"/>
                  <a:gd name="connsiteY5" fmla="*/ 209609 h 2276018"/>
                  <a:gd name="connsiteX6" fmla="*/ 244490 w 1863580"/>
                  <a:gd name="connsiteY6" fmla="*/ 358292 h 2276018"/>
                  <a:gd name="connsiteX7" fmla="*/ 358563 w 1863580"/>
                  <a:gd name="connsiteY7" fmla="*/ 472365 h 2276018"/>
                  <a:gd name="connsiteX8" fmla="*/ 358562 w 1863580"/>
                  <a:gd name="connsiteY8" fmla="*/ 472366 h 2276018"/>
                  <a:gd name="connsiteX9" fmla="*/ 472635 w 1863580"/>
                  <a:gd name="connsiteY9" fmla="*/ 358293 h 2276018"/>
                  <a:gd name="connsiteX10" fmla="*/ 472636 w 1863580"/>
                  <a:gd name="connsiteY10" fmla="*/ 209609 h 2276018"/>
                  <a:gd name="connsiteX11" fmla="*/ 1438290 w 1863580"/>
                  <a:gd name="connsiteY11" fmla="*/ 209609 h 2276018"/>
                  <a:gd name="connsiteX12" fmla="*/ 1438290 w 1863580"/>
                  <a:gd name="connsiteY12" fmla="*/ 358292 h 2276018"/>
                  <a:gd name="connsiteX13" fmla="*/ 1552363 w 1863580"/>
                  <a:gd name="connsiteY13" fmla="*/ 472365 h 2276018"/>
                  <a:gd name="connsiteX14" fmla="*/ 1552362 w 1863580"/>
                  <a:gd name="connsiteY14" fmla="*/ 472366 h 2276018"/>
                  <a:gd name="connsiteX15" fmla="*/ 1666435 w 1863580"/>
                  <a:gd name="connsiteY15" fmla="*/ 358293 h 2276018"/>
                  <a:gd name="connsiteX16" fmla="*/ 1666436 w 1863580"/>
                  <a:gd name="connsiteY16" fmla="*/ 209609 h 2276018"/>
                  <a:gd name="connsiteX17" fmla="*/ 1796808 w 1863580"/>
                  <a:gd name="connsiteY17" fmla="*/ 209609 h 2276018"/>
                  <a:gd name="connsiteX18" fmla="*/ 1863580 w 1863580"/>
                  <a:gd name="connsiteY18" fmla="*/ 276381 h 2276018"/>
                  <a:gd name="connsiteX19" fmla="*/ 1863580 w 1863580"/>
                  <a:gd name="connsiteY19" fmla="*/ 2209246 h 2276018"/>
                  <a:gd name="connsiteX20" fmla="*/ 1796808 w 1863580"/>
                  <a:gd name="connsiteY20" fmla="*/ 2276018 h 2276018"/>
                  <a:gd name="connsiteX21" fmla="*/ 66772 w 1863580"/>
                  <a:gd name="connsiteY21" fmla="*/ 2276018 h 2276018"/>
                  <a:gd name="connsiteX22" fmla="*/ 0 w 1863580"/>
                  <a:gd name="connsiteY22" fmla="*/ 2209246 h 2276018"/>
                  <a:gd name="connsiteX23" fmla="*/ 0 w 1863580"/>
                  <a:gd name="connsiteY23" fmla="*/ 276381 h 2276018"/>
                  <a:gd name="connsiteX24" fmla="*/ 66772 w 1863580"/>
                  <a:gd name="connsiteY24" fmla="*/ 209609 h 2276018"/>
                  <a:gd name="connsiteX25" fmla="*/ 1549224 w 1863580"/>
                  <a:gd name="connsiteY25" fmla="*/ 0 h 2276018"/>
                  <a:gd name="connsiteX26" fmla="*/ 1613538 w 1863580"/>
                  <a:gd name="connsiteY26" fmla="*/ 64314 h 2276018"/>
                  <a:gd name="connsiteX27" fmla="*/ 1613538 w 1863580"/>
                  <a:gd name="connsiteY27" fmla="*/ 359666 h 2276018"/>
                  <a:gd name="connsiteX28" fmla="*/ 1549224 w 1863580"/>
                  <a:gd name="connsiteY28" fmla="*/ 423980 h 2276018"/>
                  <a:gd name="connsiteX29" fmla="*/ 1484910 w 1863580"/>
                  <a:gd name="connsiteY29" fmla="*/ 359666 h 2276018"/>
                  <a:gd name="connsiteX30" fmla="*/ 1484910 w 1863580"/>
                  <a:gd name="connsiteY30" fmla="*/ 64314 h 2276018"/>
                  <a:gd name="connsiteX31" fmla="*/ 1549224 w 1863580"/>
                  <a:gd name="connsiteY31" fmla="*/ 0 h 2276018"/>
                  <a:gd name="connsiteX32" fmla="*/ 355141 w 1863580"/>
                  <a:gd name="connsiteY32" fmla="*/ 0 h 2276018"/>
                  <a:gd name="connsiteX33" fmla="*/ 419455 w 1863580"/>
                  <a:gd name="connsiteY33" fmla="*/ 64314 h 2276018"/>
                  <a:gd name="connsiteX34" fmla="*/ 419455 w 1863580"/>
                  <a:gd name="connsiteY34" fmla="*/ 359666 h 2276018"/>
                  <a:gd name="connsiteX35" fmla="*/ 355141 w 1863580"/>
                  <a:gd name="connsiteY35" fmla="*/ 423980 h 2276018"/>
                  <a:gd name="connsiteX36" fmla="*/ 290827 w 1863580"/>
                  <a:gd name="connsiteY36" fmla="*/ 359666 h 2276018"/>
                  <a:gd name="connsiteX37" fmla="*/ 290827 w 1863580"/>
                  <a:gd name="connsiteY37" fmla="*/ 64314 h 2276018"/>
                  <a:gd name="connsiteX38" fmla="*/ 355141 w 1863580"/>
                  <a:gd name="connsiteY38" fmla="*/ 0 h 22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63580" h="2276018">
                    <a:moveTo>
                      <a:pt x="85970" y="679038"/>
                    </a:moveTo>
                    <a:lnTo>
                      <a:pt x="85970" y="2190809"/>
                    </a:lnTo>
                    <a:lnTo>
                      <a:pt x="1777610" y="2190809"/>
                    </a:lnTo>
                    <a:lnTo>
                      <a:pt x="1777610" y="679038"/>
                    </a:lnTo>
                    <a:close/>
                    <a:moveTo>
                      <a:pt x="66772" y="209609"/>
                    </a:moveTo>
                    <a:lnTo>
                      <a:pt x="244490" y="209609"/>
                    </a:lnTo>
                    <a:lnTo>
                      <a:pt x="244490" y="358292"/>
                    </a:lnTo>
                    <a:cubicBezTo>
                      <a:pt x="244490" y="421293"/>
                      <a:pt x="295562" y="472365"/>
                      <a:pt x="358563" y="472365"/>
                    </a:cubicBezTo>
                    <a:lnTo>
                      <a:pt x="358562" y="472366"/>
                    </a:lnTo>
                    <a:cubicBezTo>
                      <a:pt x="421563" y="472366"/>
                      <a:pt x="472635" y="421294"/>
                      <a:pt x="472635" y="358293"/>
                    </a:cubicBezTo>
                    <a:lnTo>
                      <a:pt x="472636" y="209609"/>
                    </a:lnTo>
                    <a:lnTo>
                      <a:pt x="1438290" y="209609"/>
                    </a:lnTo>
                    <a:lnTo>
                      <a:pt x="1438290" y="358292"/>
                    </a:lnTo>
                    <a:cubicBezTo>
                      <a:pt x="1438290" y="421293"/>
                      <a:pt x="1489362" y="472365"/>
                      <a:pt x="1552363" y="472365"/>
                    </a:cubicBezTo>
                    <a:lnTo>
                      <a:pt x="1552362" y="472366"/>
                    </a:lnTo>
                    <a:cubicBezTo>
                      <a:pt x="1615363" y="472366"/>
                      <a:pt x="1666435" y="421294"/>
                      <a:pt x="1666435" y="358293"/>
                    </a:cubicBezTo>
                    <a:lnTo>
                      <a:pt x="1666436" y="209609"/>
                    </a:lnTo>
                    <a:lnTo>
                      <a:pt x="1796808" y="209609"/>
                    </a:lnTo>
                    <a:cubicBezTo>
                      <a:pt x="1833685" y="209609"/>
                      <a:pt x="1863580" y="239504"/>
                      <a:pt x="1863580" y="276381"/>
                    </a:cubicBezTo>
                    <a:lnTo>
                      <a:pt x="1863580" y="2209246"/>
                    </a:lnTo>
                    <a:cubicBezTo>
                      <a:pt x="1863580" y="2246123"/>
                      <a:pt x="1833685" y="2276018"/>
                      <a:pt x="1796808" y="2276018"/>
                    </a:cubicBezTo>
                    <a:lnTo>
                      <a:pt x="66772" y="2276018"/>
                    </a:lnTo>
                    <a:cubicBezTo>
                      <a:pt x="29895" y="2276018"/>
                      <a:pt x="0" y="2246123"/>
                      <a:pt x="0" y="2209246"/>
                    </a:cubicBezTo>
                    <a:lnTo>
                      <a:pt x="0" y="276381"/>
                    </a:lnTo>
                    <a:cubicBezTo>
                      <a:pt x="0" y="239504"/>
                      <a:pt x="29895" y="209609"/>
                      <a:pt x="66772" y="209609"/>
                    </a:cubicBezTo>
                    <a:close/>
                    <a:moveTo>
                      <a:pt x="1549224" y="0"/>
                    </a:moveTo>
                    <a:cubicBezTo>
                      <a:pt x="1584744" y="0"/>
                      <a:pt x="1613538" y="28794"/>
                      <a:pt x="1613538" y="64314"/>
                    </a:cubicBezTo>
                    <a:lnTo>
                      <a:pt x="1613538" y="359666"/>
                    </a:lnTo>
                    <a:cubicBezTo>
                      <a:pt x="1613538" y="395186"/>
                      <a:pt x="1584744" y="423980"/>
                      <a:pt x="1549224" y="423980"/>
                    </a:cubicBezTo>
                    <a:cubicBezTo>
                      <a:pt x="1513704" y="423980"/>
                      <a:pt x="1484910" y="395186"/>
                      <a:pt x="1484910" y="359666"/>
                    </a:cubicBezTo>
                    <a:lnTo>
                      <a:pt x="1484910" y="64314"/>
                    </a:lnTo>
                    <a:cubicBezTo>
                      <a:pt x="1484910" y="28794"/>
                      <a:pt x="1513704" y="0"/>
                      <a:pt x="1549224" y="0"/>
                    </a:cubicBezTo>
                    <a:close/>
                    <a:moveTo>
                      <a:pt x="355141" y="0"/>
                    </a:moveTo>
                    <a:cubicBezTo>
                      <a:pt x="390661" y="0"/>
                      <a:pt x="419455" y="28794"/>
                      <a:pt x="419455" y="64314"/>
                    </a:cubicBezTo>
                    <a:lnTo>
                      <a:pt x="419455" y="359666"/>
                    </a:lnTo>
                    <a:cubicBezTo>
                      <a:pt x="419455" y="395186"/>
                      <a:pt x="390661" y="423980"/>
                      <a:pt x="355141" y="423980"/>
                    </a:cubicBezTo>
                    <a:cubicBezTo>
                      <a:pt x="319621" y="423980"/>
                      <a:pt x="290827" y="395186"/>
                      <a:pt x="290827" y="359666"/>
                    </a:cubicBezTo>
                    <a:lnTo>
                      <a:pt x="290827" y="64314"/>
                    </a:lnTo>
                    <a:cubicBezTo>
                      <a:pt x="290827" y="28794"/>
                      <a:pt x="319621" y="0"/>
                      <a:pt x="3551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TextBox 83"/>
              <p:cNvSpPr txBox="1"/>
              <p:nvPr>
                <p:custDataLst>
                  <p:tags r:id="rId11"/>
                </p:custDataLst>
              </p:nvPr>
            </p:nvSpPr>
            <p:spPr>
              <a:xfrm flipH="1">
                <a:off x="6434" y="3759"/>
                <a:ext cx="1794" cy="1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</a:t>
                </a:r>
                <a:endParaRPr kumimoji="0" lang="en-US" sz="35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9" name="矩形 68"/>
            <p:cNvSpPr/>
            <p:nvPr>
              <p:custDataLst>
                <p:tags r:id="rId12"/>
              </p:custDataLst>
            </p:nvPr>
          </p:nvSpPr>
          <p:spPr>
            <a:xfrm>
              <a:off x="3777" y="4673"/>
              <a:ext cx="2959" cy="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查看网上订单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30980" y="6403340"/>
            <a:ext cx="79552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云收银企业微店使用教程链接：https://mp.weixin.qq.com/s/QyXYxpXba3mZZeoRdaK0sQ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右箭头 73"/>
          <p:cNvSpPr/>
          <p:nvPr>
            <p:custDataLst>
              <p:tags r:id="rId13"/>
            </p:custDataLst>
          </p:nvPr>
        </p:nvSpPr>
        <p:spPr>
          <a:xfrm>
            <a:off x="6287770" y="2094865"/>
            <a:ext cx="3488690" cy="76200"/>
          </a:xfrm>
          <a:prstGeom prst="right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右箭头 72"/>
          <p:cNvSpPr/>
          <p:nvPr>
            <p:custDataLst>
              <p:tags r:id="rId14"/>
            </p:custDataLst>
          </p:nvPr>
        </p:nvSpPr>
        <p:spPr>
          <a:xfrm>
            <a:off x="2132965" y="2095500"/>
            <a:ext cx="288480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4833194" y="3309691"/>
            <a:ext cx="1778426" cy="5822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客户下单后，商家进行商品配送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9440119" y="3427801"/>
            <a:ext cx="1778426" cy="13188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查看方法：【网店】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【网上订单】可以查看订单是否付款等信息以及进行售后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操作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314065" y="3877945"/>
            <a:ext cx="4871720" cy="252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8" name="Oval 1576"/>
          <p:cNvSpPr/>
          <p:nvPr/>
        </p:nvSpPr>
        <p:spPr>
          <a:xfrm>
            <a:off x="8396605" y="494030"/>
            <a:ext cx="71755" cy="71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爱宝功能培训第四期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90834" y="4471490"/>
            <a:ext cx="3659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如何开通小程序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290834" y="1402244"/>
            <a:ext cx="346096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小程序</a:t>
            </a:r>
            <a:endParaRPr lang="en-US" altLang="zh-CN" sz="8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  <a:p>
            <a:pPr lvl="0" defTabSz="914400">
              <a:defRPr/>
            </a:pPr>
            <a:r>
              <a:rPr lang="zh-CN" altLang="en-US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介绍</a:t>
            </a:r>
            <a:endParaRPr lang="zh-CN" altLang="en-US" sz="8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0112" y="4023128"/>
            <a:ext cx="30913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XIAOCHENGXUJIESHAO</a:t>
            </a:r>
            <a:endParaRPr lang="en-US" altLang="zh-CN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grpSp>
        <p:nvGrpSpPr>
          <p:cNvPr id="18" name="d4bb4698-23fc-42a4-b87b-fdea6506c3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20625" y="2298224"/>
            <a:ext cx="4819810" cy="3319940"/>
            <a:chOff x="3016251" y="1239838"/>
            <a:chExt cx="6356350" cy="4378326"/>
          </a:xfrm>
        </p:grpSpPr>
        <p:sp>
          <p:nvSpPr>
            <p:cNvPr id="19" name="íŝľiḋé"/>
            <p:cNvSpPr/>
            <p:nvPr/>
          </p:nvSpPr>
          <p:spPr bwMode="auto">
            <a:xfrm>
              <a:off x="3086101" y="1271588"/>
              <a:ext cx="6286500" cy="4113213"/>
            </a:xfrm>
            <a:custGeom>
              <a:avLst/>
              <a:gdLst>
                <a:gd name="T0" fmla="*/ 483 w 1647"/>
                <a:gd name="T1" fmla="*/ 270 h 1078"/>
                <a:gd name="T2" fmla="*/ 746 w 1647"/>
                <a:gd name="T3" fmla="*/ 176 h 1078"/>
                <a:gd name="T4" fmla="*/ 1314 w 1647"/>
                <a:gd name="T5" fmla="*/ 117 h 1078"/>
                <a:gd name="T6" fmla="*/ 1569 w 1647"/>
                <a:gd name="T7" fmla="*/ 684 h 1078"/>
                <a:gd name="T8" fmla="*/ 775 w 1647"/>
                <a:gd name="T9" fmla="*/ 1058 h 1078"/>
                <a:gd name="T10" fmla="*/ 18 w 1647"/>
                <a:gd name="T11" fmla="*/ 563 h 1078"/>
                <a:gd name="T12" fmla="*/ 483 w 1647"/>
                <a:gd name="T13" fmla="*/ 27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078">
                  <a:moveTo>
                    <a:pt x="483" y="270"/>
                  </a:moveTo>
                  <a:cubicBezTo>
                    <a:pt x="483" y="270"/>
                    <a:pt x="584" y="297"/>
                    <a:pt x="746" y="176"/>
                  </a:cubicBezTo>
                  <a:cubicBezTo>
                    <a:pt x="908" y="55"/>
                    <a:pt x="1102" y="0"/>
                    <a:pt x="1314" y="117"/>
                  </a:cubicBezTo>
                  <a:cubicBezTo>
                    <a:pt x="1526" y="234"/>
                    <a:pt x="1647" y="488"/>
                    <a:pt x="1569" y="684"/>
                  </a:cubicBezTo>
                  <a:cubicBezTo>
                    <a:pt x="1499" y="863"/>
                    <a:pt x="1236" y="1078"/>
                    <a:pt x="775" y="1058"/>
                  </a:cubicBezTo>
                  <a:cubicBezTo>
                    <a:pt x="315" y="1039"/>
                    <a:pt x="0" y="773"/>
                    <a:pt x="18" y="563"/>
                  </a:cubicBezTo>
                  <a:cubicBezTo>
                    <a:pt x="33" y="379"/>
                    <a:pt x="136" y="244"/>
                    <a:pt x="483" y="270"/>
                  </a:cubicBezTo>
                </a:path>
              </a:pathLst>
            </a:custGeom>
            <a:solidFill>
              <a:srgbClr val="F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sḷiďe"/>
            <p:cNvSpPr/>
            <p:nvPr/>
          </p:nvSpPr>
          <p:spPr bwMode="auto">
            <a:xfrm>
              <a:off x="3390901" y="5006976"/>
              <a:ext cx="5654675" cy="60325"/>
            </a:xfrm>
            <a:custGeom>
              <a:avLst/>
              <a:gdLst>
                <a:gd name="T0" fmla="*/ 1171 w 1481"/>
                <a:gd name="T1" fmla="*/ 0 h 16"/>
                <a:gd name="T2" fmla="*/ 1131 w 1481"/>
                <a:gd name="T3" fmla="*/ 16 h 16"/>
                <a:gd name="T4" fmla="*/ 1481 w 1481"/>
                <a:gd name="T5" fmla="*/ 8 h 16"/>
                <a:gd name="T6" fmla="*/ 1171 w 1481"/>
                <a:gd name="T7" fmla="*/ 0 h 16"/>
                <a:gd name="T8" fmla="*/ 316 w 1481"/>
                <a:gd name="T9" fmla="*/ 0 h 16"/>
                <a:gd name="T10" fmla="*/ 0 w 1481"/>
                <a:gd name="T11" fmla="*/ 8 h 16"/>
                <a:gd name="T12" fmla="*/ 360 w 1481"/>
                <a:gd name="T13" fmla="*/ 16 h 16"/>
                <a:gd name="T14" fmla="*/ 316 w 148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" h="16">
                  <a:moveTo>
                    <a:pt x="1171" y="0"/>
                  </a:moveTo>
                  <a:cubicBezTo>
                    <a:pt x="1158" y="5"/>
                    <a:pt x="1145" y="11"/>
                    <a:pt x="1131" y="16"/>
                  </a:cubicBezTo>
                  <a:cubicBezTo>
                    <a:pt x="1341" y="14"/>
                    <a:pt x="1481" y="11"/>
                    <a:pt x="1481" y="8"/>
                  </a:cubicBezTo>
                  <a:cubicBezTo>
                    <a:pt x="1481" y="4"/>
                    <a:pt x="1359" y="2"/>
                    <a:pt x="1171" y="0"/>
                  </a:cubicBezTo>
                  <a:moveTo>
                    <a:pt x="316" y="0"/>
                  </a:moveTo>
                  <a:cubicBezTo>
                    <a:pt x="125" y="1"/>
                    <a:pt x="0" y="4"/>
                    <a:pt x="0" y="8"/>
                  </a:cubicBezTo>
                  <a:cubicBezTo>
                    <a:pt x="0" y="11"/>
                    <a:pt x="144" y="15"/>
                    <a:pt x="360" y="16"/>
                  </a:cubicBezTo>
                  <a:cubicBezTo>
                    <a:pt x="345" y="11"/>
                    <a:pt x="330" y="5"/>
                    <a:pt x="316" y="0"/>
                  </a:cubicBezTo>
                </a:path>
              </a:pathLst>
            </a:custGeom>
            <a:solidFill>
              <a:srgbClr val="EC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îṣ1íďê"/>
            <p:cNvSpPr/>
            <p:nvPr/>
          </p:nvSpPr>
          <p:spPr bwMode="auto">
            <a:xfrm>
              <a:off x="4597401" y="4999038"/>
              <a:ext cx="3263900" cy="76200"/>
            </a:xfrm>
            <a:custGeom>
              <a:avLst/>
              <a:gdLst>
                <a:gd name="T0" fmla="*/ 424 w 855"/>
                <a:gd name="T1" fmla="*/ 0 h 20"/>
                <a:gd name="T2" fmla="*/ 0 w 855"/>
                <a:gd name="T3" fmla="*/ 2 h 20"/>
                <a:gd name="T4" fmla="*/ 44 w 855"/>
                <a:gd name="T5" fmla="*/ 18 h 20"/>
                <a:gd name="T6" fmla="*/ 424 w 855"/>
                <a:gd name="T7" fmla="*/ 20 h 20"/>
                <a:gd name="T8" fmla="*/ 815 w 855"/>
                <a:gd name="T9" fmla="*/ 18 h 20"/>
                <a:gd name="T10" fmla="*/ 855 w 855"/>
                <a:gd name="T11" fmla="*/ 2 h 20"/>
                <a:gd name="T12" fmla="*/ 424 w 85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20">
                  <a:moveTo>
                    <a:pt x="424" y="0"/>
                  </a:moveTo>
                  <a:cubicBezTo>
                    <a:pt x="266" y="0"/>
                    <a:pt x="120" y="1"/>
                    <a:pt x="0" y="2"/>
                  </a:cubicBezTo>
                  <a:cubicBezTo>
                    <a:pt x="14" y="7"/>
                    <a:pt x="29" y="13"/>
                    <a:pt x="44" y="18"/>
                  </a:cubicBezTo>
                  <a:cubicBezTo>
                    <a:pt x="155" y="19"/>
                    <a:pt x="285" y="20"/>
                    <a:pt x="424" y="20"/>
                  </a:cubicBezTo>
                  <a:cubicBezTo>
                    <a:pt x="568" y="20"/>
                    <a:pt x="701" y="19"/>
                    <a:pt x="815" y="18"/>
                  </a:cubicBezTo>
                  <a:cubicBezTo>
                    <a:pt x="829" y="13"/>
                    <a:pt x="842" y="7"/>
                    <a:pt x="855" y="2"/>
                  </a:cubicBezTo>
                  <a:cubicBezTo>
                    <a:pt x="734" y="1"/>
                    <a:pt x="585" y="0"/>
                    <a:pt x="424" y="0"/>
                  </a:cubicBezTo>
                </a:path>
              </a:pathLst>
            </a:custGeom>
            <a:solidFill>
              <a:srgbClr val="DFD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sļiḑê"/>
            <p:cNvSpPr/>
            <p:nvPr/>
          </p:nvSpPr>
          <p:spPr bwMode="auto">
            <a:xfrm>
              <a:off x="3719513" y="1744663"/>
              <a:ext cx="519113" cy="519113"/>
            </a:xfrm>
            <a:custGeom>
              <a:avLst/>
              <a:gdLst>
                <a:gd name="T0" fmla="*/ 126 w 136"/>
                <a:gd name="T1" fmla="*/ 50 h 136"/>
                <a:gd name="T2" fmla="*/ 86 w 136"/>
                <a:gd name="T3" fmla="*/ 126 h 136"/>
                <a:gd name="T4" fmla="*/ 10 w 136"/>
                <a:gd name="T5" fmla="*/ 86 h 136"/>
                <a:gd name="T6" fmla="*/ 50 w 136"/>
                <a:gd name="T7" fmla="*/ 10 h 136"/>
                <a:gd name="T8" fmla="*/ 126 w 136"/>
                <a:gd name="T9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26" y="50"/>
                  </a:moveTo>
                  <a:cubicBezTo>
                    <a:pt x="136" y="82"/>
                    <a:pt x="118" y="116"/>
                    <a:pt x="86" y="126"/>
                  </a:cubicBezTo>
                  <a:cubicBezTo>
                    <a:pt x="54" y="136"/>
                    <a:pt x="20" y="118"/>
                    <a:pt x="10" y="86"/>
                  </a:cubicBezTo>
                  <a:cubicBezTo>
                    <a:pt x="0" y="54"/>
                    <a:pt x="18" y="20"/>
                    <a:pt x="50" y="10"/>
                  </a:cubicBezTo>
                  <a:cubicBezTo>
                    <a:pt x="82" y="0"/>
                    <a:pt x="116" y="18"/>
                    <a:pt x="126" y="50"/>
                  </a:cubicBezTo>
                  <a:close/>
                </a:path>
              </a:pathLst>
            </a:custGeom>
            <a:solidFill>
              <a:srgbClr val="FD6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ḷïďè"/>
            <p:cNvSpPr/>
            <p:nvPr/>
          </p:nvSpPr>
          <p:spPr bwMode="auto">
            <a:xfrm>
              <a:off x="3833813" y="1862138"/>
              <a:ext cx="263525" cy="268288"/>
            </a:xfrm>
            <a:custGeom>
              <a:avLst/>
              <a:gdLst>
                <a:gd name="T0" fmla="*/ 44 w 69"/>
                <a:gd name="T1" fmla="*/ 5 h 70"/>
                <a:gd name="T2" fmla="*/ 35 w 69"/>
                <a:gd name="T3" fmla="*/ 23 h 70"/>
                <a:gd name="T4" fmla="*/ 32 w 69"/>
                <a:gd name="T5" fmla="*/ 24 h 70"/>
                <a:gd name="T6" fmla="*/ 14 w 69"/>
                <a:gd name="T7" fmla="*/ 14 h 70"/>
                <a:gd name="T8" fmla="*/ 7 w 69"/>
                <a:gd name="T9" fmla="*/ 45 h 70"/>
                <a:gd name="T10" fmla="*/ 48 w 69"/>
                <a:gd name="T11" fmla="*/ 70 h 70"/>
                <a:gd name="T12" fmla="*/ 68 w 69"/>
                <a:gd name="T13" fmla="*/ 26 h 70"/>
                <a:gd name="T14" fmla="*/ 44 w 69"/>
                <a:gd name="T1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70">
                  <a:moveTo>
                    <a:pt x="44" y="5"/>
                  </a:moveTo>
                  <a:cubicBezTo>
                    <a:pt x="36" y="7"/>
                    <a:pt x="35" y="16"/>
                    <a:pt x="35" y="23"/>
                  </a:cubicBezTo>
                  <a:cubicBezTo>
                    <a:pt x="35" y="25"/>
                    <a:pt x="33" y="25"/>
                    <a:pt x="32" y="24"/>
                  </a:cubicBezTo>
                  <a:cubicBezTo>
                    <a:pt x="29" y="18"/>
                    <a:pt x="22" y="12"/>
                    <a:pt x="14" y="14"/>
                  </a:cubicBezTo>
                  <a:cubicBezTo>
                    <a:pt x="0" y="19"/>
                    <a:pt x="0" y="36"/>
                    <a:pt x="7" y="45"/>
                  </a:cubicBezTo>
                  <a:cubicBezTo>
                    <a:pt x="13" y="54"/>
                    <a:pt x="48" y="70"/>
                    <a:pt x="48" y="70"/>
                  </a:cubicBezTo>
                  <a:cubicBezTo>
                    <a:pt x="48" y="70"/>
                    <a:pt x="67" y="37"/>
                    <a:pt x="68" y="26"/>
                  </a:cubicBezTo>
                  <a:cubicBezTo>
                    <a:pt x="69" y="15"/>
                    <a:pt x="59" y="0"/>
                    <a:pt x="44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i$ḷiďê"/>
            <p:cNvSpPr/>
            <p:nvPr/>
          </p:nvSpPr>
          <p:spPr bwMode="auto">
            <a:xfrm>
              <a:off x="4551363" y="1239838"/>
              <a:ext cx="1638300" cy="355600"/>
            </a:xfrm>
            <a:custGeom>
              <a:avLst/>
              <a:gdLst>
                <a:gd name="T0" fmla="*/ 409 w 429"/>
                <a:gd name="T1" fmla="*/ 91 h 93"/>
                <a:gd name="T2" fmla="*/ 25 w 429"/>
                <a:gd name="T3" fmla="*/ 93 h 93"/>
                <a:gd name="T4" fmla="*/ 2 w 429"/>
                <a:gd name="T5" fmla="*/ 69 h 93"/>
                <a:gd name="T6" fmla="*/ 1 w 429"/>
                <a:gd name="T7" fmla="*/ 30 h 93"/>
                <a:gd name="T8" fmla="*/ 29 w 429"/>
                <a:gd name="T9" fmla="*/ 0 h 93"/>
                <a:gd name="T10" fmla="*/ 410 w 429"/>
                <a:gd name="T11" fmla="*/ 0 h 93"/>
                <a:gd name="T12" fmla="*/ 429 w 429"/>
                <a:gd name="T13" fmla="*/ 19 h 93"/>
                <a:gd name="T14" fmla="*/ 428 w 429"/>
                <a:gd name="T15" fmla="*/ 71 h 93"/>
                <a:gd name="T16" fmla="*/ 409 w 429"/>
                <a:gd name="T17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93">
                  <a:moveTo>
                    <a:pt x="409" y="91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12" y="93"/>
                    <a:pt x="2" y="82"/>
                    <a:pt x="2" y="6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1" y="0"/>
                    <a:pt x="429" y="8"/>
                    <a:pt x="429" y="19"/>
                  </a:cubicBezTo>
                  <a:cubicBezTo>
                    <a:pt x="428" y="71"/>
                    <a:pt x="428" y="71"/>
                    <a:pt x="428" y="71"/>
                  </a:cubicBezTo>
                  <a:cubicBezTo>
                    <a:pt x="428" y="82"/>
                    <a:pt x="420" y="91"/>
                    <a:pt x="409" y="91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iS1íḍê"/>
            <p:cNvSpPr/>
            <p:nvPr/>
          </p:nvSpPr>
          <p:spPr bwMode="auto">
            <a:xfrm>
              <a:off x="5972176" y="1573213"/>
              <a:ext cx="130175" cy="144463"/>
            </a:xfrm>
            <a:custGeom>
              <a:avLst/>
              <a:gdLst>
                <a:gd name="T0" fmla="*/ 0 w 34"/>
                <a:gd name="T1" fmla="*/ 0 h 38"/>
                <a:gd name="T2" fmla="*/ 32 w 34"/>
                <a:gd name="T3" fmla="*/ 38 h 38"/>
                <a:gd name="T4" fmla="*/ 34 w 34"/>
                <a:gd name="T5" fmla="*/ 1 h 38"/>
                <a:gd name="T6" fmla="*/ 0 w 34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cubicBezTo>
                    <a:pt x="0" y="0"/>
                    <a:pt x="32" y="38"/>
                    <a:pt x="32" y="38"/>
                  </a:cubicBezTo>
                  <a:cubicBezTo>
                    <a:pt x="32" y="38"/>
                    <a:pt x="34" y="1"/>
                    <a:pt x="34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ïsḻïḑê"/>
            <p:cNvSpPr/>
            <p:nvPr/>
          </p:nvSpPr>
          <p:spPr bwMode="auto">
            <a:xfrm>
              <a:off x="4665663" y="1347788"/>
              <a:ext cx="1393825" cy="52388"/>
            </a:xfrm>
            <a:custGeom>
              <a:avLst/>
              <a:gdLst>
                <a:gd name="T0" fmla="*/ 364 w 365"/>
                <a:gd name="T1" fmla="*/ 5 h 14"/>
                <a:gd name="T2" fmla="*/ 358 w 365"/>
                <a:gd name="T3" fmla="*/ 13 h 14"/>
                <a:gd name="T4" fmla="*/ 353 w 365"/>
                <a:gd name="T5" fmla="*/ 13 h 14"/>
                <a:gd name="T6" fmla="*/ 5 w 365"/>
                <a:gd name="T7" fmla="*/ 14 h 14"/>
                <a:gd name="T8" fmla="*/ 0 w 365"/>
                <a:gd name="T9" fmla="*/ 9 h 14"/>
                <a:gd name="T10" fmla="*/ 5 w 365"/>
                <a:gd name="T11" fmla="*/ 3 h 14"/>
                <a:gd name="T12" fmla="*/ 352 w 365"/>
                <a:gd name="T13" fmla="*/ 0 h 14"/>
                <a:gd name="T14" fmla="*/ 364 w 365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14">
                  <a:moveTo>
                    <a:pt x="364" y="5"/>
                  </a:moveTo>
                  <a:cubicBezTo>
                    <a:pt x="365" y="9"/>
                    <a:pt x="362" y="13"/>
                    <a:pt x="358" y="13"/>
                  </a:cubicBezTo>
                  <a:cubicBezTo>
                    <a:pt x="353" y="13"/>
                    <a:pt x="353" y="13"/>
                    <a:pt x="353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6"/>
                    <a:pt x="2" y="3"/>
                    <a:pt x="5" y="3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60" y="0"/>
                    <a:pt x="363" y="2"/>
                    <a:pt x="364" y="5"/>
                  </a:cubicBez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iṩľîḓé"/>
            <p:cNvSpPr/>
            <p:nvPr/>
          </p:nvSpPr>
          <p:spPr bwMode="auto">
            <a:xfrm>
              <a:off x="4665663" y="1446213"/>
              <a:ext cx="588963" cy="46038"/>
            </a:xfrm>
            <a:custGeom>
              <a:avLst/>
              <a:gdLst>
                <a:gd name="T0" fmla="*/ 0 w 154"/>
                <a:gd name="T1" fmla="*/ 7 h 12"/>
                <a:gd name="T2" fmla="*/ 0 w 154"/>
                <a:gd name="T3" fmla="*/ 7 h 12"/>
                <a:gd name="T4" fmla="*/ 5 w 154"/>
                <a:gd name="T5" fmla="*/ 12 h 12"/>
                <a:gd name="T6" fmla="*/ 149 w 154"/>
                <a:gd name="T7" fmla="*/ 10 h 12"/>
                <a:gd name="T8" fmla="*/ 154 w 154"/>
                <a:gd name="T9" fmla="*/ 5 h 12"/>
                <a:gd name="T10" fmla="*/ 149 w 154"/>
                <a:gd name="T11" fmla="*/ 0 h 12"/>
                <a:gd name="T12" fmla="*/ 5 w 154"/>
                <a:gd name="T13" fmla="*/ 2 h 12"/>
                <a:gd name="T14" fmla="*/ 0 w 154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52" y="10"/>
                    <a:pt x="154" y="8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ïś1îḑe"/>
            <p:cNvSpPr/>
            <p:nvPr/>
          </p:nvSpPr>
          <p:spPr bwMode="auto">
            <a:xfrm>
              <a:off x="8032751" y="1381126"/>
              <a:ext cx="493713" cy="492125"/>
            </a:xfrm>
            <a:custGeom>
              <a:avLst/>
              <a:gdLst>
                <a:gd name="T0" fmla="*/ 125 w 129"/>
                <a:gd name="T1" fmla="*/ 71 h 129"/>
                <a:gd name="T2" fmla="*/ 58 w 129"/>
                <a:gd name="T3" fmla="*/ 125 h 129"/>
                <a:gd name="T4" fmla="*/ 4 w 129"/>
                <a:gd name="T5" fmla="*/ 58 h 129"/>
                <a:gd name="T6" fmla="*/ 71 w 129"/>
                <a:gd name="T7" fmla="*/ 4 h 129"/>
                <a:gd name="T8" fmla="*/ 125 w 129"/>
                <a:gd name="T9" fmla="*/ 7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25" y="71"/>
                  </a:moveTo>
                  <a:cubicBezTo>
                    <a:pt x="122" y="105"/>
                    <a:pt x="92" y="129"/>
                    <a:pt x="58" y="125"/>
                  </a:cubicBezTo>
                  <a:cubicBezTo>
                    <a:pt x="24" y="122"/>
                    <a:pt x="0" y="92"/>
                    <a:pt x="4" y="58"/>
                  </a:cubicBezTo>
                  <a:cubicBezTo>
                    <a:pt x="7" y="24"/>
                    <a:pt x="38" y="0"/>
                    <a:pt x="71" y="4"/>
                  </a:cubicBezTo>
                  <a:cubicBezTo>
                    <a:pt x="105" y="8"/>
                    <a:pt x="129" y="38"/>
                    <a:pt x="125" y="71"/>
                  </a:cubicBezTo>
                  <a:close/>
                </a:path>
              </a:pathLst>
            </a:custGeom>
            <a:solidFill>
              <a:srgbClr val="FFB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ïṡlídé"/>
            <p:cNvSpPr/>
            <p:nvPr/>
          </p:nvSpPr>
          <p:spPr bwMode="auto">
            <a:xfrm>
              <a:off x="8140701" y="1492251"/>
              <a:ext cx="277813" cy="274638"/>
            </a:xfrm>
            <a:custGeom>
              <a:avLst/>
              <a:gdLst>
                <a:gd name="T0" fmla="*/ 72 w 73"/>
                <a:gd name="T1" fmla="*/ 36 h 72"/>
                <a:gd name="T2" fmla="*/ 69 w 73"/>
                <a:gd name="T3" fmla="*/ 47 h 72"/>
                <a:gd name="T4" fmla="*/ 63 w 73"/>
                <a:gd name="T5" fmla="*/ 54 h 72"/>
                <a:gd name="T6" fmla="*/ 54 w 73"/>
                <a:gd name="T7" fmla="*/ 56 h 72"/>
                <a:gd name="T8" fmla="*/ 48 w 73"/>
                <a:gd name="T9" fmla="*/ 54 h 72"/>
                <a:gd name="T10" fmla="*/ 45 w 73"/>
                <a:gd name="T11" fmla="*/ 50 h 72"/>
                <a:gd name="T12" fmla="*/ 45 w 73"/>
                <a:gd name="T13" fmla="*/ 50 h 72"/>
                <a:gd name="T14" fmla="*/ 32 w 73"/>
                <a:gd name="T15" fmla="*/ 54 h 72"/>
                <a:gd name="T16" fmla="*/ 20 w 73"/>
                <a:gd name="T17" fmla="*/ 48 h 72"/>
                <a:gd name="T18" fmla="*/ 17 w 73"/>
                <a:gd name="T19" fmla="*/ 35 h 72"/>
                <a:gd name="T20" fmla="*/ 25 w 73"/>
                <a:gd name="T21" fmla="*/ 21 h 72"/>
                <a:gd name="T22" fmla="*/ 41 w 73"/>
                <a:gd name="T23" fmla="*/ 17 h 72"/>
                <a:gd name="T24" fmla="*/ 49 w 73"/>
                <a:gd name="T25" fmla="*/ 19 h 72"/>
                <a:gd name="T26" fmla="*/ 56 w 73"/>
                <a:gd name="T27" fmla="*/ 21 h 72"/>
                <a:gd name="T28" fmla="*/ 53 w 73"/>
                <a:gd name="T29" fmla="*/ 42 h 72"/>
                <a:gd name="T30" fmla="*/ 55 w 73"/>
                <a:gd name="T31" fmla="*/ 49 h 72"/>
                <a:gd name="T32" fmla="*/ 60 w 73"/>
                <a:gd name="T33" fmla="*/ 45 h 72"/>
                <a:gd name="T34" fmla="*/ 63 w 73"/>
                <a:gd name="T35" fmla="*/ 35 h 72"/>
                <a:gd name="T36" fmla="*/ 61 w 73"/>
                <a:gd name="T37" fmla="*/ 22 h 72"/>
                <a:gd name="T38" fmla="*/ 54 w 73"/>
                <a:gd name="T39" fmla="*/ 13 h 72"/>
                <a:gd name="T40" fmla="*/ 42 w 73"/>
                <a:gd name="T41" fmla="*/ 9 h 72"/>
                <a:gd name="T42" fmla="*/ 27 w 73"/>
                <a:gd name="T43" fmla="*/ 11 h 72"/>
                <a:gd name="T44" fmla="*/ 16 w 73"/>
                <a:gd name="T45" fmla="*/ 20 h 72"/>
                <a:gd name="T46" fmla="*/ 10 w 73"/>
                <a:gd name="T47" fmla="*/ 35 h 72"/>
                <a:gd name="T48" fmla="*/ 15 w 73"/>
                <a:gd name="T49" fmla="*/ 54 h 72"/>
                <a:gd name="T50" fmla="*/ 33 w 73"/>
                <a:gd name="T51" fmla="*/ 63 h 72"/>
                <a:gd name="T52" fmla="*/ 43 w 73"/>
                <a:gd name="T53" fmla="*/ 63 h 72"/>
                <a:gd name="T54" fmla="*/ 54 w 73"/>
                <a:gd name="T55" fmla="*/ 61 h 72"/>
                <a:gd name="T56" fmla="*/ 53 w 73"/>
                <a:gd name="T57" fmla="*/ 69 h 72"/>
                <a:gd name="T58" fmla="*/ 32 w 73"/>
                <a:gd name="T59" fmla="*/ 71 h 72"/>
                <a:gd name="T60" fmla="*/ 7 w 73"/>
                <a:gd name="T61" fmla="*/ 60 h 72"/>
                <a:gd name="T62" fmla="*/ 1 w 73"/>
                <a:gd name="T63" fmla="*/ 34 h 72"/>
                <a:gd name="T64" fmla="*/ 8 w 73"/>
                <a:gd name="T65" fmla="*/ 16 h 72"/>
                <a:gd name="T66" fmla="*/ 23 w 73"/>
                <a:gd name="T67" fmla="*/ 3 h 72"/>
                <a:gd name="T68" fmla="*/ 43 w 73"/>
                <a:gd name="T69" fmla="*/ 0 h 72"/>
                <a:gd name="T70" fmla="*/ 60 w 73"/>
                <a:gd name="T71" fmla="*/ 6 h 72"/>
                <a:gd name="T72" fmla="*/ 70 w 73"/>
                <a:gd name="T73" fmla="*/ 19 h 72"/>
                <a:gd name="T74" fmla="*/ 72 w 73"/>
                <a:gd name="T75" fmla="*/ 36 h 72"/>
                <a:gd name="T76" fmla="*/ 27 w 73"/>
                <a:gd name="T77" fmla="*/ 36 h 72"/>
                <a:gd name="T78" fmla="*/ 34 w 73"/>
                <a:gd name="T79" fmla="*/ 46 h 72"/>
                <a:gd name="T80" fmla="*/ 40 w 73"/>
                <a:gd name="T81" fmla="*/ 44 h 72"/>
                <a:gd name="T82" fmla="*/ 44 w 73"/>
                <a:gd name="T83" fmla="*/ 35 h 72"/>
                <a:gd name="T84" fmla="*/ 45 w 73"/>
                <a:gd name="T85" fmla="*/ 26 h 72"/>
                <a:gd name="T86" fmla="*/ 40 w 73"/>
                <a:gd name="T87" fmla="*/ 25 h 72"/>
                <a:gd name="T88" fmla="*/ 31 w 73"/>
                <a:gd name="T89" fmla="*/ 27 h 72"/>
                <a:gd name="T90" fmla="*/ 27 w 73"/>
                <a:gd name="T91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72">
                  <a:moveTo>
                    <a:pt x="72" y="36"/>
                  </a:moveTo>
                  <a:cubicBezTo>
                    <a:pt x="72" y="40"/>
                    <a:pt x="71" y="44"/>
                    <a:pt x="69" y="47"/>
                  </a:cubicBezTo>
                  <a:cubicBezTo>
                    <a:pt x="68" y="50"/>
                    <a:pt x="65" y="53"/>
                    <a:pt x="63" y="54"/>
                  </a:cubicBezTo>
                  <a:cubicBezTo>
                    <a:pt x="60" y="56"/>
                    <a:pt x="57" y="57"/>
                    <a:pt x="54" y="56"/>
                  </a:cubicBezTo>
                  <a:cubicBezTo>
                    <a:pt x="52" y="56"/>
                    <a:pt x="50" y="56"/>
                    <a:pt x="48" y="54"/>
                  </a:cubicBezTo>
                  <a:cubicBezTo>
                    <a:pt x="47" y="53"/>
                    <a:pt x="46" y="52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53"/>
                    <a:pt x="37" y="55"/>
                    <a:pt x="32" y="54"/>
                  </a:cubicBezTo>
                  <a:cubicBezTo>
                    <a:pt x="27" y="54"/>
                    <a:pt x="23" y="52"/>
                    <a:pt x="20" y="48"/>
                  </a:cubicBezTo>
                  <a:cubicBezTo>
                    <a:pt x="18" y="45"/>
                    <a:pt x="17" y="40"/>
                    <a:pt x="17" y="35"/>
                  </a:cubicBezTo>
                  <a:cubicBezTo>
                    <a:pt x="18" y="29"/>
                    <a:pt x="20" y="24"/>
                    <a:pt x="25" y="21"/>
                  </a:cubicBezTo>
                  <a:cubicBezTo>
                    <a:pt x="29" y="18"/>
                    <a:pt x="34" y="16"/>
                    <a:pt x="41" y="17"/>
                  </a:cubicBezTo>
                  <a:cubicBezTo>
                    <a:pt x="43" y="17"/>
                    <a:pt x="46" y="18"/>
                    <a:pt x="49" y="19"/>
                  </a:cubicBezTo>
                  <a:cubicBezTo>
                    <a:pt x="52" y="19"/>
                    <a:pt x="54" y="20"/>
                    <a:pt x="56" y="21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2" y="46"/>
                    <a:pt x="53" y="48"/>
                    <a:pt x="55" y="49"/>
                  </a:cubicBezTo>
                  <a:cubicBezTo>
                    <a:pt x="57" y="49"/>
                    <a:pt x="59" y="48"/>
                    <a:pt x="60" y="45"/>
                  </a:cubicBezTo>
                  <a:cubicBezTo>
                    <a:pt x="62" y="42"/>
                    <a:pt x="62" y="39"/>
                    <a:pt x="63" y="35"/>
                  </a:cubicBezTo>
                  <a:cubicBezTo>
                    <a:pt x="63" y="30"/>
                    <a:pt x="63" y="26"/>
                    <a:pt x="61" y="22"/>
                  </a:cubicBezTo>
                  <a:cubicBezTo>
                    <a:pt x="60" y="18"/>
                    <a:pt x="57" y="15"/>
                    <a:pt x="54" y="13"/>
                  </a:cubicBezTo>
                  <a:cubicBezTo>
                    <a:pt x="51" y="11"/>
                    <a:pt x="47" y="9"/>
                    <a:pt x="42" y="9"/>
                  </a:cubicBezTo>
                  <a:cubicBezTo>
                    <a:pt x="37" y="8"/>
                    <a:pt x="31" y="9"/>
                    <a:pt x="27" y="11"/>
                  </a:cubicBezTo>
                  <a:cubicBezTo>
                    <a:pt x="22" y="13"/>
                    <a:pt x="18" y="16"/>
                    <a:pt x="16" y="20"/>
                  </a:cubicBezTo>
                  <a:cubicBezTo>
                    <a:pt x="13" y="24"/>
                    <a:pt x="11" y="29"/>
                    <a:pt x="10" y="35"/>
                  </a:cubicBezTo>
                  <a:cubicBezTo>
                    <a:pt x="10" y="43"/>
                    <a:pt x="11" y="50"/>
                    <a:pt x="15" y="54"/>
                  </a:cubicBezTo>
                  <a:cubicBezTo>
                    <a:pt x="19" y="59"/>
                    <a:pt x="25" y="62"/>
                    <a:pt x="33" y="63"/>
                  </a:cubicBezTo>
                  <a:cubicBezTo>
                    <a:pt x="36" y="63"/>
                    <a:pt x="39" y="63"/>
                    <a:pt x="43" y="63"/>
                  </a:cubicBezTo>
                  <a:cubicBezTo>
                    <a:pt x="47" y="63"/>
                    <a:pt x="50" y="62"/>
                    <a:pt x="54" y="61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7" y="71"/>
                    <a:pt x="40" y="72"/>
                    <a:pt x="32" y="71"/>
                  </a:cubicBezTo>
                  <a:cubicBezTo>
                    <a:pt x="21" y="70"/>
                    <a:pt x="13" y="66"/>
                    <a:pt x="7" y="60"/>
                  </a:cubicBezTo>
                  <a:cubicBezTo>
                    <a:pt x="2" y="53"/>
                    <a:pt x="0" y="45"/>
                    <a:pt x="1" y="34"/>
                  </a:cubicBezTo>
                  <a:cubicBezTo>
                    <a:pt x="2" y="27"/>
                    <a:pt x="4" y="21"/>
                    <a:pt x="8" y="16"/>
                  </a:cubicBezTo>
                  <a:cubicBezTo>
                    <a:pt x="11" y="10"/>
                    <a:pt x="16" y="6"/>
                    <a:pt x="23" y="3"/>
                  </a:cubicBezTo>
                  <a:cubicBezTo>
                    <a:pt x="29" y="1"/>
                    <a:pt x="36" y="0"/>
                    <a:pt x="43" y="0"/>
                  </a:cubicBezTo>
                  <a:cubicBezTo>
                    <a:pt x="50" y="1"/>
                    <a:pt x="55" y="3"/>
                    <a:pt x="60" y="6"/>
                  </a:cubicBezTo>
                  <a:cubicBezTo>
                    <a:pt x="65" y="9"/>
                    <a:pt x="68" y="14"/>
                    <a:pt x="70" y="19"/>
                  </a:cubicBezTo>
                  <a:cubicBezTo>
                    <a:pt x="72" y="24"/>
                    <a:pt x="73" y="29"/>
                    <a:pt x="72" y="36"/>
                  </a:cubicBezTo>
                  <a:close/>
                  <a:moveTo>
                    <a:pt x="27" y="36"/>
                  </a:moveTo>
                  <a:cubicBezTo>
                    <a:pt x="27" y="42"/>
                    <a:pt x="29" y="46"/>
                    <a:pt x="34" y="46"/>
                  </a:cubicBezTo>
                  <a:cubicBezTo>
                    <a:pt x="36" y="47"/>
                    <a:pt x="39" y="46"/>
                    <a:pt x="40" y="44"/>
                  </a:cubicBezTo>
                  <a:cubicBezTo>
                    <a:pt x="42" y="42"/>
                    <a:pt x="43" y="40"/>
                    <a:pt x="44" y="3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5"/>
                    <a:pt x="42" y="25"/>
                    <a:pt x="40" y="25"/>
                  </a:cubicBezTo>
                  <a:cubicBezTo>
                    <a:pt x="37" y="25"/>
                    <a:pt x="34" y="25"/>
                    <a:pt x="31" y="27"/>
                  </a:cubicBezTo>
                  <a:cubicBezTo>
                    <a:pt x="29" y="29"/>
                    <a:pt x="28" y="32"/>
                    <a:pt x="2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ṩḷíḋê"/>
            <p:cNvSpPr/>
            <p:nvPr/>
          </p:nvSpPr>
          <p:spPr bwMode="auto">
            <a:xfrm>
              <a:off x="6961188" y="1554163"/>
              <a:ext cx="603250" cy="361950"/>
            </a:xfrm>
            <a:custGeom>
              <a:avLst/>
              <a:gdLst>
                <a:gd name="T0" fmla="*/ 102 w 158"/>
                <a:gd name="T1" fmla="*/ 94 h 95"/>
                <a:gd name="T2" fmla="*/ 44 w 158"/>
                <a:gd name="T3" fmla="*/ 92 h 95"/>
                <a:gd name="T4" fmla="*/ 1 w 158"/>
                <a:gd name="T5" fmla="*/ 46 h 95"/>
                <a:gd name="T6" fmla="*/ 51 w 158"/>
                <a:gd name="T7" fmla="*/ 2 h 95"/>
                <a:gd name="T8" fmla="*/ 123 w 158"/>
                <a:gd name="T9" fmla="*/ 6 h 95"/>
                <a:gd name="T10" fmla="*/ 156 w 158"/>
                <a:gd name="T11" fmla="*/ 45 h 95"/>
                <a:gd name="T12" fmla="*/ 102 w 158"/>
                <a:gd name="T13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95">
                  <a:moveTo>
                    <a:pt x="102" y="94"/>
                  </a:moveTo>
                  <a:cubicBezTo>
                    <a:pt x="44" y="92"/>
                    <a:pt x="44" y="92"/>
                    <a:pt x="44" y="92"/>
                  </a:cubicBezTo>
                  <a:cubicBezTo>
                    <a:pt x="19" y="92"/>
                    <a:pt x="0" y="71"/>
                    <a:pt x="1" y="46"/>
                  </a:cubicBezTo>
                  <a:cubicBezTo>
                    <a:pt x="3" y="20"/>
                    <a:pt x="25" y="0"/>
                    <a:pt x="51" y="2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43" y="7"/>
                    <a:pt x="158" y="25"/>
                    <a:pt x="156" y="45"/>
                  </a:cubicBezTo>
                  <a:cubicBezTo>
                    <a:pt x="154" y="73"/>
                    <a:pt x="130" y="95"/>
                    <a:pt x="102" y="94"/>
                  </a:cubicBez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ïšḷïḋè"/>
            <p:cNvSpPr/>
            <p:nvPr/>
          </p:nvSpPr>
          <p:spPr bwMode="auto">
            <a:xfrm>
              <a:off x="6994526" y="1885951"/>
              <a:ext cx="225425" cy="141288"/>
            </a:xfrm>
            <a:custGeom>
              <a:avLst/>
              <a:gdLst>
                <a:gd name="T0" fmla="*/ 44 w 142"/>
                <a:gd name="T1" fmla="*/ 0 h 89"/>
                <a:gd name="T2" fmla="*/ 0 w 142"/>
                <a:gd name="T3" fmla="*/ 89 h 89"/>
                <a:gd name="T4" fmla="*/ 142 w 142"/>
                <a:gd name="T5" fmla="*/ 0 h 89"/>
                <a:gd name="T6" fmla="*/ 44 w 142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89">
                  <a:moveTo>
                    <a:pt x="44" y="0"/>
                  </a:moveTo>
                  <a:lnTo>
                    <a:pt x="0" y="89"/>
                  </a:lnTo>
                  <a:lnTo>
                    <a:pt x="14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ïŝļïḓè"/>
            <p:cNvSpPr/>
            <p:nvPr/>
          </p:nvSpPr>
          <p:spPr bwMode="auto">
            <a:xfrm>
              <a:off x="7235826" y="1690688"/>
              <a:ext cx="79375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ïśľiḍé"/>
            <p:cNvSpPr/>
            <p:nvPr/>
          </p:nvSpPr>
          <p:spPr bwMode="auto">
            <a:xfrm>
              <a:off x="7089776" y="1690688"/>
              <a:ext cx="80963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îṩļiḑe"/>
            <p:cNvSpPr/>
            <p:nvPr/>
          </p:nvSpPr>
          <p:spPr bwMode="auto">
            <a:xfrm>
              <a:off x="7380288" y="169068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îś1íḓe"/>
            <p:cNvSpPr/>
            <p:nvPr/>
          </p:nvSpPr>
          <p:spPr bwMode="auto">
            <a:xfrm>
              <a:off x="4287838" y="2179638"/>
              <a:ext cx="3890963" cy="2762250"/>
            </a:xfrm>
            <a:custGeom>
              <a:avLst/>
              <a:gdLst>
                <a:gd name="T0" fmla="*/ 974 w 1019"/>
                <a:gd name="T1" fmla="*/ 724 h 724"/>
                <a:gd name="T2" fmla="*/ 46 w 1019"/>
                <a:gd name="T3" fmla="*/ 724 h 724"/>
                <a:gd name="T4" fmla="*/ 0 w 1019"/>
                <a:gd name="T5" fmla="*/ 679 h 724"/>
                <a:gd name="T6" fmla="*/ 0 w 1019"/>
                <a:gd name="T7" fmla="*/ 46 h 724"/>
                <a:gd name="T8" fmla="*/ 46 w 1019"/>
                <a:gd name="T9" fmla="*/ 0 h 724"/>
                <a:gd name="T10" fmla="*/ 974 w 1019"/>
                <a:gd name="T11" fmla="*/ 0 h 724"/>
                <a:gd name="T12" fmla="*/ 1019 w 1019"/>
                <a:gd name="T13" fmla="*/ 46 h 724"/>
                <a:gd name="T14" fmla="*/ 1019 w 1019"/>
                <a:gd name="T15" fmla="*/ 679 h 724"/>
                <a:gd name="T16" fmla="*/ 974 w 1019"/>
                <a:gd name="T17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9" h="724">
                  <a:moveTo>
                    <a:pt x="974" y="724"/>
                  </a:moveTo>
                  <a:cubicBezTo>
                    <a:pt x="46" y="724"/>
                    <a:pt x="46" y="724"/>
                    <a:pt x="46" y="724"/>
                  </a:cubicBezTo>
                  <a:cubicBezTo>
                    <a:pt x="21" y="724"/>
                    <a:pt x="0" y="704"/>
                    <a:pt x="0" y="67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999" y="0"/>
                    <a:pt x="1019" y="20"/>
                    <a:pt x="1019" y="46"/>
                  </a:cubicBezTo>
                  <a:cubicBezTo>
                    <a:pt x="1019" y="679"/>
                    <a:pt x="1019" y="679"/>
                    <a:pt x="1019" y="679"/>
                  </a:cubicBezTo>
                  <a:cubicBezTo>
                    <a:pt x="1019" y="704"/>
                    <a:pt x="999" y="724"/>
                    <a:pt x="974" y="724"/>
                  </a:cubicBezTo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išlîďê"/>
            <p:cNvSpPr/>
            <p:nvPr/>
          </p:nvSpPr>
          <p:spPr bwMode="auto">
            <a:xfrm>
              <a:off x="4341813" y="2212976"/>
              <a:ext cx="3786188" cy="2693988"/>
            </a:xfrm>
            <a:custGeom>
              <a:avLst/>
              <a:gdLst>
                <a:gd name="T0" fmla="*/ 956 w 992"/>
                <a:gd name="T1" fmla="*/ 706 h 706"/>
                <a:gd name="T2" fmla="*/ 36 w 992"/>
                <a:gd name="T3" fmla="*/ 706 h 706"/>
                <a:gd name="T4" fmla="*/ 0 w 992"/>
                <a:gd name="T5" fmla="*/ 669 h 706"/>
                <a:gd name="T6" fmla="*/ 0 w 992"/>
                <a:gd name="T7" fmla="*/ 37 h 706"/>
                <a:gd name="T8" fmla="*/ 36 w 992"/>
                <a:gd name="T9" fmla="*/ 0 h 706"/>
                <a:gd name="T10" fmla="*/ 956 w 992"/>
                <a:gd name="T11" fmla="*/ 0 h 706"/>
                <a:gd name="T12" fmla="*/ 992 w 992"/>
                <a:gd name="T13" fmla="*/ 37 h 706"/>
                <a:gd name="T14" fmla="*/ 992 w 992"/>
                <a:gd name="T15" fmla="*/ 669 h 706"/>
                <a:gd name="T16" fmla="*/ 956 w 992"/>
                <a:gd name="T17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2" h="706">
                  <a:moveTo>
                    <a:pt x="956" y="706"/>
                  </a:moveTo>
                  <a:cubicBezTo>
                    <a:pt x="36" y="706"/>
                    <a:pt x="36" y="706"/>
                    <a:pt x="36" y="706"/>
                  </a:cubicBezTo>
                  <a:cubicBezTo>
                    <a:pt x="16" y="706"/>
                    <a:pt x="0" y="689"/>
                    <a:pt x="0" y="66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6" y="0"/>
                    <a:pt x="992" y="17"/>
                    <a:pt x="992" y="37"/>
                  </a:cubicBezTo>
                  <a:cubicBezTo>
                    <a:pt x="992" y="669"/>
                    <a:pt x="992" y="669"/>
                    <a:pt x="992" y="669"/>
                  </a:cubicBezTo>
                  <a:cubicBezTo>
                    <a:pt x="992" y="689"/>
                    <a:pt x="976" y="706"/>
                    <a:pt x="956" y="706"/>
                  </a:cubicBezTo>
                </a:path>
              </a:pathLst>
            </a:custGeom>
            <a:solidFill>
              <a:srgbClr val="6B6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ïş1ïḓê"/>
            <p:cNvSpPr/>
            <p:nvPr/>
          </p:nvSpPr>
          <p:spPr bwMode="auto">
            <a:xfrm>
              <a:off x="4505326" y="2343151"/>
              <a:ext cx="3459163" cy="2324100"/>
            </a:xfrm>
            <a:custGeom>
              <a:avLst/>
              <a:gdLst>
                <a:gd name="T0" fmla="*/ 884 w 906"/>
                <a:gd name="T1" fmla="*/ 609 h 609"/>
                <a:gd name="T2" fmla="*/ 22 w 906"/>
                <a:gd name="T3" fmla="*/ 609 h 609"/>
                <a:gd name="T4" fmla="*/ 0 w 906"/>
                <a:gd name="T5" fmla="*/ 587 h 609"/>
                <a:gd name="T6" fmla="*/ 0 w 906"/>
                <a:gd name="T7" fmla="*/ 22 h 609"/>
                <a:gd name="T8" fmla="*/ 22 w 906"/>
                <a:gd name="T9" fmla="*/ 0 h 609"/>
                <a:gd name="T10" fmla="*/ 884 w 906"/>
                <a:gd name="T11" fmla="*/ 0 h 609"/>
                <a:gd name="T12" fmla="*/ 906 w 906"/>
                <a:gd name="T13" fmla="*/ 22 h 609"/>
                <a:gd name="T14" fmla="*/ 906 w 906"/>
                <a:gd name="T15" fmla="*/ 587 h 609"/>
                <a:gd name="T16" fmla="*/ 884 w 906"/>
                <a:gd name="T1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609">
                  <a:moveTo>
                    <a:pt x="884" y="609"/>
                  </a:moveTo>
                  <a:cubicBezTo>
                    <a:pt x="22" y="609"/>
                    <a:pt x="22" y="609"/>
                    <a:pt x="22" y="609"/>
                  </a:cubicBezTo>
                  <a:cubicBezTo>
                    <a:pt x="9" y="609"/>
                    <a:pt x="0" y="599"/>
                    <a:pt x="0" y="58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896" y="0"/>
                    <a:pt x="906" y="10"/>
                    <a:pt x="906" y="22"/>
                  </a:cubicBezTo>
                  <a:cubicBezTo>
                    <a:pt x="906" y="587"/>
                    <a:pt x="906" y="587"/>
                    <a:pt x="906" y="587"/>
                  </a:cubicBezTo>
                  <a:cubicBezTo>
                    <a:pt x="906" y="599"/>
                    <a:pt x="896" y="609"/>
                    <a:pt x="884" y="609"/>
                  </a:cubicBezTo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íṧļïḑé"/>
            <p:cNvSpPr/>
            <p:nvPr/>
          </p:nvSpPr>
          <p:spPr bwMode="auto">
            <a:xfrm>
              <a:off x="6151563" y="2251076"/>
              <a:ext cx="65088" cy="65088"/>
            </a:xfrm>
            <a:prstGeom prst="ellipse">
              <a:avLst/>
            </a:pr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iS1iḑê"/>
            <p:cNvSpPr/>
            <p:nvPr/>
          </p:nvSpPr>
          <p:spPr bwMode="auto">
            <a:xfrm>
              <a:off x="4178301" y="4800601"/>
              <a:ext cx="4114800" cy="214313"/>
            </a:xfrm>
            <a:custGeom>
              <a:avLst/>
              <a:gdLst>
                <a:gd name="T0" fmla="*/ 4 w 1078"/>
                <a:gd name="T1" fmla="*/ 0 h 56"/>
                <a:gd name="T2" fmla="*/ 0 w 1078"/>
                <a:gd name="T3" fmla="*/ 18 h 56"/>
                <a:gd name="T4" fmla="*/ 38 w 1078"/>
                <a:gd name="T5" fmla="*/ 56 h 56"/>
                <a:gd name="T6" fmla="*/ 1040 w 1078"/>
                <a:gd name="T7" fmla="*/ 56 h 56"/>
                <a:gd name="T8" fmla="*/ 1078 w 1078"/>
                <a:gd name="T9" fmla="*/ 18 h 56"/>
                <a:gd name="T10" fmla="*/ 1073 w 1078"/>
                <a:gd name="T11" fmla="*/ 0 h 56"/>
                <a:gd name="T12" fmla="*/ 4 w 1078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8" h="56">
                  <a:moveTo>
                    <a:pt x="4" y="0"/>
                  </a:moveTo>
                  <a:cubicBezTo>
                    <a:pt x="2" y="5"/>
                    <a:pt x="0" y="11"/>
                    <a:pt x="0" y="18"/>
                  </a:cubicBezTo>
                  <a:cubicBezTo>
                    <a:pt x="0" y="39"/>
                    <a:pt x="17" y="56"/>
                    <a:pt x="38" y="56"/>
                  </a:cubicBezTo>
                  <a:cubicBezTo>
                    <a:pt x="1040" y="56"/>
                    <a:pt x="1040" y="56"/>
                    <a:pt x="1040" y="56"/>
                  </a:cubicBezTo>
                  <a:cubicBezTo>
                    <a:pt x="1061" y="56"/>
                    <a:pt x="1078" y="39"/>
                    <a:pt x="1078" y="18"/>
                  </a:cubicBezTo>
                  <a:cubicBezTo>
                    <a:pt x="1078" y="11"/>
                    <a:pt x="1076" y="5"/>
                    <a:pt x="107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íŝlîḍê"/>
            <p:cNvSpPr/>
            <p:nvPr/>
          </p:nvSpPr>
          <p:spPr bwMode="auto">
            <a:xfrm>
              <a:off x="4192588" y="4938713"/>
              <a:ext cx="4081463" cy="76200"/>
            </a:xfrm>
            <a:custGeom>
              <a:avLst/>
              <a:gdLst>
                <a:gd name="T0" fmla="*/ 0 w 1069"/>
                <a:gd name="T1" fmla="*/ 0 h 20"/>
                <a:gd name="T2" fmla="*/ 34 w 1069"/>
                <a:gd name="T3" fmla="*/ 20 h 20"/>
                <a:gd name="T4" fmla="*/ 1036 w 1069"/>
                <a:gd name="T5" fmla="*/ 20 h 20"/>
                <a:gd name="T6" fmla="*/ 1069 w 1069"/>
                <a:gd name="T7" fmla="*/ 0 h 20"/>
                <a:gd name="T8" fmla="*/ 0 w 106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20">
                  <a:moveTo>
                    <a:pt x="0" y="0"/>
                  </a:moveTo>
                  <a:cubicBezTo>
                    <a:pt x="7" y="12"/>
                    <a:pt x="19" y="20"/>
                    <a:pt x="34" y="20"/>
                  </a:cubicBezTo>
                  <a:cubicBezTo>
                    <a:pt x="1036" y="20"/>
                    <a:pt x="1036" y="20"/>
                    <a:pt x="1036" y="20"/>
                  </a:cubicBezTo>
                  <a:cubicBezTo>
                    <a:pt x="1050" y="20"/>
                    <a:pt x="1063" y="12"/>
                    <a:pt x="10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8D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íṥḻîďê"/>
            <p:cNvSpPr/>
            <p:nvPr/>
          </p:nvSpPr>
          <p:spPr bwMode="auto">
            <a:xfrm>
              <a:off x="4765676" y="2816226"/>
              <a:ext cx="3114675" cy="1714500"/>
            </a:xfrm>
            <a:prstGeom prst="rect">
              <a:avLst/>
            </a:prstGeom>
            <a:solidFill>
              <a:srgbClr val="533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iṡľídè"/>
            <p:cNvSpPr/>
            <p:nvPr/>
          </p:nvSpPr>
          <p:spPr bwMode="auto">
            <a:xfrm>
              <a:off x="4651376" y="2701926"/>
              <a:ext cx="3114675" cy="1709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îšḷîḑê"/>
            <p:cNvSpPr/>
            <p:nvPr/>
          </p:nvSpPr>
          <p:spPr bwMode="auto">
            <a:xfrm>
              <a:off x="4651376" y="2701926"/>
              <a:ext cx="3114675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íŝḷídé"/>
            <p:cNvSpPr/>
            <p:nvPr/>
          </p:nvSpPr>
          <p:spPr bwMode="auto">
            <a:xfrm>
              <a:off x="4651376" y="2473326"/>
              <a:ext cx="3114675" cy="228600"/>
            </a:xfrm>
            <a:custGeom>
              <a:avLst/>
              <a:gdLst>
                <a:gd name="T0" fmla="*/ 775 w 816"/>
                <a:gd name="T1" fmla="*/ 0 h 60"/>
                <a:gd name="T2" fmla="*/ 40 w 816"/>
                <a:gd name="T3" fmla="*/ 0 h 60"/>
                <a:gd name="T4" fmla="*/ 0 w 816"/>
                <a:gd name="T5" fmla="*/ 41 h 60"/>
                <a:gd name="T6" fmla="*/ 0 w 816"/>
                <a:gd name="T7" fmla="*/ 60 h 60"/>
                <a:gd name="T8" fmla="*/ 816 w 816"/>
                <a:gd name="T9" fmla="*/ 60 h 60"/>
                <a:gd name="T10" fmla="*/ 816 w 816"/>
                <a:gd name="T11" fmla="*/ 41 h 60"/>
                <a:gd name="T12" fmla="*/ 775 w 81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60">
                  <a:moveTo>
                    <a:pt x="775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816" y="60"/>
                    <a:pt x="816" y="60"/>
                    <a:pt x="816" y="60"/>
                  </a:cubicBezTo>
                  <a:cubicBezTo>
                    <a:pt x="816" y="41"/>
                    <a:pt x="816" y="41"/>
                    <a:pt x="816" y="41"/>
                  </a:cubicBezTo>
                  <a:cubicBezTo>
                    <a:pt x="816" y="18"/>
                    <a:pt x="798" y="0"/>
                    <a:pt x="775" y="0"/>
                  </a:cubicBezTo>
                  <a:close/>
                </a:path>
              </a:pathLst>
            </a:custGeom>
            <a:solidFill>
              <a:srgbClr val="6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ïşlíde"/>
            <p:cNvSpPr/>
            <p:nvPr/>
          </p:nvSpPr>
          <p:spPr bwMode="auto">
            <a:xfrm>
              <a:off x="4838701" y="2557463"/>
              <a:ext cx="6032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îṡļiḑe"/>
            <p:cNvSpPr/>
            <p:nvPr/>
          </p:nvSpPr>
          <p:spPr bwMode="auto">
            <a:xfrm>
              <a:off x="4940301" y="2557463"/>
              <a:ext cx="58738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ïšḻîḑe"/>
            <p:cNvSpPr/>
            <p:nvPr/>
          </p:nvSpPr>
          <p:spPr bwMode="auto">
            <a:xfrm>
              <a:off x="5040313" y="2557463"/>
              <a:ext cx="60325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iṧḻîḑé"/>
            <p:cNvSpPr/>
            <p:nvPr/>
          </p:nvSpPr>
          <p:spPr bwMode="auto">
            <a:xfrm>
              <a:off x="4819651" y="3805238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iŝ1ídé"/>
            <p:cNvSpPr/>
            <p:nvPr/>
          </p:nvSpPr>
          <p:spPr bwMode="auto">
            <a:xfrm>
              <a:off x="4819651" y="3892551"/>
              <a:ext cx="801688" cy="26988"/>
            </a:xfrm>
            <a:custGeom>
              <a:avLst/>
              <a:gdLst>
                <a:gd name="T0" fmla="*/ 5 w 210"/>
                <a:gd name="T1" fmla="*/ 7 h 7"/>
                <a:gd name="T2" fmla="*/ 205 w 210"/>
                <a:gd name="T3" fmla="*/ 7 h 7"/>
                <a:gd name="T4" fmla="*/ 205 w 210"/>
                <a:gd name="T5" fmla="*/ 0 h 7"/>
                <a:gd name="T6" fmla="*/ 5 w 210"/>
                <a:gd name="T7" fmla="*/ 0 h 7"/>
                <a:gd name="T8" fmla="*/ 5 w 2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7">
                  <a:moveTo>
                    <a:pt x="5" y="7"/>
                  </a:moveTo>
                  <a:cubicBezTo>
                    <a:pt x="72" y="7"/>
                    <a:pt x="138" y="7"/>
                    <a:pt x="205" y="7"/>
                  </a:cubicBezTo>
                  <a:cubicBezTo>
                    <a:pt x="210" y="7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išľíḑê"/>
            <p:cNvSpPr/>
            <p:nvPr/>
          </p:nvSpPr>
          <p:spPr bwMode="auto">
            <a:xfrm>
              <a:off x="4819651" y="3976688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îšlíḓé"/>
            <p:cNvSpPr/>
            <p:nvPr/>
          </p:nvSpPr>
          <p:spPr bwMode="auto">
            <a:xfrm>
              <a:off x="4819651" y="4064001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îṩľíḓê"/>
            <p:cNvSpPr/>
            <p:nvPr/>
          </p:nvSpPr>
          <p:spPr bwMode="auto">
            <a:xfrm>
              <a:off x="4819651" y="4148138"/>
              <a:ext cx="801688" cy="30163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ïŝ1îḋè"/>
            <p:cNvSpPr/>
            <p:nvPr/>
          </p:nvSpPr>
          <p:spPr bwMode="auto">
            <a:xfrm>
              <a:off x="4819651" y="4235451"/>
              <a:ext cx="801688" cy="31750"/>
            </a:xfrm>
            <a:custGeom>
              <a:avLst/>
              <a:gdLst>
                <a:gd name="T0" fmla="*/ 5 w 210"/>
                <a:gd name="T1" fmla="*/ 8 h 8"/>
                <a:gd name="T2" fmla="*/ 205 w 210"/>
                <a:gd name="T3" fmla="*/ 8 h 8"/>
                <a:gd name="T4" fmla="*/ 205 w 210"/>
                <a:gd name="T5" fmla="*/ 0 h 8"/>
                <a:gd name="T6" fmla="*/ 5 w 210"/>
                <a:gd name="T7" fmla="*/ 0 h 8"/>
                <a:gd name="T8" fmla="*/ 5 w 2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8">
                  <a:moveTo>
                    <a:pt x="5" y="8"/>
                  </a:moveTo>
                  <a:cubicBezTo>
                    <a:pt x="72" y="8"/>
                    <a:pt x="138" y="8"/>
                    <a:pt x="205" y="8"/>
                  </a:cubicBezTo>
                  <a:cubicBezTo>
                    <a:pt x="210" y="8"/>
                    <a:pt x="210" y="0"/>
                    <a:pt x="205" y="0"/>
                  </a:cubicBezTo>
                  <a:cubicBezTo>
                    <a:pt x="138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ï$ľîdè"/>
            <p:cNvSpPr/>
            <p:nvPr/>
          </p:nvSpPr>
          <p:spPr bwMode="auto">
            <a:xfrm>
              <a:off x="4868863" y="2900363"/>
              <a:ext cx="701675" cy="771525"/>
            </a:xfrm>
            <a:custGeom>
              <a:avLst/>
              <a:gdLst>
                <a:gd name="T0" fmla="*/ 92 w 184"/>
                <a:gd name="T1" fmla="*/ 202 h 202"/>
                <a:gd name="T2" fmla="*/ 92 w 184"/>
                <a:gd name="T3" fmla="*/ 202 h 202"/>
                <a:gd name="T4" fmla="*/ 0 w 184"/>
                <a:gd name="T5" fmla="*/ 110 h 202"/>
                <a:gd name="T6" fmla="*/ 0 w 184"/>
                <a:gd name="T7" fmla="*/ 92 h 202"/>
                <a:gd name="T8" fmla="*/ 92 w 184"/>
                <a:gd name="T9" fmla="*/ 0 h 202"/>
                <a:gd name="T10" fmla="*/ 184 w 184"/>
                <a:gd name="T11" fmla="*/ 92 h 202"/>
                <a:gd name="T12" fmla="*/ 184 w 184"/>
                <a:gd name="T13" fmla="*/ 110 h 202"/>
                <a:gd name="T14" fmla="*/ 92 w 184"/>
                <a:gd name="T1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02">
                  <a:moveTo>
                    <a:pt x="92" y="202"/>
                  </a:moveTo>
                  <a:cubicBezTo>
                    <a:pt x="92" y="202"/>
                    <a:pt x="92" y="202"/>
                    <a:pt x="92" y="202"/>
                  </a:cubicBezTo>
                  <a:cubicBezTo>
                    <a:pt x="41" y="202"/>
                    <a:pt x="0" y="161"/>
                    <a:pt x="0" y="11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184" y="161"/>
                    <a:pt x="143" y="202"/>
                    <a:pt x="92" y="202"/>
                  </a:cubicBezTo>
                  <a:close/>
                </a:path>
              </a:pathLst>
            </a:custGeom>
            <a:solidFill>
              <a:srgbClr val="F9D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iśliďé"/>
            <p:cNvSpPr/>
            <p:nvPr/>
          </p:nvSpPr>
          <p:spPr bwMode="auto">
            <a:xfrm>
              <a:off x="4994276" y="3155951"/>
              <a:ext cx="385763" cy="331788"/>
            </a:xfrm>
            <a:custGeom>
              <a:avLst/>
              <a:gdLst>
                <a:gd name="T0" fmla="*/ 86 w 101"/>
                <a:gd name="T1" fmla="*/ 63 h 87"/>
                <a:gd name="T2" fmla="*/ 75 w 101"/>
                <a:gd name="T3" fmla="*/ 70 h 87"/>
                <a:gd name="T4" fmla="*/ 56 w 101"/>
                <a:gd name="T5" fmla="*/ 70 h 87"/>
                <a:gd name="T6" fmla="*/ 46 w 101"/>
                <a:gd name="T7" fmla="*/ 63 h 87"/>
                <a:gd name="T8" fmla="*/ 43 w 101"/>
                <a:gd name="T9" fmla="*/ 55 h 87"/>
                <a:gd name="T10" fmla="*/ 79 w 101"/>
                <a:gd name="T11" fmla="*/ 55 h 87"/>
                <a:gd name="T12" fmla="*/ 101 w 101"/>
                <a:gd name="T13" fmla="*/ 12 h 87"/>
                <a:gd name="T14" fmla="*/ 27 w 101"/>
                <a:gd name="T15" fmla="*/ 14 h 87"/>
                <a:gd name="T16" fmla="*/ 22 w 101"/>
                <a:gd name="T17" fmla="*/ 0 h 87"/>
                <a:gd name="T18" fmla="*/ 4 w 101"/>
                <a:gd name="T19" fmla="*/ 0 h 87"/>
                <a:gd name="T20" fmla="*/ 0 w 101"/>
                <a:gd name="T21" fmla="*/ 4 h 87"/>
                <a:gd name="T22" fmla="*/ 4 w 101"/>
                <a:gd name="T23" fmla="*/ 9 h 87"/>
                <a:gd name="T24" fmla="*/ 16 w 101"/>
                <a:gd name="T25" fmla="*/ 9 h 87"/>
                <a:gd name="T26" fmla="*/ 38 w 101"/>
                <a:gd name="T27" fmla="*/ 66 h 87"/>
                <a:gd name="T28" fmla="*/ 34 w 101"/>
                <a:gd name="T29" fmla="*/ 75 h 87"/>
                <a:gd name="T30" fmla="*/ 46 w 101"/>
                <a:gd name="T31" fmla="*/ 87 h 87"/>
                <a:gd name="T32" fmla="*/ 56 w 101"/>
                <a:gd name="T33" fmla="*/ 79 h 87"/>
                <a:gd name="T34" fmla="*/ 75 w 101"/>
                <a:gd name="T35" fmla="*/ 79 h 87"/>
                <a:gd name="T36" fmla="*/ 86 w 101"/>
                <a:gd name="T37" fmla="*/ 87 h 87"/>
                <a:gd name="T38" fmla="*/ 97 w 101"/>
                <a:gd name="T39" fmla="*/ 75 h 87"/>
                <a:gd name="T40" fmla="*/ 86 w 101"/>
                <a:gd name="T41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7">
                  <a:moveTo>
                    <a:pt x="86" y="63"/>
                  </a:moveTo>
                  <a:cubicBezTo>
                    <a:pt x="81" y="63"/>
                    <a:pt x="77" y="66"/>
                    <a:pt x="7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66"/>
                    <a:pt x="51" y="64"/>
                    <a:pt x="46" y="63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5" y="69"/>
                    <a:pt x="34" y="72"/>
                    <a:pt x="34" y="75"/>
                  </a:cubicBezTo>
                  <a:cubicBezTo>
                    <a:pt x="34" y="81"/>
                    <a:pt x="39" y="87"/>
                    <a:pt x="46" y="87"/>
                  </a:cubicBezTo>
                  <a:cubicBezTo>
                    <a:pt x="50" y="87"/>
                    <a:pt x="55" y="84"/>
                    <a:pt x="5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7" y="84"/>
                    <a:pt x="81" y="87"/>
                    <a:pt x="86" y="87"/>
                  </a:cubicBezTo>
                  <a:cubicBezTo>
                    <a:pt x="92" y="87"/>
                    <a:pt x="97" y="81"/>
                    <a:pt x="97" y="75"/>
                  </a:cubicBezTo>
                  <a:cubicBezTo>
                    <a:pt x="97" y="68"/>
                    <a:pt x="92" y="63"/>
                    <a:pt x="8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îṣlïdé"/>
            <p:cNvSpPr/>
            <p:nvPr/>
          </p:nvSpPr>
          <p:spPr bwMode="auto">
            <a:xfrm>
              <a:off x="5788026" y="3892551"/>
              <a:ext cx="1763713" cy="442913"/>
            </a:xfrm>
            <a:custGeom>
              <a:avLst/>
              <a:gdLst>
                <a:gd name="T0" fmla="*/ 462 w 462"/>
                <a:gd name="T1" fmla="*/ 11 h 116"/>
                <a:gd name="T2" fmla="*/ 462 w 462"/>
                <a:gd name="T3" fmla="*/ 105 h 116"/>
                <a:gd name="T4" fmla="*/ 451 w 462"/>
                <a:gd name="T5" fmla="*/ 116 h 116"/>
                <a:gd name="T6" fmla="*/ 11 w 462"/>
                <a:gd name="T7" fmla="*/ 116 h 116"/>
                <a:gd name="T8" fmla="*/ 0 w 462"/>
                <a:gd name="T9" fmla="*/ 105 h 116"/>
                <a:gd name="T10" fmla="*/ 0 w 462"/>
                <a:gd name="T11" fmla="*/ 11 h 116"/>
                <a:gd name="T12" fmla="*/ 11 w 462"/>
                <a:gd name="T13" fmla="*/ 0 h 116"/>
                <a:gd name="T14" fmla="*/ 451 w 462"/>
                <a:gd name="T15" fmla="*/ 0 h 116"/>
                <a:gd name="T16" fmla="*/ 462 w 462"/>
                <a:gd name="T17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116">
                  <a:moveTo>
                    <a:pt x="462" y="11"/>
                  </a:moveTo>
                  <a:cubicBezTo>
                    <a:pt x="462" y="105"/>
                    <a:pt x="462" y="105"/>
                    <a:pt x="462" y="105"/>
                  </a:cubicBezTo>
                  <a:cubicBezTo>
                    <a:pt x="462" y="111"/>
                    <a:pt x="457" y="116"/>
                    <a:pt x="45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5" y="116"/>
                    <a:pt x="0" y="111"/>
                    <a:pt x="0" y="10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55" y="4"/>
                    <a:pt x="458" y="6"/>
                    <a:pt x="462" y="11"/>
                  </a:cubicBezTo>
                </a:path>
              </a:pathLst>
            </a:custGeom>
            <a:solidFill>
              <a:srgbClr val="E9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ïş1iďe"/>
            <p:cNvSpPr/>
            <p:nvPr/>
          </p:nvSpPr>
          <p:spPr bwMode="auto">
            <a:xfrm>
              <a:off x="5868988" y="4041776"/>
              <a:ext cx="668338" cy="217488"/>
            </a:xfrm>
            <a:custGeom>
              <a:avLst/>
              <a:gdLst>
                <a:gd name="T0" fmla="*/ 171 w 175"/>
                <a:gd name="T1" fmla="*/ 0 h 57"/>
                <a:gd name="T2" fmla="*/ 4 w 175"/>
                <a:gd name="T3" fmla="*/ 0 h 57"/>
                <a:gd name="T4" fmla="*/ 0 w 175"/>
                <a:gd name="T5" fmla="*/ 3 h 57"/>
                <a:gd name="T6" fmla="*/ 0 w 175"/>
                <a:gd name="T7" fmla="*/ 53 h 57"/>
                <a:gd name="T8" fmla="*/ 4 w 175"/>
                <a:gd name="T9" fmla="*/ 57 h 57"/>
                <a:gd name="T10" fmla="*/ 171 w 175"/>
                <a:gd name="T11" fmla="*/ 57 h 57"/>
                <a:gd name="T12" fmla="*/ 175 w 175"/>
                <a:gd name="T13" fmla="*/ 53 h 57"/>
                <a:gd name="T14" fmla="*/ 175 w 175"/>
                <a:gd name="T15" fmla="*/ 3 h 57"/>
                <a:gd name="T16" fmla="*/ 171 w 175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57">
                  <a:moveTo>
                    <a:pt x="17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3" y="57"/>
                    <a:pt x="175" y="55"/>
                    <a:pt x="175" y="5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</a:path>
              </a:pathLst>
            </a:custGeom>
            <a:solidFill>
              <a:srgbClr val="E1E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íŝḻíḍè"/>
            <p:cNvSpPr/>
            <p:nvPr/>
          </p:nvSpPr>
          <p:spPr bwMode="auto">
            <a:xfrm>
              <a:off x="5948363" y="3979863"/>
              <a:ext cx="638175" cy="217488"/>
            </a:xfrm>
            <a:custGeom>
              <a:avLst/>
              <a:gdLst>
                <a:gd name="T0" fmla="*/ 164 w 167"/>
                <a:gd name="T1" fmla="*/ 57 h 57"/>
                <a:gd name="T2" fmla="*/ 3 w 167"/>
                <a:gd name="T3" fmla="*/ 57 h 57"/>
                <a:gd name="T4" fmla="*/ 0 w 167"/>
                <a:gd name="T5" fmla="*/ 54 h 57"/>
                <a:gd name="T6" fmla="*/ 0 w 167"/>
                <a:gd name="T7" fmla="*/ 3 h 57"/>
                <a:gd name="T8" fmla="*/ 3 w 167"/>
                <a:gd name="T9" fmla="*/ 0 h 57"/>
                <a:gd name="T10" fmla="*/ 164 w 167"/>
                <a:gd name="T11" fmla="*/ 0 h 57"/>
                <a:gd name="T12" fmla="*/ 167 w 167"/>
                <a:gd name="T13" fmla="*/ 3 h 57"/>
                <a:gd name="T14" fmla="*/ 167 w 167"/>
                <a:gd name="T15" fmla="*/ 54 h 57"/>
                <a:gd name="T16" fmla="*/ 164 w 167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7">
                  <a:moveTo>
                    <a:pt x="164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5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6" y="0"/>
                    <a:pt x="167" y="1"/>
                    <a:pt x="167" y="3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6" y="57"/>
                    <a:pt x="164" y="57"/>
                  </a:cubicBez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îṣļiḑè"/>
            <p:cNvSpPr/>
            <p:nvPr/>
          </p:nvSpPr>
          <p:spPr bwMode="auto">
            <a:xfrm>
              <a:off x="6024563" y="4044951"/>
              <a:ext cx="466725" cy="15875"/>
            </a:xfrm>
            <a:custGeom>
              <a:avLst/>
              <a:gdLst>
                <a:gd name="T0" fmla="*/ 120 w 122"/>
                <a:gd name="T1" fmla="*/ 4 h 4"/>
                <a:gd name="T2" fmla="*/ 2 w 122"/>
                <a:gd name="T3" fmla="*/ 4 h 4"/>
                <a:gd name="T4" fmla="*/ 0 w 122"/>
                <a:gd name="T5" fmla="*/ 2 h 4"/>
                <a:gd name="T6" fmla="*/ 2 w 122"/>
                <a:gd name="T7" fmla="*/ 0 h 4"/>
                <a:gd name="T8" fmla="*/ 120 w 122"/>
                <a:gd name="T9" fmla="*/ 0 h 4"/>
                <a:gd name="T10" fmla="*/ 122 w 122"/>
                <a:gd name="T11" fmla="*/ 2 h 4"/>
                <a:gd name="T12" fmla="*/ 120 w 12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">
                  <a:moveTo>
                    <a:pt x="12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1"/>
                    <a:pt x="122" y="2"/>
                  </a:cubicBezTo>
                  <a:cubicBezTo>
                    <a:pt x="122" y="3"/>
                    <a:pt x="121" y="4"/>
                    <a:pt x="1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îSḷîḋè"/>
            <p:cNvSpPr/>
            <p:nvPr/>
          </p:nvSpPr>
          <p:spPr bwMode="auto">
            <a:xfrm>
              <a:off x="6024563" y="4117976"/>
              <a:ext cx="222250" cy="11113"/>
            </a:xfrm>
            <a:custGeom>
              <a:avLst/>
              <a:gdLst>
                <a:gd name="T0" fmla="*/ 56 w 58"/>
                <a:gd name="T1" fmla="*/ 3 h 3"/>
                <a:gd name="T2" fmla="*/ 2 w 58"/>
                <a:gd name="T3" fmla="*/ 3 h 3"/>
                <a:gd name="T4" fmla="*/ 0 w 58"/>
                <a:gd name="T5" fmla="*/ 2 h 3"/>
                <a:gd name="T6" fmla="*/ 2 w 58"/>
                <a:gd name="T7" fmla="*/ 0 h 3"/>
                <a:gd name="T8" fmla="*/ 56 w 58"/>
                <a:gd name="T9" fmla="*/ 0 h 3"/>
                <a:gd name="T10" fmla="*/ 58 w 58"/>
                <a:gd name="T11" fmla="*/ 2 h 3"/>
                <a:gd name="T12" fmla="*/ 56 w 5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">
                  <a:moveTo>
                    <a:pt x="5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3"/>
                    <a:pt x="57" y="3"/>
                    <a:pt x="5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íŝļîḓe"/>
            <p:cNvSpPr/>
            <p:nvPr/>
          </p:nvSpPr>
          <p:spPr bwMode="auto">
            <a:xfrm>
              <a:off x="6704013" y="4025901"/>
              <a:ext cx="119063" cy="111125"/>
            </a:xfrm>
            <a:custGeom>
              <a:avLst/>
              <a:gdLst>
                <a:gd name="T0" fmla="*/ 39 w 75"/>
                <a:gd name="T1" fmla="*/ 0 h 70"/>
                <a:gd name="T2" fmla="*/ 49 w 75"/>
                <a:gd name="T3" fmla="*/ 24 h 70"/>
                <a:gd name="T4" fmla="*/ 75 w 75"/>
                <a:gd name="T5" fmla="*/ 27 h 70"/>
                <a:gd name="T6" fmla="*/ 56 w 75"/>
                <a:gd name="T7" fmla="*/ 46 h 70"/>
                <a:gd name="T8" fmla="*/ 61 w 75"/>
                <a:gd name="T9" fmla="*/ 70 h 70"/>
                <a:gd name="T10" fmla="*/ 39 w 75"/>
                <a:gd name="T11" fmla="*/ 58 h 70"/>
                <a:gd name="T12" fmla="*/ 15 w 75"/>
                <a:gd name="T13" fmla="*/ 70 h 70"/>
                <a:gd name="T14" fmla="*/ 20 w 75"/>
                <a:gd name="T15" fmla="*/ 46 h 70"/>
                <a:gd name="T16" fmla="*/ 0 w 75"/>
                <a:gd name="T17" fmla="*/ 27 h 70"/>
                <a:gd name="T18" fmla="*/ 27 w 75"/>
                <a:gd name="T19" fmla="*/ 24 h 70"/>
                <a:gd name="T20" fmla="*/ 39 w 7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0">
                  <a:moveTo>
                    <a:pt x="39" y="0"/>
                  </a:moveTo>
                  <a:lnTo>
                    <a:pt x="49" y="24"/>
                  </a:lnTo>
                  <a:lnTo>
                    <a:pt x="75" y="27"/>
                  </a:lnTo>
                  <a:lnTo>
                    <a:pt x="56" y="46"/>
                  </a:lnTo>
                  <a:lnTo>
                    <a:pt x="61" y="70"/>
                  </a:lnTo>
                  <a:lnTo>
                    <a:pt x="39" y="58"/>
                  </a:lnTo>
                  <a:lnTo>
                    <a:pt x="15" y="70"/>
                  </a:lnTo>
                  <a:lnTo>
                    <a:pt x="20" y="46"/>
                  </a:lnTo>
                  <a:lnTo>
                    <a:pt x="0" y="27"/>
                  </a:lnTo>
                  <a:lnTo>
                    <a:pt x="27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îsļíḑè"/>
            <p:cNvSpPr/>
            <p:nvPr/>
          </p:nvSpPr>
          <p:spPr bwMode="auto">
            <a:xfrm>
              <a:off x="6869113" y="4025901"/>
              <a:ext cx="117475" cy="111125"/>
            </a:xfrm>
            <a:custGeom>
              <a:avLst/>
              <a:gdLst>
                <a:gd name="T0" fmla="*/ 36 w 74"/>
                <a:gd name="T1" fmla="*/ 0 h 70"/>
                <a:gd name="T2" fmla="*/ 48 w 74"/>
                <a:gd name="T3" fmla="*/ 24 h 70"/>
                <a:gd name="T4" fmla="*/ 74 w 74"/>
                <a:gd name="T5" fmla="*/ 27 h 70"/>
                <a:gd name="T6" fmla="*/ 55 w 74"/>
                <a:gd name="T7" fmla="*/ 46 h 70"/>
                <a:gd name="T8" fmla="*/ 60 w 74"/>
                <a:gd name="T9" fmla="*/ 70 h 70"/>
                <a:gd name="T10" fmla="*/ 36 w 74"/>
                <a:gd name="T11" fmla="*/ 58 h 70"/>
                <a:gd name="T12" fmla="*/ 14 w 74"/>
                <a:gd name="T13" fmla="*/ 70 h 70"/>
                <a:gd name="T14" fmla="*/ 19 w 74"/>
                <a:gd name="T15" fmla="*/ 46 h 70"/>
                <a:gd name="T16" fmla="*/ 0 w 74"/>
                <a:gd name="T17" fmla="*/ 27 h 70"/>
                <a:gd name="T18" fmla="*/ 26 w 74"/>
                <a:gd name="T19" fmla="*/ 24 h 70"/>
                <a:gd name="T20" fmla="*/ 36 w 7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0">
                  <a:moveTo>
                    <a:pt x="36" y="0"/>
                  </a:moveTo>
                  <a:lnTo>
                    <a:pt x="48" y="24"/>
                  </a:lnTo>
                  <a:lnTo>
                    <a:pt x="74" y="27"/>
                  </a:lnTo>
                  <a:lnTo>
                    <a:pt x="55" y="46"/>
                  </a:lnTo>
                  <a:lnTo>
                    <a:pt x="60" y="70"/>
                  </a:lnTo>
                  <a:lnTo>
                    <a:pt x="36" y="58"/>
                  </a:lnTo>
                  <a:lnTo>
                    <a:pt x="14" y="70"/>
                  </a:lnTo>
                  <a:lnTo>
                    <a:pt x="19" y="46"/>
                  </a:lnTo>
                  <a:lnTo>
                    <a:pt x="0" y="27"/>
                  </a:lnTo>
                  <a:lnTo>
                    <a:pt x="2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iṥlíḋè"/>
            <p:cNvSpPr/>
            <p:nvPr/>
          </p:nvSpPr>
          <p:spPr bwMode="auto">
            <a:xfrm>
              <a:off x="7032626" y="4025901"/>
              <a:ext cx="114300" cy="111125"/>
            </a:xfrm>
            <a:custGeom>
              <a:avLst/>
              <a:gdLst>
                <a:gd name="T0" fmla="*/ 36 w 72"/>
                <a:gd name="T1" fmla="*/ 0 h 70"/>
                <a:gd name="T2" fmla="*/ 48 w 72"/>
                <a:gd name="T3" fmla="*/ 24 h 70"/>
                <a:gd name="T4" fmla="*/ 72 w 72"/>
                <a:gd name="T5" fmla="*/ 27 h 70"/>
                <a:gd name="T6" fmla="*/ 56 w 72"/>
                <a:gd name="T7" fmla="*/ 46 h 70"/>
                <a:gd name="T8" fmla="*/ 58 w 72"/>
                <a:gd name="T9" fmla="*/ 70 h 70"/>
                <a:gd name="T10" fmla="*/ 36 w 72"/>
                <a:gd name="T11" fmla="*/ 58 h 70"/>
                <a:gd name="T12" fmla="*/ 12 w 72"/>
                <a:gd name="T13" fmla="*/ 70 h 70"/>
                <a:gd name="T14" fmla="*/ 17 w 72"/>
                <a:gd name="T15" fmla="*/ 46 h 70"/>
                <a:gd name="T16" fmla="*/ 0 w 72"/>
                <a:gd name="T17" fmla="*/ 27 h 70"/>
                <a:gd name="T18" fmla="*/ 24 w 72"/>
                <a:gd name="T19" fmla="*/ 24 h 70"/>
                <a:gd name="T20" fmla="*/ 36 w 72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0">
                  <a:moveTo>
                    <a:pt x="36" y="0"/>
                  </a:moveTo>
                  <a:lnTo>
                    <a:pt x="48" y="24"/>
                  </a:lnTo>
                  <a:lnTo>
                    <a:pt x="72" y="27"/>
                  </a:lnTo>
                  <a:lnTo>
                    <a:pt x="56" y="46"/>
                  </a:lnTo>
                  <a:lnTo>
                    <a:pt x="58" y="70"/>
                  </a:lnTo>
                  <a:lnTo>
                    <a:pt x="36" y="58"/>
                  </a:lnTo>
                  <a:lnTo>
                    <a:pt x="12" y="70"/>
                  </a:lnTo>
                  <a:lnTo>
                    <a:pt x="17" y="46"/>
                  </a:lnTo>
                  <a:lnTo>
                    <a:pt x="0" y="27"/>
                  </a:lnTo>
                  <a:lnTo>
                    <a:pt x="24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4" name="îṧḻïḍè"/>
            <p:cNvSpPr/>
            <p:nvPr/>
          </p:nvSpPr>
          <p:spPr bwMode="auto">
            <a:xfrm>
              <a:off x="7192963" y="4025901"/>
              <a:ext cx="119063" cy="111125"/>
            </a:xfrm>
            <a:custGeom>
              <a:avLst/>
              <a:gdLst>
                <a:gd name="T0" fmla="*/ 39 w 75"/>
                <a:gd name="T1" fmla="*/ 0 h 70"/>
                <a:gd name="T2" fmla="*/ 48 w 75"/>
                <a:gd name="T3" fmla="*/ 24 h 70"/>
                <a:gd name="T4" fmla="*/ 75 w 75"/>
                <a:gd name="T5" fmla="*/ 27 h 70"/>
                <a:gd name="T6" fmla="*/ 56 w 75"/>
                <a:gd name="T7" fmla="*/ 46 h 70"/>
                <a:gd name="T8" fmla="*/ 60 w 75"/>
                <a:gd name="T9" fmla="*/ 70 h 70"/>
                <a:gd name="T10" fmla="*/ 39 w 75"/>
                <a:gd name="T11" fmla="*/ 58 h 70"/>
                <a:gd name="T12" fmla="*/ 15 w 75"/>
                <a:gd name="T13" fmla="*/ 70 h 70"/>
                <a:gd name="T14" fmla="*/ 20 w 75"/>
                <a:gd name="T15" fmla="*/ 46 h 70"/>
                <a:gd name="T16" fmla="*/ 0 w 75"/>
                <a:gd name="T17" fmla="*/ 27 h 70"/>
                <a:gd name="T18" fmla="*/ 27 w 75"/>
                <a:gd name="T19" fmla="*/ 24 h 70"/>
                <a:gd name="T20" fmla="*/ 39 w 7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0">
                  <a:moveTo>
                    <a:pt x="39" y="0"/>
                  </a:moveTo>
                  <a:lnTo>
                    <a:pt x="48" y="24"/>
                  </a:lnTo>
                  <a:lnTo>
                    <a:pt x="75" y="27"/>
                  </a:lnTo>
                  <a:lnTo>
                    <a:pt x="56" y="46"/>
                  </a:lnTo>
                  <a:lnTo>
                    <a:pt x="60" y="70"/>
                  </a:lnTo>
                  <a:lnTo>
                    <a:pt x="39" y="58"/>
                  </a:lnTo>
                  <a:lnTo>
                    <a:pt x="15" y="70"/>
                  </a:lnTo>
                  <a:lnTo>
                    <a:pt x="20" y="46"/>
                  </a:lnTo>
                  <a:lnTo>
                    <a:pt x="0" y="27"/>
                  </a:lnTo>
                  <a:lnTo>
                    <a:pt x="27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iṩ1ïḋe"/>
            <p:cNvSpPr/>
            <p:nvPr/>
          </p:nvSpPr>
          <p:spPr bwMode="auto">
            <a:xfrm>
              <a:off x="7358063" y="4025901"/>
              <a:ext cx="117475" cy="111125"/>
            </a:xfrm>
            <a:custGeom>
              <a:avLst/>
              <a:gdLst>
                <a:gd name="T0" fmla="*/ 36 w 74"/>
                <a:gd name="T1" fmla="*/ 0 h 70"/>
                <a:gd name="T2" fmla="*/ 48 w 74"/>
                <a:gd name="T3" fmla="*/ 24 h 70"/>
                <a:gd name="T4" fmla="*/ 74 w 74"/>
                <a:gd name="T5" fmla="*/ 27 h 70"/>
                <a:gd name="T6" fmla="*/ 55 w 74"/>
                <a:gd name="T7" fmla="*/ 46 h 70"/>
                <a:gd name="T8" fmla="*/ 60 w 74"/>
                <a:gd name="T9" fmla="*/ 70 h 70"/>
                <a:gd name="T10" fmla="*/ 36 w 74"/>
                <a:gd name="T11" fmla="*/ 58 h 70"/>
                <a:gd name="T12" fmla="*/ 14 w 74"/>
                <a:gd name="T13" fmla="*/ 70 h 70"/>
                <a:gd name="T14" fmla="*/ 19 w 74"/>
                <a:gd name="T15" fmla="*/ 46 h 70"/>
                <a:gd name="T16" fmla="*/ 0 w 74"/>
                <a:gd name="T17" fmla="*/ 27 h 70"/>
                <a:gd name="T18" fmla="*/ 26 w 74"/>
                <a:gd name="T19" fmla="*/ 24 h 70"/>
                <a:gd name="T20" fmla="*/ 36 w 7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0">
                  <a:moveTo>
                    <a:pt x="36" y="0"/>
                  </a:moveTo>
                  <a:lnTo>
                    <a:pt x="48" y="24"/>
                  </a:lnTo>
                  <a:lnTo>
                    <a:pt x="74" y="27"/>
                  </a:lnTo>
                  <a:lnTo>
                    <a:pt x="55" y="46"/>
                  </a:lnTo>
                  <a:lnTo>
                    <a:pt x="60" y="70"/>
                  </a:lnTo>
                  <a:lnTo>
                    <a:pt x="36" y="58"/>
                  </a:lnTo>
                  <a:lnTo>
                    <a:pt x="14" y="70"/>
                  </a:lnTo>
                  <a:lnTo>
                    <a:pt x="19" y="46"/>
                  </a:lnTo>
                  <a:lnTo>
                    <a:pt x="0" y="27"/>
                  </a:lnTo>
                  <a:lnTo>
                    <a:pt x="26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ï$ḷîḓè"/>
            <p:cNvSpPr/>
            <p:nvPr/>
          </p:nvSpPr>
          <p:spPr bwMode="auto">
            <a:xfrm>
              <a:off x="5788026" y="2846388"/>
              <a:ext cx="1768475" cy="973138"/>
            </a:xfrm>
            <a:custGeom>
              <a:avLst/>
              <a:gdLst>
                <a:gd name="T0" fmla="*/ 463 w 463"/>
                <a:gd name="T1" fmla="*/ 16 h 255"/>
                <a:gd name="T2" fmla="*/ 463 w 463"/>
                <a:gd name="T3" fmla="*/ 239 h 255"/>
                <a:gd name="T4" fmla="*/ 447 w 463"/>
                <a:gd name="T5" fmla="*/ 255 h 255"/>
                <a:gd name="T6" fmla="*/ 16 w 463"/>
                <a:gd name="T7" fmla="*/ 255 h 255"/>
                <a:gd name="T8" fmla="*/ 0 w 463"/>
                <a:gd name="T9" fmla="*/ 239 h 255"/>
                <a:gd name="T10" fmla="*/ 0 w 463"/>
                <a:gd name="T11" fmla="*/ 16 h 255"/>
                <a:gd name="T12" fmla="*/ 16 w 463"/>
                <a:gd name="T13" fmla="*/ 0 h 255"/>
                <a:gd name="T14" fmla="*/ 447 w 463"/>
                <a:gd name="T15" fmla="*/ 0 h 255"/>
                <a:gd name="T16" fmla="*/ 463 w 463"/>
                <a:gd name="T17" fmla="*/ 1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255">
                  <a:moveTo>
                    <a:pt x="463" y="16"/>
                  </a:moveTo>
                  <a:cubicBezTo>
                    <a:pt x="463" y="239"/>
                    <a:pt x="463" y="239"/>
                    <a:pt x="463" y="239"/>
                  </a:cubicBezTo>
                  <a:cubicBezTo>
                    <a:pt x="463" y="248"/>
                    <a:pt x="456" y="255"/>
                    <a:pt x="447" y="255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7" y="255"/>
                    <a:pt x="0" y="248"/>
                    <a:pt x="0" y="2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54" y="6"/>
                    <a:pt x="457" y="10"/>
                    <a:pt x="463" y="16"/>
                  </a:cubicBezTo>
                  <a:close/>
                </a:path>
              </a:pathLst>
            </a:custGeom>
            <a:solidFill>
              <a:srgbClr val="E9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îṣḻîḓè"/>
            <p:cNvSpPr/>
            <p:nvPr/>
          </p:nvSpPr>
          <p:spPr bwMode="auto">
            <a:xfrm>
              <a:off x="6788151" y="3025776"/>
              <a:ext cx="619125" cy="393700"/>
            </a:xfrm>
            <a:custGeom>
              <a:avLst/>
              <a:gdLst>
                <a:gd name="T0" fmla="*/ 126 w 162"/>
                <a:gd name="T1" fmla="*/ 30 h 103"/>
                <a:gd name="T2" fmla="*/ 112 w 162"/>
                <a:gd name="T3" fmla="*/ 33 h 103"/>
                <a:gd name="T4" fmla="*/ 70 w 162"/>
                <a:gd name="T5" fmla="*/ 0 h 103"/>
                <a:gd name="T6" fmla="*/ 28 w 162"/>
                <a:gd name="T7" fmla="*/ 39 h 103"/>
                <a:gd name="T8" fmla="*/ 0 w 162"/>
                <a:gd name="T9" fmla="*/ 71 h 103"/>
                <a:gd name="T10" fmla="*/ 32 w 162"/>
                <a:gd name="T11" fmla="*/ 103 h 103"/>
                <a:gd name="T12" fmla="*/ 39 w 162"/>
                <a:gd name="T13" fmla="*/ 102 h 103"/>
                <a:gd name="T14" fmla="*/ 126 w 162"/>
                <a:gd name="T15" fmla="*/ 102 h 103"/>
                <a:gd name="T16" fmla="*/ 162 w 162"/>
                <a:gd name="T17" fmla="*/ 66 h 103"/>
                <a:gd name="T18" fmla="*/ 126 w 162"/>
                <a:gd name="T19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03">
                  <a:moveTo>
                    <a:pt x="126" y="30"/>
                  </a:moveTo>
                  <a:cubicBezTo>
                    <a:pt x="121" y="30"/>
                    <a:pt x="116" y="31"/>
                    <a:pt x="112" y="33"/>
                  </a:cubicBezTo>
                  <a:cubicBezTo>
                    <a:pt x="108" y="14"/>
                    <a:pt x="91" y="0"/>
                    <a:pt x="70" y="0"/>
                  </a:cubicBezTo>
                  <a:cubicBezTo>
                    <a:pt x="48" y="0"/>
                    <a:pt x="30" y="17"/>
                    <a:pt x="28" y="39"/>
                  </a:cubicBezTo>
                  <a:cubicBezTo>
                    <a:pt x="12" y="41"/>
                    <a:pt x="0" y="54"/>
                    <a:pt x="0" y="71"/>
                  </a:cubicBezTo>
                  <a:cubicBezTo>
                    <a:pt x="0" y="89"/>
                    <a:pt x="14" y="103"/>
                    <a:pt x="32" y="103"/>
                  </a:cubicBezTo>
                  <a:cubicBezTo>
                    <a:pt x="34" y="103"/>
                    <a:pt x="37" y="103"/>
                    <a:pt x="39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46" y="102"/>
                    <a:pt x="162" y="86"/>
                    <a:pt x="162" y="66"/>
                  </a:cubicBezTo>
                  <a:cubicBezTo>
                    <a:pt x="162" y="46"/>
                    <a:pt x="146" y="30"/>
                    <a:pt x="12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ïś1ídê"/>
            <p:cNvSpPr/>
            <p:nvPr/>
          </p:nvSpPr>
          <p:spPr bwMode="auto">
            <a:xfrm>
              <a:off x="6980238" y="3351213"/>
              <a:ext cx="217488" cy="225425"/>
            </a:xfrm>
            <a:custGeom>
              <a:avLst/>
              <a:gdLst>
                <a:gd name="T0" fmla="*/ 120 w 137"/>
                <a:gd name="T1" fmla="*/ 62 h 142"/>
                <a:gd name="T2" fmla="*/ 120 w 137"/>
                <a:gd name="T3" fmla="*/ 0 h 142"/>
                <a:gd name="T4" fmla="*/ 16 w 137"/>
                <a:gd name="T5" fmla="*/ 0 h 142"/>
                <a:gd name="T6" fmla="*/ 16 w 137"/>
                <a:gd name="T7" fmla="*/ 62 h 142"/>
                <a:gd name="T8" fmla="*/ 0 w 137"/>
                <a:gd name="T9" fmla="*/ 62 h 142"/>
                <a:gd name="T10" fmla="*/ 69 w 137"/>
                <a:gd name="T11" fmla="*/ 142 h 142"/>
                <a:gd name="T12" fmla="*/ 137 w 137"/>
                <a:gd name="T13" fmla="*/ 62 h 142"/>
                <a:gd name="T14" fmla="*/ 120 w 137"/>
                <a:gd name="T15" fmla="*/ 6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42">
                  <a:moveTo>
                    <a:pt x="120" y="62"/>
                  </a:moveTo>
                  <a:lnTo>
                    <a:pt x="120" y="0"/>
                  </a:lnTo>
                  <a:lnTo>
                    <a:pt x="16" y="0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69" y="142"/>
                  </a:lnTo>
                  <a:lnTo>
                    <a:pt x="137" y="62"/>
                  </a:lnTo>
                  <a:lnTo>
                    <a:pt x="120" y="62"/>
                  </a:lnTo>
                  <a:close/>
                </a:path>
              </a:pathLst>
            </a:custGeom>
            <a:solidFill>
              <a:srgbClr val="F9DC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iṡḻíḋè"/>
            <p:cNvSpPr/>
            <p:nvPr/>
          </p:nvSpPr>
          <p:spPr bwMode="auto">
            <a:xfrm>
              <a:off x="5883276" y="3495676"/>
              <a:ext cx="806450" cy="30163"/>
            </a:xfrm>
            <a:custGeom>
              <a:avLst/>
              <a:gdLst>
                <a:gd name="T0" fmla="*/ 5 w 211"/>
                <a:gd name="T1" fmla="*/ 8 h 8"/>
                <a:gd name="T2" fmla="*/ 206 w 211"/>
                <a:gd name="T3" fmla="*/ 8 h 8"/>
                <a:gd name="T4" fmla="*/ 206 w 211"/>
                <a:gd name="T5" fmla="*/ 0 h 8"/>
                <a:gd name="T6" fmla="*/ 5 w 211"/>
                <a:gd name="T7" fmla="*/ 0 h 8"/>
                <a:gd name="T8" fmla="*/ 5 w 2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8">
                  <a:moveTo>
                    <a:pt x="5" y="8"/>
                  </a:moveTo>
                  <a:cubicBezTo>
                    <a:pt x="72" y="8"/>
                    <a:pt x="139" y="8"/>
                    <a:pt x="206" y="8"/>
                  </a:cubicBezTo>
                  <a:cubicBezTo>
                    <a:pt x="211" y="8"/>
                    <a:pt x="211" y="0"/>
                    <a:pt x="206" y="0"/>
                  </a:cubicBezTo>
                  <a:cubicBezTo>
                    <a:pt x="139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íṩľíḓe"/>
            <p:cNvSpPr/>
            <p:nvPr/>
          </p:nvSpPr>
          <p:spPr bwMode="auto">
            <a:xfrm>
              <a:off x="5883276" y="3582988"/>
              <a:ext cx="806450" cy="31750"/>
            </a:xfrm>
            <a:custGeom>
              <a:avLst/>
              <a:gdLst>
                <a:gd name="T0" fmla="*/ 5 w 211"/>
                <a:gd name="T1" fmla="*/ 8 h 8"/>
                <a:gd name="T2" fmla="*/ 206 w 211"/>
                <a:gd name="T3" fmla="*/ 8 h 8"/>
                <a:gd name="T4" fmla="*/ 206 w 211"/>
                <a:gd name="T5" fmla="*/ 0 h 8"/>
                <a:gd name="T6" fmla="*/ 5 w 211"/>
                <a:gd name="T7" fmla="*/ 0 h 8"/>
                <a:gd name="T8" fmla="*/ 5 w 2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8">
                  <a:moveTo>
                    <a:pt x="5" y="8"/>
                  </a:moveTo>
                  <a:cubicBezTo>
                    <a:pt x="72" y="8"/>
                    <a:pt x="139" y="8"/>
                    <a:pt x="206" y="8"/>
                  </a:cubicBezTo>
                  <a:cubicBezTo>
                    <a:pt x="211" y="8"/>
                    <a:pt x="211" y="0"/>
                    <a:pt x="206" y="0"/>
                  </a:cubicBezTo>
                  <a:cubicBezTo>
                    <a:pt x="139" y="0"/>
                    <a:pt x="72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iŝḷíḍè"/>
            <p:cNvSpPr/>
            <p:nvPr/>
          </p:nvSpPr>
          <p:spPr bwMode="auto">
            <a:xfrm>
              <a:off x="5883276" y="3671888"/>
              <a:ext cx="806450" cy="25400"/>
            </a:xfrm>
            <a:custGeom>
              <a:avLst/>
              <a:gdLst>
                <a:gd name="T0" fmla="*/ 5 w 211"/>
                <a:gd name="T1" fmla="*/ 7 h 7"/>
                <a:gd name="T2" fmla="*/ 206 w 211"/>
                <a:gd name="T3" fmla="*/ 7 h 7"/>
                <a:gd name="T4" fmla="*/ 206 w 211"/>
                <a:gd name="T5" fmla="*/ 0 h 7"/>
                <a:gd name="T6" fmla="*/ 5 w 211"/>
                <a:gd name="T7" fmla="*/ 0 h 7"/>
                <a:gd name="T8" fmla="*/ 5 w 2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7">
                  <a:moveTo>
                    <a:pt x="5" y="7"/>
                  </a:moveTo>
                  <a:cubicBezTo>
                    <a:pt x="72" y="7"/>
                    <a:pt x="139" y="7"/>
                    <a:pt x="206" y="7"/>
                  </a:cubicBezTo>
                  <a:cubicBezTo>
                    <a:pt x="211" y="7"/>
                    <a:pt x="211" y="0"/>
                    <a:pt x="206" y="0"/>
                  </a:cubicBezTo>
                  <a:cubicBezTo>
                    <a:pt x="139" y="0"/>
                    <a:pt x="72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lose/>
                </a:path>
              </a:pathLst>
            </a:custGeom>
            <a:solidFill>
              <a:srgbClr val="C5C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îṩḷiḓé"/>
            <p:cNvSpPr/>
            <p:nvPr/>
          </p:nvSpPr>
          <p:spPr bwMode="auto">
            <a:xfrm>
              <a:off x="5888038" y="3278188"/>
              <a:ext cx="782638" cy="65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íš1îde"/>
            <p:cNvSpPr/>
            <p:nvPr/>
          </p:nvSpPr>
          <p:spPr bwMode="auto">
            <a:xfrm>
              <a:off x="6154738" y="3278188"/>
              <a:ext cx="515938" cy="65088"/>
            </a:xfrm>
            <a:prstGeom prst="rect">
              <a:avLst/>
            </a:pr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iṣľiḓê"/>
            <p:cNvSpPr/>
            <p:nvPr/>
          </p:nvSpPr>
          <p:spPr bwMode="auto">
            <a:xfrm>
              <a:off x="5888038" y="3098801"/>
              <a:ext cx="782638" cy="65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iṩ1íḋè"/>
            <p:cNvSpPr/>
            <p:nvPr/>
          </p:nvSpPr>
          <p:spPr bwMode="auto">
            <a:xfrm>
              <a:off x="6423026" y="3098801"/>
              <a:ext cx="247650" cy="65088"/>
            </a:xfrm>
            <a:prstGeom prst="rect">
              <a:avLst/>
            </a:pr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ï$ḻïḓe"/>
            <p:cNvSpPr/>
            <p:nvPr/>
          </p:nvSpPr>
          <p:spPr bwMode="auto">
            <a:xfrm>
              <a:off x="7743826" y="2354263"/>
              <a:ext cx="1449388" cy="2446338"/>
            </a:xfrm>
            <a:custGeom>
              <a:avLst/>
              <a:gdLst>
                <a:gd name="T0" fmla="*/ 36 w 380"/>
                <a:gd name="T1" fmla="*/ 641 h 641"/>
                <a:gd name="T2" fmla="*/ 4 w 380"/>
                <a:gd name="T3" fmla="*/ 514 h 641"/>
                <a:gd name="T4" fmla="*/ 111 w 380"/>
                <a:gd name="T5" fmla="*/ 314 h 641"/>
                <a:gd name="T6" fmla="*/ 118 w 380"/>
                <a:gd name="T7" fmla="*/ 311 h 641"/>
                <a:gd name="T8" fmla="*/ 131 w 380"/>
                <a:gd name="T9" fmla="*/ 284 h 641"/>
                <a:gd name="T10" fmla="*/ 242 w 380"/>
                <a:gd name="T11" fmla="*/ 185 h 641"/>
                <a:gd name="T12" fmla="*/ 335 w 380"/>
                <a:gd name="T13" fmla="*/ 1 h 641"/>
                <a:gd name="T14" fmla="*/ 338 w 380"/>
                <a:gd name="T15" fmla="*/ 0 h 641"/>
                <a:gd name="T16" fmla="*/ 244 w 380"/>
                <a:gd name="T17" fmla="*/ 188 h 641"/>
                <a:gd name="T18" fmla="*/ 134 w 380"/>
                <a:gd name="T19" fmla="*/ 286 h 641"/>
                <a:gd name="T20" fmla="*/ 122 w 380"/>
                <a:gd name="T21" fmla="*/ 310 h 641"/>
                <a:gd name="T22" fmla="*/ 157 w 380"/>
                <a:gd name="T23" fmla="*/ 302 h 641"/>
                <a:gd name="T24" fmla="*/ 228 w 380"/>
                <a:gd name="T25" fmla="*/ 339 h 641"/>
                <a:gd name="T26" fmla="*/ 217 w 380"/>
                <a:gd name="T27" fmla="*/ 400 h 641"/>
                <a:gd name="T28" fmla="*/ 151 w 380"/>
                <a:gd name="T29" fmla="*/ 422 h 641"/>
                <a:gd name="T30" fmla="*/ 114 w 380"/>
                <a:gd name="T31" fmla="*/ 384 h 641"/>
                <a:gd name="T32" fmla="*/ 116 w 380"/>
                <a:gd name="T33" fmla="*/ 316 h 641"/>
                <a:gd name="T34" fmla="*/ 112 w 380"/>
                <a:gd name="T35" fmla="*/ 317 h 641"/>
                <a:gd name="T36" fmla="*/ 8 w 380"/>
                <a:gd name="T37" fmla="*/ 514 h 641"/>
                <a:gd name="T38" fmla="*/ 40 w 380"/>
                <a:gd name="T39" fmla="*/ 640 h 641"/>
                <a:gd name="T40" fmla="*/ 36 w 380"/>
                <a:gd name="T41" fmla="*/ 641 h 641"/>
                <a:gd name="T42" fmla="*/ 120 w 380"/>
                <a:gd name="T43" fmla="*/ 314 h 641"/>
                <a:gd name="T44" fmla="*/ 117 w 380"/>
                <a:gd name="T45" fmla="*/ 383 h 641"/>
                <a:gd name="T46" fmla="*/ 153 w 380"/>
                <a:gd name="T47" fmla="*/ 419 h 641"/>
                <a:gd name="T48" fmla="*/ 215 w 380"/>
                <a:gd name="T49" fmla="*/ 398 h 641"/>
                <a:gd name="T50" fmla="*/ 225 w 380"/>
                <a:gd name="T51" fmla="*/ 340 h 641"/>
                <a:gd name="T52" fmla="*/ 120 w 380"/>
                <a:gd name="T53" fmla="*/ 31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641">
                  <a:moveTo>
                    <a:pt x="36" y="641"/>
                  </a:moveTo>
                  <a:cubicBezTo>
                    <a:pt x="36" y="641"/>
                    <a:pt x="9" y="583"/>
                    <a:pt x="4" y="514"/>
                  </a:cubicBezTo>
                  <a:cubicBezTo>
                    <a:pt x="0" y="450"/>
                    <a:pt x="16" y="364"/>
                    <a:pt x="111" y="314"/>
                  </a:cubicBezTo>
                  <a:cubicBezTo>
                    <a:pt x="111" y="314"/>
                    <a:pt x="114" y="313"/>
                    <a:pt x="118" y="311"/>
                  </a:cubicBezTo>
                  <a:cubicBezTo>
                    <a:pt x="121" y="302"/>
                    <a:pt x="126" y="293"/>
                    <a:pt x="131" y="284"/>
                  </a:cubicBezTo>
                  <a:cubicBezTo>
                    <a:pt x="158" y="242"/>
                    <a:pt x="201" y="213"/>
                    <a:pt x="242" y="185"/>
                  </a:cubicBezTo>
                  <a:cubicBezTo>
                    <a:pt x="314" y="136"/>
                    <a:pt x="375" y="95"/>
                    <a:pt x="335" y="1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380" y="96"/>
                    <a:pt x="314" y="140"/>
                    <a:pt x="244" y="188"/>
                  </a:cubicBezTo>
                  <a:cubicBezTo>
                    <a:pt x="203" y="215"/>
                    <a:pt x="160" y="244"/>
                    <a:pt x="134" y="286"/>
                  </a:cubicBezTo>
                  <a:cubicBezTo>
                    <a:pt x="130" y="294"/>
                    <a:pt x="125" y="302"/>
                    <a:pt x="122" y="310"/>
                  </a:cubicBezTo>
                  <a:cubicBezTo>
                    <a:pt x="131" y="307"/>
                    <a:pt x="143" y="303"/>
                    <a:pt x="157" y="302"/>
                  </a:cubicBezTo>
                  <a:cubicBezTo>
                    <a:pt x="190" y="300"/>
                    <a:pt x="214" y="313"/>
                    <a:pt x="228" y="339"/>
                  </a:cubicBezTo>
                  <a:cubicBezTo>
                    <a:pt x="238" y="358"/>
                    <a:pt x="234" y="381"/>
                    <a:pt x="217" y="400"/>
                  </a:cubicBezTo>
                  <a:cubicBezTo>
                    <a:pt x="203" y="417"/>
                    <a:pt x="177" y="431"/>
                    <a:pt x="151" y="422"/>
                  </a:cubicBezTo>
                  <a:cubicBezTo>
                    <a:pt x="134" y="416"/>
                    <a:pt x="121" y="403"/>
                    <a:pt x="114" y="384"/>
                  </a:cubicBezTo>
                  <a:cubicBezTo>
                    <a:pt x="107" y="364"/>
                    <a:pt x="108" y="340"/>
                    <a:pt x="116" y="316"/>
                  </a:cubicBezTo>
                  <a:cubicBezTo>
                    <a:pt x="114" y="317"/>
                    <a:pt x="112" y="317"/>
                    <a:pt x="112" y="317"/>
                  </a:cubicBezTo>
                  <a:cubicBezTo>
                    <a:pt x="19" y="366"/>
                    <a:pt x="4" y="451"/>
                    <a:pt x="8" y="514"/>
                  </a:cubicBezTo>
                  <a:cubicBezTo>
                    <a:pt x="12" y="582"/>
                    <a:pt x="39" y="639"/>
                    <a:pt x="40" y="640"/>
                  </a:cubicBezTo>
                  <a:lnTo>
                    <a:pt x="36" y="641"/>
                  </a:lnTo>
                  <a:close/>
                  <a:moveTo>
                    <a:pt x="120" y="314"/>
                  </a:moveTo>
                  <a:cubicBezTo>
                    <a:pt x="112" y="339"/>
                    <a:pt x="110" y="363"/>
                    <a:pt x="117" y="383"/>
                  </a:cubicBezTo>
                  <a:cubicBezTo>
                    <a:pt x="124" y="401"/>
                    <a:pt x="136" y="413"/>
                    <a:pt x="153" y="419"/>
                  </a:cubicBezTo>
                  <a:cubicBezTo>
                    <a:pt x="176" y="427"/>
                    <a:pt x="201" y="414"/>
                    <a:pt x="215" y="398"/>
                  </a:cubicBezTo>
                  <a:cubicBezTo>
                    <a:pt x="230" y="380"/>
                    <a:pt x="234" y="358"/>
                    <a:pt x="225" y="340"/>
                  </a:cubicBezTo>
                  <a:cubicBezTo>
                    <a:pt x="200" y="292"/>
                    <a:pt x="142" y="307"/>
                    <a:pt x="120" y="314"/>
                  </a:cubicBezTo>
                  <a:close/>
                </a:path>
              </a:pathLst>
            </a:custGeom>
            <a:solidFill>
              <a:srgbClr val="FFB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íśḻîďé"/>
            <p:cNvSpPr/>
            <p:nvPr/>
          </p:nvSpPr>
          <p:spPr bwMode="auto">
            <a:xfrm>
              <a:off x="8967788" y="2324101"/>
              <a:ext cx="77788" cy="61913"/>
            </a:xfrm>
            <a:custGeom>
              <a:avLst/>
              <a:gdLst>
                <a:gd name="T0" fmla="*/ 49 w 49"/>
                <a:gd name="T1" fmla="*/ 39 h 39"/>
                <a:gd name="T2" fmla="*/ 0 w 49"/>
                <a:gd name="T3" fmla="*/ 15 h 39"/>
                <a:gd name="T4" fmla="*/ 17 w 49"/>
                <a:gd name="T5" fmla="*/ 0 h 39"/>
                <a:gd name="T6" fmla="*/ 49 w 49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39">
                  <a:moveTo>
                    <a:pt x="49" y="39"/>
                  </a:moveTo>
                  <a:lnTo>
                    <a:pt x="0" y="15"/>
                  </a:lnTo>
                  <a:lnTo>
                    <a:pt x="17" y="0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rgbClr val="EC98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4" name="isļídè"/>
            <p:cNvSpPr/>
            <p:nvPr/>
          </p:nvSpPr>
          <p:spPr bwMode="auto">
            <a:xfrm>
              <a:off x="8750301" y="2071688"/>
              <a:ext cx="385763" cy="336550"/>
            </a:xfrm>
            <a:custGeom>
              <a:avLst/>
              <a:gdLst>
                <a:gd name="T0" fmla="*/ 0 w 101"/>
                <a:gd name="T1" fmla="*/ 0 h 88"/>
                <a:gd name="T2" fmla="*/ 39 w 101"/>
                <a:gd name="T3" fmla="*/ 88 h 88"/>
                <a:gd name="T4" fmla="*/ 64 w 101"/>
                <a:gd name="T5" fmla="*/ 66 h 88"/>
                <a:gd name="T6" fmla="*/ 77 w 101"/>
                <a:gd name="T7" fmla="*/ 82 h 88"/>
                <a:gd name="T8" fmla="*/ 77 w 101"/>
                <a:gd name="T9" fmla="*/ 59 h 88"/>
                <a:gd name="T10" fmla="*/ 101 w 101"/>
                <a:gd name="T11" fmla="*/ 44 h 88"/>
                <a:gd name="T12" fmla="*/ 0 w 101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8">
                  <a:moveTo>
                    <a:pt x="0" y="0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77" y="85"/>
                    <a:pt x="77" y="82"/>
                  </a:cubicBezTo>
                  <a:cubicBezTo>
                    <a:pt x="77" y="79"/>
                    <a:pt x="77" y="59"/>
                    <a:pt x="77" y="59"/>
                  </a:cubicBezTo>
                  <a:cubicBezTo>
                    <a:pt x="101" y="44"/>
                    <a:pt x="101" y="44"/>
                    <a:pt x="101" y="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5" name="íṧľíde"/>
            <p:cNvSpPr/>
            <p:nvPr/>
          </p:nvSpPr>
          <p:spPr bwMode="auto">
            <a:xfrm>
              <a:off x="8755063" y="2071688"/>
              <a:ext cx="285750" cy="301625"/>
            </a:xfrm>
            <a:custGeom>
              <a:avLst/>
              <a:gdLst>
                <a:gd name="T0" fmla="*/ 0 w 180"/>
                <a:gd name="T1" fmla="*/ 0 h 190"/>
                <a:gd name="T2" fmla="*/ 178 w 180"/>
                <a:gd name="T3" fmla="*/ 142 h 190"/>
                <a:gd name="T4" fmla="*/ 180 w 180"/>
                <a:gd name="T5" fmla="*/ 190 h 190"/>
                <a:gd name="T6" fmla="*/ 159 w 180"/>
                <a:gd name="T7" fmla="*/ 157 h 190"/>
                <a:gd name="T8" fmla="*/ 0 w 180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90">
                  <a:moveTo>
                    <a:pt x="0" y="0"/>
                  </a:moveTo>
                  <a:lnTo>
                    <a:pt x="178" y="142"/>
                  </a:lnTo>
                  <a:lnTo>
                    <a:pt x="180" y="190"/>
                  </a:lnTo>
                  <a:lnTo>
                    <a:pt x="159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ïš1ïḋê"/>
            <p:cNvSpPr/>
            <p:nvPr/>
          </p:nvSpPr>
          <p:spPr bwMode="auto">
            <a:xfrm>
              <a:off x="3016251" y="5556251"/>
              <a:ext cx="1890713" cy="61913"/>
            </a:xfrm>
            <a:prstGeom prst="ellipse">
              <a:avLst/>
            </a:prstGeom>
            <a:solidFill>
              <a:srgbClr val="EC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i$lîdé"/>
            <p:cNvSpPr/>
            <p:nvPr/>
          </p:nvSpPr>
          <p:spPr bwMode="auto">
            <a:xfrm>
              <a:off x="3730626" y="3163888"/>
              <a:ext cx="492125" cy="530225"/>
            </a:xfrm>
            <a:custGeom>
              <a:avLst/>
              <a:gdLst>
                <a:gd name="T0" fmla="*/ 42 w 129"/>
                <a:gd name="T1" fmla="*/ 0 h 139"/>
                <a:gd name="T2" fmla="*/ 81 w 129"/>
                <a:gd name="T3" fmla="*/ 0 h 139"/>
                <a:gd name="T4" fmla="*/ 110 w 129"/>
                <a:gd name="T5" fmla="*/ 20 h 139"/>
                <a:gd name="T6" fmla="*/ 112 w 129"/>
                <a:gd name="T7" fmla="*/ 92 h 139"/>
                <a:gd name="T8" fmla="*/ 98 w 129"/>
                <a:gd name="T9" fmla="*/ 137 h 139"/>
                <a:gd name="T10" fmla="*/ 21 w 129"/>
                <a:gd name="T11" fmla="*/ 139 h 139"/>
                <a:gd name="T12" fmla="*/ 2 w 129"/>
                <a:gd name="T13" fmla="*/ 25 h 139"/>
                <a:gd name="T14" fmla="*/ 16 w 129"/>
                <a:gd name="T15" fmla="*/ 4 h 139"/>
                <a:gd name="T16" fmla="*/ 42 w 129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9">
                  <a:moveTo>
                    <a:pt x="4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99" y="2"/>
                    <a:pt x="110" y="20"/>
                  </a:cubicBezTo>
                  <a:cubicBezTo>
                    <a:pt x="120" y="36"/>
                    <a:pt x="129" y="71"/>
                    <a:pt x="112" y="92"/>
                  </a:cubicBezTo>
                  <a:cubicBezTo>
                    <a:pt x="112" y="92"/>
                    <a:pt x="97" y="126"/>
                    <a:pt x="98" y="137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15"/>
                    <a:pt x="7" y="6"/>
                    <a:pt x="16" y="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97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îṣlidê"/>
            <p:cNvSpPr/>
            <p:nvPr/>
          </p:nvSpPr>
          <p:spPr bwMode="auto">
            <a:xfrm>
              <a:off x="3517901" y="3098801"/>
              <a:ext cx="396875" cy="881063"/>
            </a:xfrm>
            <a:custGeom>
              <a:avLst/>
              <a:gdLst>
                <a:gd name="T0" fmla="*/ 90 w 104"/>
                <a:gd name="T1" fmla="*/ 23 h 231"/>
                <a:gd name="T2" fmla="*/ 44 w 104"/>
                <a:gd name="T3" fmla="*/ 135 h 231"/>
                <a:gd name="T4" fmla="*/ 104 w 104"/>
                <a:gd name="T5" fmla="*/ 216 h 231"/>
                <a:gd name="T6" fmla="*/ 89 w 104"/>
                <a:gd name="T7" fmla="*/ 231 h 231"/>
                <a:gd name="T8" fmla="*/ 20 w 104"/>
                <a:gd name="T9" fmla="*/ 144 h 231"/>
                <a:gd name="T10" fmla="*/ 90 w 104"/>
                <a:gd name="T11" fmla="*/ 2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231">
                  <a:moveTo>
                    <a:pt x="90" y="23"/>
                  </a:moveTo>
                  <a:cubicBezTo>
                    <a:pt x="94" y="27"/>
                    <a:pt x="103" y="53"/>
                    <a:pt x="44" y="135"/>
                  </a:cubicBezTo>
                  <a:cubicBezTo>
                    <a:pt x="44" y="135"/>
                    <a:pt x="93" y="188"/>
                    <a:pt x="104" y="216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9" y="231"/>
                    <a:pt x="41" y="177"/>
                    <a:pt x="20" y="144"/>
                  </a:cubicBezTo>
                  <a:cubicBezTo>
                    <a:pt x="0" y="111"/>
                    <a:pt x="67" y="0"/>
                    <a:pt x="90" y="23"/>
                  </a:cubicBez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iṩḷïdé"/>
            <p:cNvSpPr/>
            <p:nvPr/>
          </p:nvSpPr>
          <p:spPr bwMode="auto">
            <a:xfrm>
              <a:off x="3833813" y="3098801"/>
              <a:ext cx="939800" cy="415925"/>
            </a:xfrm>
            <a:custGeom>
              <a:avLst/>
              <a:gdLst>
                <a:gd name="T0" fmla="*/ 45 w 246"/>
                <a:gd name="T1" fmla="*/ 23 h 109"/>
                <a:gd name="T2" fmla="*/ 150 w 246"/>
                <a:gd name="T3" fmla="*/ 70 h 109"/>
                <a:gd name="T4" fmla="*/ 229 w 246"/>
                <a:gd name="T5" fmla="*/ 0 h 109"/>
                <a:gd name="T6" fmla="*/ 246 w 246"/>
                <a:gd name="T7" fmla="*/ 13 h 109"/>
                <a:gd name="T8" fmla="*/ 159 w 246"/>
                <a:gd name="T9" fmla="*/ 97 h 109"/>
                <a:gd name="T10" fmla="*/ 45 w 246"/>
                <a:gd name="T11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109">
                  <a:moveTo>
                    <a:pt x="45" y="23"/>
                  </a:moveTo>
                  <a:cubicBezTo>
                    <a:pt x="65" y="6"/>
                    <a:pt x="130" y="59"/>
                    <a:pt x="150" y="70"/>
                  </a:cubicBezTo>
                  <a:cubicBezTo>
                    <a:pt x="150" y="70"/>
                    <a:pt x="206" y="25"/>
                    <a:pt x="229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13"/>
                    <a:pt x="182" y="92"/>
                    <a:pt x="159" y="97"/>
                  </a:cubicBezTo>
                  <a:cubicBezTo>
                    <a:pt x="99" y="109"/>
                    <a:pt x="0" y="63"/>
                    <a:pt x="45" y="23"/>
                  </a:cubicBez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íšľîďè"/>
            <p:cNvSpPr/>
            <p:nvPr/>
          </p:nvSpPr>
          <p:spPr bwMode="auto">
            <a:xfrm>
              <a:off x="4678363" y="2832101"/>
              <a:ext cx="182563" cy="315913"/>
            </a:xfrm>
            <a:custGeom>
              <a:avLst/>
              <a:gdLst>
                <a:gd name="T0" fmla="*/ 0 w 48"/>
                <a:gd name="T1" fmla="*/ 82 h 83"/>
                <a:gd name="T2" fmla="*/ 10 w 48"/>
                <a:gd name="T3" fmla="*/ 53 h 83"/>
                <a:gd name="T4" fmla="*/ 12 w 48"/>
                <a:gd name="T5" fmla="*/ 44 h 83"/>
                <a:gd name="T6" fmla="*/ 41 w 48"/>
                <a:gd name="T7" fmla="*/ 0 h 83"/>
                <a:gd name="T8" fmla="*/ 32 w 48"/>
                <a:gd name="T9" fmla="*/ 31 h 83"/>
                <a:gd name="T10" fmla="*/ 40 w 48"/>
                <a:gd name="T11" fmla="*/ 60 h 83"/>
                <a:gd name="T12" fmla="*/ 25 w 48"/>
                <a:gd name="T13" fmla="*/ 83 h 83"/>
                <a:gd name="T14" fmla="*/ 0 w 48"/>
                <a:gd name="T15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3">
                  <a:moveTo>
                    <a:pt x="0" y="82"/>
                  </a:moveTo>
                  <a:cubicBezTo>
                    <a:pt x="0" y="82"/>
                    <a:pt x="10" y="74"/>
                    <a:pt x="10" y="53"/>
                  </a:cubicBezTo>
                  <a:cubicBezTo>
                    <a:pt x="10" y="50"/>
                    <a:pt x="11" y="47"/>
                    <a:pt x="12" y="4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8" y="6"/>
                    <a:pt x="32" y="31"/>
                  </a:cubicBezTo>
                  <a:cubicBezTo>
                    <a:pt x="32" y="31"/>
                    <a:pt x="44" y="49"/>
                    <a:pt x="40" y="60"/>
                  </a:cubicBezTo>
                  <a:cubicBezTo>
                    <a:pt x="36" y="70"/>
                    <a:pt x="25" y="83"/>
                    <a:pt x="25" y="83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1" name="ïṣ1ïďê"/>
            <p:cNvSpPr/>
            <p:nvPr/>
          </p:nvSpPr>
          <p:spPr bwMode="auto">
            <a:xfrm>
              <a:off x="3570288" y="2465388"/>
              <a:ext cx="874713" cy="1212850"/>
            </a:xfrm>
            <a:custGeom>
              <a:avLst/>
              <a:gdLst>
                <a:gd name="T0" fmla="*/ 88 w 229"/>
                <a:gd name="T1" fmla="*/ 42 h 318"/>
                <a:gd name="T2" fmla="*/ 75 w 229"/>
                <a:gd name="T3" fmla="*/ 52 h 318"/>
                <a:gd name="T4" fmla="*/ 66 w 229"/>
                <a:gd name="T5" fmla="*/ 57 h 318"/>
                <a:gd name="T6" fmla="*/ 33 w 229"/>
                <a:gd name="T7" fmla="*/ 87 h 318"/>
                <a:gd name="T8" fmla="*/ 21 w 229"/>
                <a:gd name="T9" fmla="*/ 163 h 318"/>
                <a:gd name="T10" fmla="*/ 16 w 229"/>
                <a:gd name="T11" fmla="*/ 173 h 318"/>
                <a:gd name="T12" fmla="*/ 41 w 229"/>
                <a:gd name="T13" fmla="*/ 240 h 318"/>
                <a:gd name="T14" fmla="*/ 114 w 229"/>
                <a:gd name="T15" fmla="*/ 316 h 318"/>
                <a:gd name="T16" fmla="*/ 185 w 229"/>
                <a:gd name="T17" fmla="*/ 249 h 318"/>
                <a:gd name="T18" fmla="*/ 202 w 229"/>
                <a:gd name="T19" fmla="*/ 214 h 318"/>
                <a:gd name="T20" fmla="*/ 188 w 229"/>
                <a:gd name="T21" fmla="*/ 148 h 318"/>
                <a:gd name="T22" fmla="*/ 176 w 229"/>
                <a:gd name="T23" fmla="*/ 103 h 318"/>
                <a:gd name="T24" fmla="*/ 88 w 229"/>
                <a:gd name="T25" fmla="*/ 4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318">
                  <a:moveTo>
                    <a:pt x="88" y="42"/>
                  </a:moveTo>
                  <a:cubicBezTo>
                    <a:pt x="83" y="45"/>
                    <a:pt x="79" y="49"/>
                    <a:pt x="75" y="52"/>
                  </a:cubicBezTo>
                  <a:cubicBezTo>
                    <a:pt x="73" y="54"/>
                    <a:pt x="71" y="56"/>
                    <a:pt x="66" y="57"/>
                  </a:cubicBezTo>
                  <a:cubicBezTo>
                    <a:pt x="60" y="59"/>
                    <a:pt x="32" y="54"/>
                    <a:pt x="33" y="87"/>
                  </a:cubicBezTo>
                  <a:cubicBezTo>
                    <a:pt x="34" y="113"/>
                    <a:pt x="30" y="139"/>
                    <a:pt x="21" y="163"/>
                  </a:cubicBezTo>
                  <a:cubicBezTo>
                    <a:pt x="19" y="166"/>
                    <a:pt x="18" y="170"/>
                    <a:pt x="16" y="173"/>
                  </a:cubicBezTo>
                  <a:cubicBezTo>
                    <a:pt x="0" y="215"/>
                    <a:pt x="27" y="214"/>
                    <a:pt x="41" y="240"/>
                  </a:cubicBezTo>
                  <a:cubicBezTo>
                    <a:pt x="55" y="266"/>
                    <a:pt x="27" y="313"/>
                    <a:pt x="114" y="316"/>
                  </a:cubicBezTo>
                  <a:cubicBezTo>
                    <a:pt x="159" y="318"/>
                    <a:pt x="206" y="295"/>
                    <a:pt x="185" y="249"/>
                  </a:cubicBezTo>
                  <a:cubicBezTo>
                    <a:pt x="185" y="249"/>
                    <a:pt x="186" y="224"/>
                    <a:pt x="202" y="214"/>
                  </a:cubicBezTo>
                  <a:cubicBezTo>
                    <a:pt x="218" y="205"/>
                    <a:pt x="229" y="158"/>
                    <a:pt x="188" y="148"/>
                  </a:cubicBezTo>
                  <a:cubicBezTo>
                    <a:pt x="146" y="138"/>
                    <a:pt x="176" y="123"/>
                    <a:pt x="176" y="103"/>
                  </a:cubicBezTo>
                  <a:cubicBezTo>
                    <a:pt x="177" y="60"/>
                    <a:pt x="151" y="0"/>
                    <a:pt x="88" y="42"/>
                  </a:cubicBezTo>
                  <a:close/>
                </a:path>
              </a:pathLst>
            </a:custGeom>
            <a:solidFill>
              <a:srgbClr val="5A5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2" name="iṣ1iḑé"/>
            <p:cNvSpPr/>
            <p:nvPr/>
          </p:nvSpPr>
          <p:spPr bwMode="auto">
            <a:xfrm>
              <a:off x="3436938" y="5254626"/>
              <a:ext cx="266700" cy="320675"/>
            </a:xfrm>
            <a:custGeom>
              <a:avLst/>
              <a:gdLst>
                <a:gd name="T0" fmla="*/ 23 w 70"/>
                <a:gd name="T1" fmla="*/ 0 h 84"/>
                <a:gd name="T2" fmla="*/ 0 w 70"/>
                <a:gd name="T3" fmla="*/ 60 h 84"/>
                <a:gd name="T4" fmla="*/ 67 w 70"/>
                <a:gd name="T5" fmla="*/ 84 h 84"/>
                <a:gd name="T6" fmla="*/ 59 w 70"/>
                <a:gd name="T7" fmla="*/ 65 h 84"/>
                <a:gd name="T8" fmla="*/ 34 w 70"/>
                <a:gd name="T9" fmla="*/ 55 h 84"/>
                <a:gd name="T10" fmla="*/ 50 w 70"/>
                <a:gd name="T11" fmla="*/ 10 h 84"/>
                <a:gd name="T12" fmla="*/ 23 w 7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4">
                  <a:moveTo>
                    <a:pt x="23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0" y="77"/>
                    <a:pt x="67" y="68"/>
                    <a:pt x="59" y="6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50" y="10"/>
                    <a:pt x="50" y="10"/>
                    <a:pt x="50" y="1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3" name="íṥ1iḓè"/>
            <p:cNvSpPr/>
            <p:nvPr/>
          </p:nvSpPr>
          <p:spPr bwMode="auto">
            <a:xfrm>
              <a:off x="3436938" y="5430838"/>
              <a:ext cx="271463" cy="144463"/>
            </a:xfrm>
            <a:custGeom>
              <a:avLst/>
              <a:gdLst>
                <a:gd name="T0" fmla="*/ 6 w 71"/>
                <a:gd name="T1" fmla="*/ 0 h 38"/>
                <a:gd name="T2" fmla="*/ 34 w 71"/>
                <a:gd name="T3" fmla="*/ 9 h 38"/>
                <a:gd name="T4" fmla="*/ 62 w 71"/>
                <a:gd name="T5" fmla="*/ 20 h 38"/>
                <a:gd name="T6" fmla="*/ 67 w 71"/>
                <a:gd name="T7" fmla="*/ 38 h 38"/>
                <a:gd name="T8" fmla="*/ 0 w 71"/>
                <a:gd name="T9" fmla="*/ 14 h 38"/>
                <a:gd name="T10" fmla="*/ 6 w 7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8">
                  <a:moveTo>
                    <a:pt x="6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9" y="23"/>
                    <a:pt x="71" y="32"/>
                    <a:pt x="67" y="38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93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4" name="iṡḷîdé"/>
            <p:cNvSpPr/>
            <p:nvPr/>
          </p:nvSpPr>
          <p:spPr bwMode="auto">
            <a:xfrm>
              <a:off x="4048126" y="5327651"/>
              <a:ext cx="274638" cy="247650"/>
            </a:xfrm>
            <a:custGeom>
              <a:avLst/>
              <a:gdLst>
                <a:gd name="T0" fmla="*/ 0 w 72"/>
                <a:gd name="T1" fmla="*/ 1 h 65"/>
                <a:gd name="T2" fmla="*/ 1 w 72"/>
                <a:gd name="T3" fmla="*/ 65 h 65"/>
                <a:gd name="T4" fmla="*/ 72 w 72"/>
                <a:gd name="T5" fmla="*/ 63 h 65"/>
                <a:gd name="T6" fmla="*/ 58 w 72"/>
                <a:gd name="T7" fmla="*/ 48 h 65"/>
                <a:gd name="T8" fmla="*/ 30 w 72"/>
                <a:gd name="T9" fmla="*/ 48 h 65"/>
                <a:gd name="T10" fmla="*/ 29 w 72"/>
                <a:gd name="T11" fmla="*/ 0 h 65"/>
                <a:gd name="T12" fmla="*/ 0 w 72"/>
                <a:gd name="T1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5">
                  <a:moveTo>
                    <a:pt x="0" y="1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55"/>
                    <a:pt x="66" y="48"/>
                    <a:pt x="58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5" name="íşḷíḑè"/>
            <p:cNvSpPr/>
            <p:nvPr/>
          </p:nvSpPr>
          <p:spPr bwMode="auto">
            <a:xfrm>
              <a:off x="4048126" y="5510213"/>
              <a:ext cx="282575" cy="65088"/>
            </a:xfrm>
            <a:custGeom>
              <a:avLst/>
              <a:gdLst>
                <a:gd name="T0" fmla="*/ 0 w 74"/>
                <a:gd name="T1" fmla="*/ 2 h 17"/>
                <a:gd name="T2" fmla="*/ 30 w 74"/>
                <a:gd name="T3" fmla="*/ 0 h 17"/>
                <a:gd name="T4" fmla="*/ 60 w 74"/>
                <a:gd name="T5" fmla="*/ 0 h 17"/>
                <a:gd name="T6" fmla="*/ 72 w 74"/>
                <a:gd name="T7" fmla="*/ 15 h 17"/>
                <a:gd name="T8" fmla="*/ 1 w 74"/>
                <a:gd name="T9" fmla="*/ 17 h 17"/>
                <a:gd name="T10" fmla="*/ 0 w 74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7">
                  <a:moveTo>
                    <a:pt x="0" y="2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8" y="0"/>
                    <a:pt x="74" y="8"/>
                    <a:pt x="72" y="15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93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6" name="íṥlïḑè"/>
            <p:cNvSpPr/>
            <p:nvPr/>
          </p:nvSpPr>
          <p:spPr bwMode="auto">
            <a:xfrm>
              <a:off x="3857626" y="3683001"/>
              <a:ext cx="392113" cy="1731963"/>
            </a:xfrm>
            <a:custGeom>
              <a:avLst/>
              <a:gdLst>
                <a:gd name="T0" fmla="*/ 65 w 103"/>
                <a:gd name="T1" fmla="*/ 0 h 454"/>
                <a:gd name="T2" fmla="*/ 92 w 103"/>
                <a:gd name="T3" fmla="*/ 101 h 454"/>
                <a:gd name="T4" fmla="*/ 102 w 103"/>
                <a:gd name="T5" fmla="*/ 209 h 454"/>
                <a:gd name="T6" fmla="*/ 101 w 103"/>
                <a:gd name="T7" fmla="*/ 276 h 454"/>
                <a:gd name="T8" fmla="*/ 85 w 103"/>
                <a:gd name="T9" fmla="*/ 453 h 454"/>
                <a:gd name="T10" fmla="*/ 47 w 103"/>
                <a:gd name="T11" fmla="*/ 454 h 454"/>
                <a:gd name="T12" fmla="*/ 44 w 103"/>
                <a:gd name="T13" fmla="*/ 251 h 454"/>
                <a:gd name="T14" fmla="*/ 0 w 103"/>
                <a:gd name="T15" fmla="*/ 3 h 454"/>
                <a:gd name="T16" fmla="*/ 65 w 103"/>
                <a:gd name="T1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454">
                  <a:moveTo>
                    <a:pt x="65" y="0"/>
                  </a:moveTo>
                  <a:cubicBezTo>
                    <a:pt x="65" y="0"/>
                    <a:pt x="81" y="37"/>
                    <a:pt x="92" y="101"/>
                  </a:cubicBezTo>
                  <a:cubicBezTo>
                    <a:pt x="96" y="121"/>
                    <a:pt x="100" y="174"/>
                    <a:pt x="102" y="209"/>
                  </a:cubicBezTo>
                  <a:cubicBezTo>
                    <a:pt x="103" y="231"/>
                    <a:pt x="103" y="254"/>
                    <a:pt x="101" y="276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47" y="454"/>
                    <a:pt x="47" y="454"/>
                    <a:pt x="47" y="454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7" name="íŝļíďé"/>
            <p:cNvSpPr/>
            <p:nvPr/>
          </p:nvSpPr>
          <p:spPr bwMode="auto">
            <a:xfrm>
              <a:off x="3459163" y="3686176"/>
              <a:ext cx="546100" cy="1720850"/>
            </a:xfrm>
            <a:custGeom>
              <a:avLst/>
              <a:gdLst>
                <a:gd name="T0" fmla="*/ 91 w 143"/>
                <a:gd name="T1" fmla="*/ 2 h 451"/>
                <a:gd name="T2" fmla="*/ 64 w 143"/>
                <a:gd name="T3" fmla="*/ 123 h 451"/>
                <a:gd name="T4" fmla="*/ 64 w 143"/>
                <a:gd name="T5" fmla="*/ 149 h 451"/>
                <a:gd name="T6" fmla="*/ 33 w 143"/>
                <a:gd name="T7" fmla="*/ 338 h 451"/>
                <a:gd name="T8" fmla="*/ 0 w 143"/>
                <a:gd name="T9" fmla="*/ 440 h 451"/>
                <a:gd name="T10" fmla="*/ 38 w 143"/>
                <a:gd name="T11" fmla="*/ 451 h 451"/>
                <a:gd name="T12" fmla="*/ 114 w 143"/>
                <a:gd name="T13" fmla="*/ 260 h 451"/>
                <a:gd name="T14" fmla="*/ 141 w 143"/>
                <a:gd name="T15" fmla="*/ 116 h 451"/>
                <a:gd name="T16" fmla="*/ 143 w 143"/>
                <a:gd name="T17" fmla="*/ 0 h 451"/>
                <a:gd name="T18" fmla="*/ 91 w 143"/>
                <a:gd name="T19" fmla="*/ 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451">
                  <a:moveTo>
                    <a:pt x="91" y="2"/>
                  </a:moveTo>
                  <a:cubicBezTo>
                    <a:pt x="91" y="2"/>
                    <a:pt x="61" y="47"/>
                    <a:pt x="64" y="123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3" y="213"/>
                    <a:pt x="53" y="277"/>
                    <a:pt x="33" y="338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38" y="451"/>
                    <a:pt x="38" y="451"/>
                    <a:pt x="38" y="451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8" name="îSḻiḑé"/>
            <p:cNvSpPr/>
            <p:nvPr/>
          </p:nvSpPr>
          <p:spPr bwMode="auto">
            <a:xfrm>
              <a:off x="3822701" y="4052888"/>
              <a:ext cx="141288" cy="625475"/>
            </a:xfrm>
            <a:custGeom>
              <a:avLst/>
              <a:gdLst>
                <a:gd name="T0" fmla="*/ 89 w 89"/>
                <a:gd name="T1" fmla="*/ 159 h 394"/>
                <a:gd name="T2" fmla="*/ 72 w 89"/>
                <a:gd name="T3" fmla="*/ 19 h 394"/>
                <a:gd name="T4" fmla="*/ 0 w 89"/>
                <a:gd name="T5" fmla="*/ 0 h 394"/>
                <a:gd name="T6" fmla="*/ 55 w 89"/>
                <a:gd name="T7" fmla="*/ 99 h 394"/>
                <a:gd name="T8" fmla="*/ 46 w 89"/>
                <a:gd name="T9" fmla="*/ 394 h 394"/>
                <a:gd name="T10" fmla="*/ 89 w 89"/>
                <a:gd name="T11" fmla="*/ 15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94">
                  <a:moveTo>
                    <a:pt x="89" y="159"/>
                  </a:moveTo>
                  <a:lnTo>
                    <a:pt x="72" y="19"/>
                  </a:lnTo>
                  <a:lnTo>
                    <a:pt x="0" y="0"/>
                  </a:lnTo>
                  <a:lnTo>
                    <a:pt x="55" y="99"/>
                  </a:lnTo>
                  <a:lnTo>
                    <a:pt x="46" y="394"/>
                  </a:lnTo>
                  <a:lnTo>
                    <a:pt x="89" y="159"/>
                  </a:lnTo>
                  <a:close/>
                </a:path>
              </a:pathLst>
            </a:custGeom>
            <a:solidFill>
              <a:srgbClr val="3F0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18" name="椭圆 117"/>
          <p:cNvSpPr/>
          <p:nvPr/>
        </p:nvSpPr>
        <p:spPr>
          <a:xfrm>
            <a:off x="6296797" y="142876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6806565" y="1266190"/>
            <a:ext cx="4648201" cy="1247141"/>
            <a:chOff x="8386921" y="2138442"/>
            <a:chExt cx="3002525" cy="1008177"/>
          </a:xfrm>
        </p:grpSpPr>
        <p:sp>
          <p:nvSpPr>
            <p:cNvPr id="122" name="矩形 121"/>
            <p:cNvSpPr/>
            <p:nvPr/>
          </p:nvSpPr>
          <p:spPr>
            <a:xfrm>
              <a:off x="8386921" y="2138442"/>
              <a:ext cx="2501951" cy="3721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区别一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8406200" y="2477239"/>
              <a:ext cx="2983246" cy="6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平台不支持推广员分销功能，积分商城兑换，小程序抽奖活动，社区团购，网店装修，小程序直播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企业版都支持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4" name="椭圆 123"/>
          <p:cNvSpPr/>
          <p:nvPr/>
        </p:nvSpPr>
        <p:spPr>
          <a:xfrm>
            <a:off x="6296715" y="2711034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806468" y="2568001"/>
            <a:ext cx="4646930" cy="1299210"/>
            <a:chOff x="8386921" y="2138442"/>
            <a:chExt cx="3333276" cy="934148"/>
          </a:xfrm>
        </p:grpSpPr>
        <p:sp>
          <p:nvSpPr>
            <p:cNvPr id="126" name="矩形 125"/>
            <p:cNvSpPr/>
            <p:nvPr/>
          </p:nvSpPr>
          <p:spPr>
            <a:xfrm>
              <a:off x="8386921" y="2138442"/>
              <a:ext cx="2501951" cy="331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区别二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8406052" y="2477219"/>
              <a:ext cx="3314145" cy="5953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平台小程序用的是爱宝公众号不支持更改小程序头像和小程序名称，不支持网店装修，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线上支付只支持会员，面对面，爱宝微信和扫呗支付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椭圆 127"/>
          <p:cNvSpPr/>
          <p:nvPr/>
        </p:nvSpPr>
        <p:spPr>
          <a:xfrm>
            <a:off x="6296786" y="4099032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6833209" y="3950919"/>
            <a:ext cx="4647565" cy="2035810"/>
            <a:chOff x="8386921" y="2138442"/>
            <a:chExt cx="3333731" cy="1463773"/>
          </a:xfrm>
        </p:grpSpPr>
        <p:sp>
          <p:nvSpPr>
            <p:cNvPr id="130" name="矩形 129"/>
            <p:cNvSpPr/>
            <p:nvPr/>
          </p:nvSpPr>
          <p:spPr>
            <a:xfrm>
              <a:off x="8386921" y="2138442"/>
              <a:ext cx="2501951" cy="331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区别三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8406052" y="2477219"/>
              <a:ext cx="3314600" cy="1124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企业版的支持更改企业版小程序名/小程序头像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企业小程序线上支付额外支持扫呗微信支付，随行付微信支付，联富通微信支付，富友微信支付，好哒微信支付，付呗微信支付，拉卡拉微信支付，新陕西信合微信支付，汇来米微信支付，收钱吧微信支付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以上支付方式平台版不支持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" name="椭圆 108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338580" y="311785"/>
            <a:ext cx="704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平台小程序和企业小程序的区别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ldLvl="0" animBg="1"/>
      <p:bldP spid="124" grpId="0" bldLvl="0" animBg="1"/>
      <p:bldP spid="1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"/>
            <a:ext cx="12192000" cy="6372860"/>
          </a:xfrm>
          <a:prstGeom prst="rect">
            <a:avLst/>
          </a:prstGeom>
          <a:ln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8327443" y="1480528"/>
            <a:ext cx="3487978" cy="2494279"/>
            <a:chOff x="8386921" y="2138442"/>
            <a:chExt cx="2501951" cy="1793418"/>
          </a:xfrm>
        </p:grpSpPr>
        <p:sp>
          <p:nvSpPr>
            <p:cNvPr id="10" name="矩形 9"/>
            <p:cNvSpPr/>
            <p:nvPr/>
          </p:nvSpPr>
          <p:spPr>
            <a:xfrm>
              <a:off x="8386921" y="2138442"/>
              <a:ext cx="2501951" cy="4369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企业版小程序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406052" y="2521963"/>
              <a:ext cx="2195917" cy="14098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l">
                <a:lnSpc>
                  <a:spcPct val="19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咨询商务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购买企业版小程序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 algn="l">
                <a:lnSpc>
                  <a:spcPct val="19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“爱宝联盟”上自助下单后，按教程绑定设置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indent="0" algn="l">
                <a:lnSpc>
                  <a:spcPct val="190000"/>
                </a:lnSpc>
                <a:buClrTx/>
                <a:buSzTx/>
                <a:buFont typeface="Arial" panose="020B0604020202020204" pitchFamily="34" charset="0"/>
                <a:buNone/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0457" y="1808823"/>
            <a:ext cx="3487978" cy="2688590"/>
            <a:chOff x="8386921" y="2138442"/>
            <a:chExt cx="2501951" cy="1933130"/>
          </a:xfrm>
        </p:grpSpPr>
        <p:sp>
          <p:nvSpPr>
            <p:cNvPr id="13" name="矩形 12"/>
            <p:cNvSpPr/>
            <p:nvPr/>
          </p:nvSpPr>
          <p:spPr>
            <a:xfrm>
              <a:off x="8386921" y="2138442"/>
              <a:ext cx="2501951" cy="4369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平台版小程序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406052" y="2477219"/>
              <a:ext cx="1946309" cy="15943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21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咨询商务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购买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8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云后台增值服务开通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8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“爱宝联盟”上自助下单后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即可使用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ac02bf51-2ef8-439e-a12b-5ca0e69f260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76792" y="2305400"/>
            <a:ext cx="4144042" cy="3057294"/>
            <a:chOff x="3081338" y="1195388"/>
            <a:chExt cx="6029326" cy="4448175"/>
          </a:xfrm>
        </p:grpSpPr>
        <p:sp>
          <p:nvSpPr>
            <p:cNvPr id="34" name="îşľiďe"/>
            <p:cNvSpPr/>
            <p:nvPr/>
          </p:nvSpPr>
          <p:spPr bwMode="auto">
            <a:xfrm>
              <a:off x="3354388" y="1195388"/>
              <a:ext cx="5627688" cy="3754438"/>
            </a:xfrm>
            <a:custGeom>
              <a:avLst/>
              <a:gdLst>
                <a:gd name="T0" fmla="*/ 2368 w 4094"/>
                <a:gd name="T1" fmla="*/ 461 h 2734"/>
                <a:gd name="T2" fmla="*/ 1627 w 4094"/>
                <a:gd name="T3" fmla="*/ 277 h 2734"/>
                <a:gd name="T4" fmla="*/ 906 w 4094"/>
                <a:gd name="T5" fmla="*/ 36 h 2734"/>
                <a:gd name="T6" fmla="*/ 427 w 4094"/>
                <a:gd name="T7" fmla="*/ 87 h 2734"/>
                <a:gd name="T8" fmla="*/ 238 w 4094"/>
                <a:gd name="T9" fmla="*/ 450 h 2734"/>
                <a:gd name="T10" fmla="*/ 257 w 4094"/>
                <a:gd name="T11" fmla="*/ 752 h 2734"/>
                <a:gd name="T12" fmla="*/ 383 w 4094"/>
                <a:gd name="T13" fmla="*/ 936 h 2734"/>
                <a:gd name="T14" fmla="*/ 277 w 4094"/>
                <a:gd name="T15" fmla="*/ 1638 h 2734"/>
                <a:gd name="T16" fmla="*/ 77 w 4094"/>
                <a:gd name="T17" fmla="*/ 1941 h 2734"/>
                <a:gd name="T18" fmla="*/ 46 w 4094"/>
                <a:gd name="T19" fmla="*/ 2279 h 2734"/>
                <a:gd name="T20" fmla="*/ 318 w 4094"/>
                <a:gd name="T21" fmla="*/ 2525 h 2734"/>
                <a:gd name="T22" fmla="*/ 1112 w 4094"/>
                <a:gd name="T23" fmla="*/ 2693 h 2734"/>
                <a:gd name="T24" fmla="*/ 2939 w 4094"/>
                <a:gd name="T25" fmla="*/ 2698 h 2734"/>
                <a:gd name="T26" fmla="*/ 3613 w 4094"/>
                <a:gd name="T27" fmla="*/ 2650 h 2734"/>
                <a:gd name="T28" fmla="*/ 3952 w 4094"/>
                <a:gd name="T29" fmla="*/ 2526 h 2734"/>
                <a:gd name="T30" fmla="*/ 4018 w 4094"/>
                <a:gd name="T31" fmla="*/ 2154 h 2734"/>
                <a:gd name="T32" fmla="*/ 3448 w 4094"/>
                <a:gd name="T33" fmla="*/ 1695 h 2734"/>
                <a:gd name="T34" fmla="*/ 3521 w 4094"/>
                <a:gd name="T35" fmla="*/ 1339 h 2734"/>
                <a:gd name="T36" fmla="*/ 3944 w 4094"/>
                <a:gd name="T37" fmla="*/ 636 h 2734"/>
                <a:gd name="T38" fmla="*/ 3639 w 4094"/>
                <a:gd name="T39" fmla="*/ 184 h 2734"/>
                <a:gd name="T40" fmla="*/ 3015 w 4094"/>
                <a:gd name="T41" fmla="*/ 255 h 2734"/>
                <a:gd name="T42" fmla="*/ 2368 w 4094"/>
                <a:gd name="T43" fmla="*/ 461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94" h="2734">
                  <a:moveTo>
                    <a:pt x="2368" y="461"/>
                  </a:moveTo>
                  <a:cubicBezTo>
                    <a:pt x="2109" y="452"/>
                    <a:pt x="1863" y="368"/>
                    <a:pt x="1627" y="277"/>
                  </a:cubicBezTo>
                  <a:cubicBezTo>
                    <a:pt x="1392" y="185"/>
                    <a:pt x="1159" y="84"/>
                    <a:pt x="906" y="36"/>
                  </a:cubicBezTo>
                  <a:cubicBezTo>
                    <a:pt x="744" y="4"/>
                    <a:pt x="558" y="0"/>
                    <a:pt x="427" y="87"/>
                  </a:cubicBezTo>
                  <a:cubicBezTo>
                    <a:pt x="301" y="171"/>
                    <a:pt x="260" y="316"/>
                    <a:pt x="238" y="450"/>
                  </a:cubicBezTo>
                  <a:cubicBezTo>
                    <a:pt x="222" y="551"/>
                    <a:pt x="212" y="657"/>
                    <a:pt x="257" y="752"/>
                  </a:cubicBezTo>
                  <a:cubicBezTo>
                    <a:pt x="288" y="818"/>
                    <a:pt x="344" y="873"/>
                    <a:pt x="383" y="936"/>
                  </a:cubicBezTo>
                  <a:cubicBezTo>
                    <a:pt x="516" y="1155"/>
                    <a:pt x="422" y="1425"/>
                    <a:pt x="277" y="1638"/>
                  </a:cubicBezTo>
                  <a:cubicBezTo>
                    <a:pt x="209" y="1739"/>
                    <a:pt x="130" y="1834"/>
                    <a:pt x="77" y="1941"/>
                  </a:cubicBezTo>
                  <a:cubicBezTo>
                    <a:pt x="25" y="2048"/>
                    <a:pt x="0" y="2170"/>
                    <a:pt x="46" y="2279"/>
                  </a:cubicBezTo>
                  <a:cubicBezTo>
                    <a:pt x="92" y="2387"/>
                    <a:pt x="200" y="2468"/>
                    <a:pt x="318" y="2525"/>
                  </a:cubicBezTo>
                  <a:cubicBezTo>
                    <a:pt x="557" y="2641"/>
                    <a:pt x="838" y="2674"/>
                    <a:pt x="1112" y="2693"/>
                  </a:cubicBezTo>
                  <a:cubicBezTo>
                    <a:pt x="1720" y="2734"/>
                    <a:pt x="2330" y="2716"/>
                    <a:pt x="2939" y="2698"/>
                  </a:cubicBezTo>
                  <a:cubicBezTo>
                    <a:pt x="3165" y="2691"/>
                    <a:pt x="3391" y="2685"/>
                    <a:pt x="3613" y="2650"/>
                  </a:cubicBezTo>
                  <a:cubicBezTo>
                    <a:pt x="3736" y="2631"/>
                    <a:pt x="3863" y="2600"/>
                    <a:pt x="3952" y="2526"/>
                  </a:cubicBezTo>
                  <a:cubicBezTo>
                    <a:pt x="4066" y="2432"/>
                    <a:pt x="4094" y="2272"/>
                    <a:pt x="4018" y="2154"/>
                  </a:cubicBezTo>
                  <a:cubicBezTo>
                    <a:pt x="3890" y="1956"/>
                    <a:pt x="3538" y="1907"/>
                    <a:pt x="3448" y="1695"/>
                  </a:cubicBezTo>
                  <a:cubicBezTo>
                    <a:pt x="3399" y="1578"/>
                    <a:pt x="3450" y="1448"/>
                    <a:pt x="3521" y="1339"/>
                  </a:cubicBezTo>
                  <a:cubicBezTo>
                    <a:pt x="3674" y="1106"/>
                    <a:pt x="3930" y="902"/>
                    <a:pt x="3944" y="636"/>
                  </a:cubicBezTo>
                  <a:cubicBezTo>
                    <a:pt x="3953" y="454"/>
                    <a:pt x="3830" y="271"/>
                    <a:pt x="3639" y="184"/>
                  </a:cubicBezTo>
                  <a:cubicBezTo>
                    <a:pt x="3440" y="94"/>
                    <a:pt x="3163" y="105"/>
                    <a:pt x="3015" y="255"/>
                  </a:cubicBezTo>
                  <a:cubicBezTo>
                    <a:pt x="2864" y="409"/>
                    <a:pt x="2597" y="469"/>
                    <a:pt x="2368" y="461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ṩḻíḍe"/>
            <p:cNvSpPr/>
            <p:nvPr/>
          </p:nvSpPr>
          <p:spPr bwMode="auto">
            <a:xfrm>
              <a:off x="7002463" y="2582863"/>
              <a:ext cx="22225" cy="400050"/>
            </a:xfrm>
            <a:custGeom>
              <a:avLst/>
              <a:gdLst>
                <a:gd name="T0" fmla="*/ 8 w 17"/>
                <a:gd name="T1" fmla="*/ 0 h 292"/>
                <a:gd name="T2" fmla="*/ 0 w 17"/>
                <a:gd name="T3" fmla="*/ 0 h 292"/>
                <a:gd name="T4" fmla="*/ 0 w 17"/>
                <a:gd name="T5" fmla="*/ 292 h 292"/>
                <a:gd name="T6" fmla="*/ 8 w 17"/>
                <a:gd name="T7" fmla="*/ 292 h 292"/>
                <a:gd name="T8" fmla="*/ 17 w 17"/>
                <a:gd name="T9" fmla="*/ 283 h 292"/>
                <a:gd name="T10" fmla="*/ 17 w 17"/>
                <a:gd name="T11" fmla="*/ 9 h 292"/>
                <a:gd name="T12" fmla="*/ 8 w 1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92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13" y="292"/>
                    <a:pt x="17" y="288"/>
                    <a:pt x="17" y="28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ŝḷiḑé"/>
            <p:cNvSpPr/>
            <p:nvPr/>
          </p:nvSpPr>
          <p:spPr bwMode="auto">
            <a:xfrm>
              <a:off x="5357813" y="2268538"/>
              <a:ext cx="15875" cy="133350"/>
            </a:xfrm>
            <a:custGeom>
              <a:avLst/>
              <a:gdLst>
                <a:gd name="T0" fmla="*/ 10 w 11"/>
                <a:gd name="T1" fmla="*/ 0 h 97"/>
                <a:gd name="T2" fmla="*/ 9 w 11"/>
                <a:gd name="T3" fmla="*/ 0 h 97"/>
                <a:gd name="T4" fmla="*/ 0 w 11"/>
                <a:gd name="T5" fmla="*/ 10 h 97"/>
                <a:gd name="T6" fmla="*/ 0 w 11"/>
                <a:gd name="T7" fmla="*/ 87 h 97"/>
                <a:gd name="T8" fmla="*/ 9 w 11"/>
                <a:gd name="T9" fmla="*/ 97 h 97"/>
                <a:gd name="T10" fmla="*/ 10 w 11"/>
                <a:gd name="T11" fmla="*/ 97 h 97"/>
                <a:gd name="T12" fmla="*/ 11 w 11"/>
                <a:gd name="T13" fmla="*/ 97 h 97"/>
                <a:gd name="T14" fmla="*/ 11 w 11"/>
                <a:gd name="T15" fmla="*/ 0 h 97"/>
                <a:gd name="T16" fmla="*/ 10 w 11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7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2"/>
                    <a:pt x="4" y="97"/>
                    <a:pt x="9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ṧḷíḓê"/>
            <p:cNvSpPr/>
            <p:nvPr/>
          </p:nvSpPr>
          <p:spPr bwMode="auto">
            <a:xfrm>
              <a:off x="5356226" y="2509838"/>
              <a:ext cx="17463" cy="230188"/>
            </a:xfrm>
            <a:custGeom>
              <a:avLst/>
              <a:gdLst>
                <a:gd name="T0" fmla="*/ 12 w 12"/>
                <a:gd name="T1" fmla="*/ 0 h 168"/>
                <a:gd name="T2" fmla="*/ 9 w 12"/>
                <a:gd name="T3" fmla="*/ 0 h 168"/>
                <a:gd name="T4" fmla="*/ 0 w 12"/>
                <a:gd name="T5" fmla="*/ 10 h 168"/>
                <a:gd name="T6" fmla="*/ 0 w 12"/>
                <a:gd name="T7" fmla="*/ 159 h 168"/>
                <a:gd name="T8" fmla="*/ 9 w 12"/>
                <a:gd name="T9" fmla="*/ 168 h 168"/>
                <a:gd name="T10" fmla="*/ 12 w 12"/>
                <a:gd name="T11" fmla="*/ 168 h 168"/>
                <a:gd name="T12" fmla="*/ 12 w 12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8">
                  <a:moveTo>
                    <a:pt x="1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4"/>
                    <a:pt x="4" y="168"/>
                    <a:pt x="9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Sḷídè"/>
            <p:cNvSpPr/>
            <p:nvPr/>
          </p:nvSpPr>
          <p:spPr bwMode="auto">
            <a:xfrm>
              <a:off x="5356226" y="2819401"/>
              <a:ext cx="17463" cy="233363"/>
            </a:xfrm>
            <a:custGeom>
              <a:avLst/>
              <a:gdLst>
                <a:gd name="T0" fmla="*/ 12 w 12"/>
                <a:gd name="T1" fmla="*/ 0 h 169"/>
                <a:gd name="T2" fmla="*/ 9 w 12"/>
                <a:gd name="T3" fmla="*/ 0 h 169"/>
                <a:gd name="T4" fmla="*/ 0 w 12"/>
                <a:gd name="T5" fmla="*/ 10 h 169"/>
                <a:gd name="T6" fmla="*/ 0 w 12"/>
                <a:gd name="T7" fmla="*/ 160 h 169"/>
                <a:gd name="T8" fmla="*/ 9 w 12"/>
                <a:gd name="T9" fmla="*/ 169 h 169"/>
                <a:gd name="T10" fmla="*/ 12 w 12"/>
                <a:gd name="T11" fmla="*/ 169 h 169"/>
                <a:gd name="T12" fmla="*/ 12 w 12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9">
                  <a:moveTo>
                    <a:pt x="1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5"/>
                    <a:pt x="4" y="169"/>
                    <a:pt x="9" y="169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ṣ1iḍe"/>
            <p:cNvSpPr/>
            <p:nvPr/>
          </p:nvSpPr>
          <p:spPr bwMode="auto">
            <a:xfrm>
              <a:off x="5373688" y="4911726"/>
              <a:ext cx="1628775" cy="228600"/>
            </a:xfrm>
            <a:custGeom>
              <a:avLst/>
              <a:gdLst>
                <a:gd name="T0" fmla="*/ 1050 w 1185"/>
                <a:gd name="T1" fmla="*/ 99 h 167"/>
                <a:gd name="T2" fmla="*/ 1018 w 1185"/>
                <a:gd name="T3" fmla="*/ 104 h 167"/>
                <a:gd name="T4" fmla="*/ 1013 w 1185"/>
                <a:gd name="T5" fmla="*/ 104 h 167"/>
                <a:gd name="T6" fmla="*/ 1013 w 1185"/>
                <a:gd name="T7" fmla="*/ 108 h 167"/>
                <a:gd name="T8" fmla="*/ 1017 w 1185"/>
                <a:gd name="T9" fmla="*/ 142 h 167"/>
                <a:gd name="T10" fmla="*/ 1017 w 1185"/>
                <a:gd name="T11" fmla="*/ 142 h 167"/>
                <a:gd name="T12" fmla="*/ 1018 w 1185"/>
                <a:gd name="T13" fmla="*/ 146 h 167"/>
                <a:gd name="T14" fmla="*/ 1018 w 1185"/>
                <a:gd name="T15" fmla="*/ 149 h 167"/>
                <a:gd name="T16" fmla="*/ 1012 w 1185"/>
                <a:gd name="T17" fmla="*/ 167 h 167"/>
                <a:gd name="T18" fmla="*/ 1029 w 1185"/>
                <a:gd name="T19" fmla="*/ 167 h 167"/>
                <a:gd name="T20" fmla="*/ 1068 w 1185"/>
                <a:gd name="T21" fmla="*/ 162 h 167"/>
                <a:gd name="T22" fmla="*/ 1067 w 1185"/>
                <a:gd name="T23" fmla="*/ 158 h 167"/>
                <a:gd name="T24" fmla="*/ 1062 w 1185"/>
                <a:gd name="T25" fmla="*/ 144 h 167"/>
                <a:gd name="T26" fmla="*/ 1062 w 1185"/>
                <a:gd name="T27" fmla="*/ 137 h 167"/>
                <a:gd name="T28" fmla="*/ 1062 w 1185"/>
                <a:gd name="T29" fmla="*/ 131 h 167"/>
                <a:gd name="T30" fmla="*/ 1054 w 1185"/>
                <a:gd name="T31" fmla="*/ 113 h 167"/>
                <a:gd name="T32" fmla="*/ 1050 w 1185"/>
                <a:gd name="T33" fmla="*/ 99 h 167"/>
                <a:gd name="T34" fmla="*/ 0 w 1185"/>
                <a:gd name="T35" fmla="*/ 5 h 167"/>
                <a:gd name="T36" fmla="*/ 0 w 1185"/>
                <a:gd name="T37" fmla="*/ 11 h 167"/>
                <a:gd name="T38" fmla="*/ 156 w 1185"/>
                <a:gd name="T39" fmla="*/ 167 h 167"/>
                <a:gd name="T40" fmla="*/ 921 w 1185"/>
                <a:gd name="T41" fmla="*/ 167 h 167"/>
                <a:gd name="T42" fmla="*/ 921 w 1185"/>
                <a:gd name="T43" fmla="*/ 167 h 167"/>
                <a:gd name="T44" fmla="*/ 922 w 1185"/>
                <a:gd name="T45" fmla="*/ 143 h 167"/>
                <a:gd name="T46" fmla="*/ 922 w 1185"/>
                <a:gd name="T47" fmla="*/ 104 h 167"/>
                <a:gd name="T48" fmla="*/ 167 w 1185"/>
                <a:gd name="T49" fmla="*/ 104 h 167"/>
                <a:gd name="T50" fmla="*/ 167 w 1185"/>
                <a:gd name="T51" fmla="*/ 104 h 167"/>
                <a:gd name="T52" fmla="*/ 73 w 1185"/>
                <a:gd name="T53" fmla="*/ 10 h 167"/>
                <a:gd name="T54" fmla="*/ 73 w 1185"/>
                <a:gd name="T55" fmla="*/ 7 h 167"/>
                <a:gd name="T56" fmla="*/ 0 w 1185"/>
                <a:gd name="T57" fmla="*/ 5 h 167"/>
                <a:gd name="T58" fmla="*/ 1185 w 1185"/>
                <a:gd name="T59" fmla="*/ 0 h 167"/>
                <a:gd name="T60" fmla="*/ 1135 w 1185"/>
                <a:gd name="T61" fmla="*/ 2 h 167"/>
                <a:gd name="T62" fmla="*/ 1133 w 1185"/>
                <a:gd name="T63" fmla="*/ 58 h 167"/>
                <a:gd name="T64" fmla="*/ 1148 w 1185"/>
                <a:gd name="T65" fmla="*/ 113 h 167"/>
                <a:gd name="T66" fmla="*/ 1185 w 1185"/>
                <a:gd name="T67" fmla="*/ 11 h 167"/>
                <a:gd name="T68" fmla="*/ 1185 w 1185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5" h="167">
                  <a:moveTo>
                    <a:pt x="1050" y="99"/>
                  </a:moveTo>
                  <a:cubicBezTo>
                    <a:pt x="1040" y="102"/>
                    <a:pt x="1029" y="104"/>
                    <a:pt x="1018" y="104"/>
                  </a:cubicBezTo>
                  <a:cubicBezTo>
                    <a:pt x="1013" y="104"/>
                    <a:pt x="1013" y="104"/>
                    <a:pt x="1013" y="104"/>
                  </a:cubicBezTo>
                  <a:cubicBezTo>
                    <a:pt x="1013" y="106"/>
                    <a:pt x="1013" y="107"/>
                    <a:pt x="1013" y="108"/>
                  </a:cubicBezTo>
                  <a:cubicBezTo>
                    <a:pt x="1015" y="116"/>
                    <a:pt x="1016" y="133"/>
                    <a:pt x="1017" y="142"/>
                  </a:cubicBezTo>
                  <a:cubicBezTo>
                    <a:pt x="1017" y="142"/>
                    <a:pt x="1017" y="142"/>
                    <a:pt x="1017" y="142"/>
                  </a:cubicBezTo>
                  <a:cubicBezTo>
                    <a:pt x="1018" y="144"/>
                    <a:pt x="1018" y="145"/>
                    <a:pt x="1018" y="146"/>
                  </a:cubicBezTo>
                  <a:cubicBezTo>
                    <a:pt x="1018" y="148"/>
                    <a:pt x="1018" y="149"/>
                    <a:pt x="1018" y="149"/>
                  </a:cubicBezTo>
                  <a:cubicBezTo>
                    <a:pt x="1018" y="149"/>
                    <a:pt x="1014" y="157"/>
                    <a:pt x="1012" y="167"/>
                  </a:cubicBezTo>
                  <a:cubicBezTo>
                    <a:pt x="1029" y="167"/>
                    <a:pt x="1029" y="167"/>
                    <a:pt x="1029" y="167"/>
                  </a:cubicBezTo>
                  <a:cubicBezTo>
                    <a:pt x="1043" y="167"/>
                    <a:pt x="1056" y="166"/>
                    <a:pt x="1068" y="162"/>
                  </a:cubicBezTo>
                  <a:cubicBezTo>
                    <a:pt x="1067" y="160"/>
                    <a:pt x="1067" y="158"/>
                    <a:pt x="1067" y="158"/>
                  </a:cubicBezTo>
                  <a:cubicBezTo>
                    <a:pt x="1064" y="154"/>
                    <a:pt x="1063" y="149"/>
                    <a:pt x="1062" y="144"/>
                  </a:cubicBezTo>
                  <a:cubicBezTo>
                    <a:pt x="1062" y="142"/>
                    <a:pt x="1062" y="139"/>
                    <a:pt x="1062" y="137"/>
                  </a:cubicBezTo>
                  <a:cubicBezTo>
                    <a:pt x="1062" y="135"/>
                    <a:pt x="1062" y="133"/>
                    <a:pt x="1062" y="131"/>
                  </a:cubicBezTo>
                  <a:cubicBezTo>
                    <a:pt x="1060" y="121"/>
                    <a:pt x="1054" y="113"/>
                    <a:pt x="1054" y="113"/>
                  </a:cubicBezTo>
                  <a:cubicBezTo>
                    <a:pt x="1050" y="99"/>
                    <a:pt x="1050" y="99"/>
                    <a:pt x="1050" y="99"/>
                  </a:cubicBezTo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70" y="167"/>
                    <a:pt x="156" y="167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0" y="159"/>
                    <a:pt x="921" y="151"/>
                    <a:pt x="922" y="143"/>
                  </a:cubicBezTo>
                  <a:cubicBezTo>
                    <a:pt x="922" y="104"/>
                    <a:pt x="922" y="104"/>
                    <a:pt x="922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15" y="104"/>
                    <a:pt x="73" y="62"/>
                    <a:pt x="73" y="1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49" y="6"/>
                    <a:pt x="24" y="5"/>
                    <a:pt x="0" y="5"/>
                  </a:cubicBezTo>
                  <a:moveTo>
                    <a:pt x="1185" y="0"/>
                  </a:moveTo>
                  <a:cubicBezTo>
                    <a:pt x="1169" y="1"/>
                    <a:pt x="1152" y="1"/>
                    <a:pt x="1135" y="2"/>
                  </a:cubicBezTo>
                  <a:cubicBezTo>
                    <a:pt x="1133" y="58"/>
                    <a:pt x="1133" y="58"/>
                    <a:pt x="1133" y="58"/>
                  </a:cubicBezTo>
                  <a:cubicBezTo>
                    <a:pt x="1133" y="58"/>
                    <a:pt x="1148" y="94"/>
                    <a:pt x="1148" y="113"/>
                  </a:cubicBezTo>
                  <a:cubicBezTo>
                    <a:pt x="1171" y="85"/>
                    <a:pt x="1185" y="50"/>
                    <a:pt x="1185" y="11"/>
                  </a:cubicBezTo>
                  <a:cubicBezTo>
                    <a:pt x="1185" y="0"/>
                    <a:pt x="1185" y="0"/>
                    <a:pt x="1185" y="0"/>
                  </a:cubicBezTo>
                </a:path>
              </a:pathLst>
            </a:custGeom>
            <a:solidFill>
              <a:srgbClr val="4D4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s1iḑê"/>
            <p:cNvSpPr/>
            <p:nvPr/>
          </p:nvSpPr>
          <p:spPr bwMode="auto">
            <a:xfrm>
              <a:off x="5373688" y="1831976"/>
              <a:ext cx="1628775" cy="3089275"/>
            </a:xfrm>
            <a:custGeom>
              <a:avLst/>
              <a:gdLst>
                <a:gd name="T0" fmla="*/ 1112 w 1185"/>
                <a:gd name="T1" fmla="*/ 1720 h 2249"/>
                <a:gd name="T2" fmla="*/ 1115 w 1185"/>
                <a:gd name="T3" fmla="*/ 1703 h 2249"/>
                <a:gd name="T4" fmla="*/ 1112 w 1185"/>
                <a:gd name="T5" fmla="*/ 1654 h 2249"/>
                <a:gd name="T6" fmla="*/ 1116 w 1185"/>
                <a:gd name="T7" fmla="*/ 1674 h 2249"/>
                <a:gd name="T8" fmla="*/ 1114 w 1185"/>
                <a:gd name="T9" fmla="*/ 1662 h 2249"/>
                <a:gd name="T10" fmla="*/ 1115 w 1185"/>
                <a:gd name="T11" fmla="*/ 1659 h 2249"/>
                <a:gd name="T12" fmla="*/ 494 w 1185"/>
                <a:gd name="T13" fmla="*/ 105 h 2249"/>
                <a:gd name="T14" fmla="*/ 478 w 1185"/>
                <a:gd name="T15" fmla="*/ 87 h 2249"/>
                <a:gd name="T16" fmla="*/ 628 w 1185"/>
                <a:gd name="T17" fmla="*/ 72 h 2249"/>
                <a:gd name="T18" fmla="*/ 644 w 1185"/>
                <a:gd name="T19" fmla="*/ 90 h 2249"/>
                <a:gd name="T20" fmla="*/ 494 w 1185"/>
                <a:gd name="T21" fmla="*/ 105 h 2249"/>
                <a:gd name="T22" fmla="*/ 669 w 1185"/>
                <a:gd name="T23" fmla="*/ 88 h 2249"/>
                <a:gd name="T24" fmla="*/ 707 w 1185"/>
                <a:gd name="T25" fmla="*/ 88 h 2249"/>
                <a:gd name="T26" fmla="*/ 1029 w 1185"/>
                <a:gd name="T27" fmla="*/ 0 h 2249"/>
                <a:gd name="T28" fmla="*/ 0 w 1185"/>
                <a:gd name="T29" fmla="*/ 156 h 2249"/>
                <a:gd name="T30" fmla="*/ 0 w 1185"/>
                <a:gd name="T31" fmla="*/ 414 h 2249"/>
                <a:gd name="T32" fmla="*/ 0 w 1185"/>
                <a:gd name="T33" fmla="*/ 661 h 2249"/>
                <a:gd name="T34" fmla="*/ 0 w 1185"/>
                <a:gd name="T35" fmla="*/ 888 h 2249"/>
                <a:gd name="T36" fmla="*/ 73 w 1185"/>
                <a:gd name="T37" fmla="*/ 2249 h 2249"/>
                <a:gd name="T38" fmla="*/ 73 w 1185"/>
                <a:gd name="T39" fmla="*/ 157 h 2249"/>
                <a:gd name="T40" fmla="*/ 295 w 1185"/>
                <a:gd name="T41" fmla="*/ 62 h 2249"/>
                <a:gd name="T42" fmla="*/ 372 w 1185"/>
                <a:gd name="T43" fmla="*/ 156 h 2249"/>
                <a:gd name="T44" fmla="*/ 882 w 1185"/>
                <a:gd name="T45" fmla="*/ 79 h 2249"/>
                <a:gd name="T46" fmla="*/ 1018 w 1185"/>
                <a:gd name="T47" fmla="*/ 62 h 2249"/>
                <a:gd name="T48" fmla="*/ 1112 w 1185"/>
                <a:gd name="T49" fmla="*/ 1596 h 2249"/>
                <a:gd name="T50" fmla="*/ 1137 w 1185"/>
                <a:gd name="T51" fmla="*/ 1648 h 2249"/>
                <a:gd name="T52" fmla="*/ 1137 w 1185"/>
                <a:gd name="T53" fmla="*/ 1656 h 2249"/>
                <a:gd name="T54" fmla="*/ 1139 w 1185"/>
                <a:gd name="T55" fmla="*/ 1659 h 2249"/>
                <a:gd name="T56" fmla="*/ 1141 w 1185"/>
                <a:gd name="T57" fmla="*/ 1664 h 2249"/>
                <a:gd name="T58" fmla="*/ 1141 w 1185"/>
                <a:gd name="T59" fmla="*/ 1666 h 2249"/>
                <a:gd name="T60" fmla="*/ 1165 w 1185"/>
                <a:gd name="T61" fmla="*/ 1710 h 2249"/>
                <a:gd name="T62" fmla="*/ 1170 w 1185"/>
                <a:gd name="T63" fmla="*/ 1764 h 2249"/>
                <a:gd name="T64" fmla="*/ 1136 w 1185"/>
                <a:gd name="T65" fmla="*/ 1823 h 2249"/>
                <a:gd name="T66" fmla="*/ 1120 w 1185"/>
                <a:gd name="T67" fmla="*/ 1937 h 2249"/>
                <a:gd name="T68" fmla="*/ 1172 w 1185"/>
                <a:gd name="T69" fmla="*/ 2083 h 2249"/>
                <a:gd name="T70" fmla="*/ 1119 w 1185"/>
                <a:gd name="T71" fmla="*/ 2096 h 2249"/>
                <a:gd name="T72" fmla="*/ 1135 w 1185"/>
                <a:gd name="T73" fmla="*/ 2233 h 2249"/>
                <a:gd name="T74" fmla="*/ 1185 w 1185"/>
                <a:gd name="T75" fmla="*/ 2242 h 2249"/>
                <a:gd name="T76" fmla="*/ 1185 w 1185"/>
                <a:gd name="T77" fmla="*/ 546 h 2249"/>
                <a:gd name="T78" fmla="*/ 1029 w 1185"/>
                <a:gd name="T79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85" h="2249">
                  <a:moveTo>
                    <a:pt x="1112" y="1689"/>
                  </a:moveTo>
                  <a:cubicBezTo>
                    <a:pt x="1112" y="1720"/>
                    <a:pt x="1112" y="1720"/>
                    <a:pt x="1112" y="1720"/>
                  </a:cubicBezTo>
                  <a:cubicBezTo>
                    <a:pt x="1115" y="1721"/>
                    <a:pt x="1117" y="1724"/>
                    <a:pt x="1117" y="1724"/>
                  </a:cubicBezTo>
                  <a:cubicBezTo>
                    <a:pt x="1115" y="1717"/>
                    <a:pt x="1114" y="1710"/>
                    <a:pt x="1115" y="1703"/>
                  </a:cubicBezTo>
                  <a:cubicBezTo>
                    <a:pt x="1115" y="1698"/>
                    <a:pt x="1114" y="1693"/>
                    <a:pt x="1112" y="1689"/>
                  </a:cubicBezTo>
                  <a:moveTo>
                    <a:pt x="1112" y="1654"/>
                  </a:moveTo>
                  <a:cubicBezTo>
                    <a:pt x="1112" y="1680"/>
                    <a:pt x="1112" y="1680"/>
                    <a:pt x="1112" y="1680"/>
                  </a:cubicBezTo>
                  <a:cubicBezTo>
                    <a:pt x="1113" y="1678"/>
                    <a:pt x="1114" y="1676"/>
                    <a:pt x="1116" y="1674"/>
                  </a:cubicBezTo>
                  <a:cubicBezTo>
                    <a:pt x="1116" y="1673"/>
                    <a:pt x="1116" y="1673"/>
                    <a:pt x="1116" y="1673"/>
                  </a:cubicBezTo>
                  <a:cubicBezTo>
                    <a:pt x="1114" y="1662"/>
                    <a:pt x="1114" y="1662"/>
                    <a:pt x="1114" y="1662"/>
                  </a:cubicBezTo>
                  <a:cubicBezTo>
                    <a:pt x="1114" y="1662"/>
                    <a:pt x="1115" y="1661"/>
                    <a:pt x="1116" y="1660"/>
                  </a:cubicBezTo>
                  <a:cubicBezTo>
                    <a:pt x="1115" y="1659"/>
                    <a:pt x="1115" y="1659"/>
                    <a:pt x="1115" y="1659"/>
                  </a:cubicBezTo>
                  <a:cubicBezTo>
                    <a:pt x="1114" y="1658"/>
                    <a:pt x="1113" y="1656"/>
                    <a:pt x="1112" y="1654"/>
                  </a:cubicBezTo>
                  <a:moveTo>
                    <a:pt x="494" y="105"/>
                  </a:moveTo>
                  <a:cubicBezTo>
                    <a:pt x="485" y="105"/>
                    <a:pt x="478" y="98"/>
                    <a:pt x="478" y="90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8" y="79"/>
                    <a:pt x="485" y="72"/>
                    <a:pt x="494" y="72"/>
                  </a:cubicBezTo>
                  <a:cubicBezTo>
                    <a:pt x="628" y="72"/>
                    <a:pt x="628" y="72"/>
                    <a:pt x="628" y="72"/>
                  </a:cubicBezTo>
                  <a:cubicBezTo>
                    <a:pt x="637" y="72"/>
                    <a:pt x="644" y="79"/>
                    <a:pt x="644" y="87"/>
                  </a:cubicBezTo>
                  <a:cubicBezTo>
                    <a:pt x="644" y="90"/>
                    <a:pt x="644" y="90"/>
                    <a:pt x="644" y="90"/>
                  </a:cubicBezTo>
                  <a:cubicBezTo>
                    <a:pt x="644" y="98"/>
                    <a:pt x="637" y="105"/>
                    <a:pt x="628" y="105"/>
                  </a:cubicBezTo>
                  <a:cubicBezTo>
                    <a:pt x="494" y="105"/>
                    <a:pt x="494" y="105"/>
                    <a:pt x="494" y="105"/>
                  </a:cubicBezTo>
                  <a:moveTo>
                    <a:pt x="688" y="108"/>
                  </a:moveTo>
                  <a:cubicBezTo>
                    <a:pt x="677" y="108"/>
                    <a:pt x="669" y="99"/>
                    <a:pt x="669" y="88"/>
                  </a:cubicBezTo>
                  <a:cubicBezTo>
                    <a:pt x="669" y="78"/>
                    <a:pt x="677" y="69"/>
                    <a:pt x="688" y="69"/>
                  </a:cubicBezTo>
                  <a:cubicBezTo>
                    <a:pt x="698" y="69"/>
                    <a:pt x="707" y="78"/>
                    <a:pt x="707" y="88"/>
                  </a:cubicBezTo>
                  <a:cubicBezTo>
                    <a:pt x="707" y="99"/>
                    <a:pt x="698" y="108"/>
                    <a:pt x="688" y="108"/>
                  </a:cubicBezTo>
                  <a:moveTo>
                    <a:pt x="1029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70"/>
                    <a:pt x="0" y="156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661"/>
                    <a:pt x="0" y="661"/>
                    <a:pt x="0" y="661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2247"/>
                    <a:pt x="0" y="2247"/>
                    <a:pt x="0" y="2247"/>
                  </a:cubicBezTo>
                  <a:cubicBezTo>
                    <a:pt x="24" y="2247"/>
                    <a:pt x="49" y="2248"/>
                    <a:pt x="73" y="2249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05"/>
                    <a:pt x="115" y="62"/>
                    <a:pt x="167" y="62"/>
                  </a:cubicBezTo>
                  <a:cubicBezTo>
                    <a:pt x="295" y="62"/>
                    <a:pt x="295" y="62"/>
                    <a:pt x="295" y="62"/>
                  </a:cubicBezTo>
                  <a:cubicBezTo>
                    <a:pt x="295" y="79"/>
                    <a:pt x="295" y="79"/>
                    <a:pt x="295" y="79"/>
                  </a:cubicBezTo>
                  <a:cubicBezTo>
                    <a:pt x="295" y="122"/>
                    <a:pt x="329" y="156"/>
                    <a:pt x="372" y="156"/>
                  </a:cubicBezTo>
                  <a:cubicBezTo>
                    <a:pt x="805" y="156"/>
                    <a:pt x="805" y="156"/>
                    <a:pt x="805" y="156"/>
                  </a:cubicBezTo>
                  <a:cubicBezTo>
                    <a:pt x="848" y="156"/>
                    <a:pt x="882" y="122"/>
                    <a:pt x="882" y="79"/>
                  </a:cubicBezTo>
                  <a:cubicBezTo>
                    <a:pt x="882" y="62"/>
                    <a:pt x="882" y="62"/>
                    <a:pt x="882" y="62"/>
                  </a:cubicBezTo>
                  <a:cubicBezTo>
                    <a:pt x="1018" y="62"/>
                    <a:pt x="1018" y="62"/>
                    <a:pt x="1018" y="62"/>
                  </a:cubicBezTo>
                  <a:cubicBezTo>
                    <a:pt x="1070" y="62"/>
                    <a:pt x="1112" y="105"/>
                    <a:pt x="1112" y="157"/>
                  </a:cubicBezTo>
                  <a:cubicBezTo>
                    <a:pt x="1112" y="1596"/>
                    <a:pt x="1112" y="1596"/>
                    <a:pt x="1112" y="1596"/>
                  </a:cubicBezTo>
                  <a:cubicBezTo>
                    <a:pt x="1122" y="1598"/>
                    <a:pt x="1146" y="1605"/>
                    <a:pt x="1141" y="1630"/>
                  </a:cubicBezTo>
                  <a:cubicBezTo>
                    <a:pt x="1137" y="1648"/>
                    <a:pt x="1137" y="1648"/>
                    <a:pt x="1137" y="1648"/>
                  </a:cubicBezTo>
                  <a:cubicBezTo>
                    <a:pt x="1137" y="1656"/>
                    <a:pt x="1137" y="1656"/>
                    <a:pt x="1137" y="1656"/>
                  </a:cubicBezTo>
                  <a:cubicBezTo>
                    <a:pt x="1137" y="1656"/>
                    <a:pt x="1137" y="1656"/>
                    <a:pt x="1137" y="1656"/>
                  </a:cubicBezTo>
                  <a:cubicBezTo>
                    <a:pt x="1137" y="1657"/>
                    <a:pt x="1137" y="1657"/>
                    <a:pt x="1137" y="1657"/>
                  </a:cubicBezTo>
                  <a:cubicBezTo>
                    <a:pt x="1138" y="1658"/>
                    <a:pt x="1139" y="1658"/>
                    <a:pt x="1139" y="1659"/>
                  </a:cubicBezTo>
                  <a:cubicBezTo>
                    <a:pt x="1140" y="1659"/>
                    <a:pt x="1140" y="1659"/>
                    <a:pt x="1140" y="1659"/>
                  </a:cubicBezTo>
                  <a:cubicBezTo>
                    <a:pt x="1141" y="1664"/>
                    <a:pt x="1141" y="1664"/>
                    <a:pt x="1141" y="1664"/>
                  </a:cubicBezTo>
                  <a:cubicBezTo>
                    <a:pt x="1141" y="1664"/>
                    <a:pt x="1141" y="1664"/>
                    <a:pt x="1141" y="1664"/>
                  </a:cubicBezTo>
                  <a:cubicBezTo>
                    <a:pt x="1141" y="1666"/>
                    <a:pt x="1141" y="1666"/>
                    <a:pt x="1141" y="1666"/>
                  </a:cubicBezTo>
                  <a:cubicBezTo>
                    <a:pt x="1154" y="1669"/>
                    <a:pt x="1164" y="1679"/>
                    <a:pt x="1164" y="1679"/>
                  </a:cubicBezTo>
                  <a:cubicBezTo>
                    <a:pt x="1164" y="1679"/>
                    <a:pt x="1169" y="1702"/>
                    <a:pt x="1165" y="1710"/>
                  </a:cubicBezTo>
                  <a:cubicBezTo>
                    <a:pt x="1161" y="1719"/>
                    <a:pt x="1169" y="1737"/>
                    <a:pt x="1168" y="1742"/>
                  </a:cubicBezTo>
                  <a:cubicBezTo>
                    <a:pt x="1167" y="1747"/>
                    <a:pt x="1170" y="1755"/>
                    <a:pt x="1170" y="1764"/>
                  </a:cubicBezTo>
                  <a:cubicBezTo>
                    <a:pt x="1169" y="1776"/>
                    <a:pt x="1166" y="1787"/>
                    <a:pt x="1162" y="1798"/>
                  </a:cubicBezTo>
                  <a:cubicBezTo>
                    <a:pt x="1159" y="1806"/>
                    <a:pt x="1136" y="1823"/>
                    <a:pt x="1136" y="1823"/>
                  </a:cubicBezTo>
                  <a:cubicBezTo>
                    <a:pt x="1136" y="1823"/>
                    <a:pt x="1134" y="1851"/>
                    <a:pt x="1124" y="1867"/>
                  </a:cubicBezTo>
                  <a:cubicBezTo>
                    <a:pt x="1114" y="1883"/>
                    <a:pt x="1120" y="1937"/>
                    <a:pt x="1120" y="1937"/>
                  </a:cubicBezTo>
                  <a:cubicBezTo>
                    <a:pt x="1120" y="1937"/>
                    <a:pt x="1130" y="1979"/>
                    <a:pt x="1142" y="1993"/>
                  </a:cubicBezTo>
                  <a:cubicBezTo>
                    <a:pt x="1154" y="2007"/>
                    <a:pt x="1172" y="2083"/>
                    <a:pt x="1172" y="2083"/>
                  </a:cubicBezTo>
                  <a:cubicBezTo>
                    <a:pt x="1172" y="2083"/>
                    <a:pt x="1149" y="2087"/>
                    <a:pt x="1118" y="2092"/>
                  </a:cubicBezTo>
                  <a:cubicBezTo>
                    <a:pt x="1118" y="2093"/>
                    <a:pt x="1118" y="2095"/>
                    <a:pt x="1119" y="2096"/>
                  </a:cubicBezTo>
                  <a:cubicBezTo>
                    <a:pt x="1121" y="2107"/>
                    <a:pt x="1124" y="2122"/>
                    <a:pt x="1129" y="2141"/>
                  </a:cubicBezTo>
                  <a:cubicBezTo>
                    <a:pt x="1144" y="2194"/>
                    <a:pt x="1135" y="2233"/>
                    <a:pt x="1135" y="2233"/>
                  </a:cubicBezTo>
                  <a:cubicBezTo>
                    <a:pt x="1135" y="2244"/>
                    <a:pt x="1135" y="2244"/>
                    <a:pt x="1135" y="2244"/>
                  </a:cubicBezTo>
                  <a:cubicBezTo>
                    <a:pt x="1152" y="2243"/>
                    <a:pt x="1169" y="2243"/>
                    <a:pt x="1185" y="2242"/>
                  </a:cubicBezTo>
                  <a:cubicBezTo>
                    <a:pt x="1185" y="838"/>
                    <a:pt x="1185" y="838"/>
                    <a:pt x="1185" y="838"/>
                  </a:cubicBezTo>
                  <a:cubicBezTo>
                    <a:pt x="1185" y="546"/>
                    <a:pt x="1185" y="546"/>
                    <a:pt x="1185" y="546"/>
                  </a:cubicBezTo>
                  <a:cubicBezTo>
                    <a:pt x="1185" y="156"/>
                    <a:pt x="1185" y="156"/>
                    <a:pt x="1185" y="156"/>
                  </a:cubicBezTo>
                  <a:cubicBezTo>
                    <a:pt x="1185" y="70"/>
                    <a:pt x="1116" y="0"/>
                    <a:pt x="1029" y="0"/>
                  </a:cubicBezTo>
                </a:path>
              </a:pathLst>
            </a:custGeom>
            <a:solidFill>
              <a:srgbClr val="3B3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ṣḻïdê"/>
            <p:cNvSpPr/>
            <p:nvPr/>
          </p:nvSpPr>
          <p:spPr bwMode="auto">
            <a:xfrm>
              <a:off x="6029326" y="1931988"/>
              <a:ext cx="228600" cy="44450"/>
            </a:xfrm>
            <a:custGeom>
              <a:avLst/>
              <a:gdLst>
                <a:gd name="T0" fmla="*/ 150 w 166"/>
                <a:gd name="T1" fmla="*/ 0 h 33"/>
                <a:gd name="T2" fmla="*/ 16 w 166"/>
                <a:gd name="T3" fmla="*/ 0 h 33"/>
                <a:gd name="T4" fmla="*/ 0 w 166"/>
                <a:gd name="T5" fmla="*/ 15 h 33"/>
                <a:gd name="T6" fmla="*/ 0 w 166"/>
                <a:gd name="T7" fmla="*/ 18 h 33"/>
                <a:gd name="T8" fmla="*/ 16 w 166"/>
                <a:gd name="T9" fmla="*/ 33 h 33"/>
                <a:gd name="T10" fmla="*/ 150 w 166"/>
                <a:gd name="T11" fmla="*/ 33 h 33"/>
                <a:gd name="T12" fmla="*/ 166 w 166"/>
                <a:gd name="T13" fmla="*/ 18 h 33"/>
                <a:gd name="T14" fmla="*/ 166 w 166"/>
                <a:gd name="T15" fmla="*/ 15 h 33"/>
                <a:gd name="T16" fmla="*/ 150 w 16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3">
                  <a:moveTo>
                    <a:pt x="15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9" y="33"/>
                    <a:pt x="166" y="26"/>
                    <a:pt x="166" y="18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7"/>
                    <a:pt x="159" y="0"/>
                    <a:pt x="150" y="0"/>
                  </a:cubicBezTo>
                </a:path>
              </a:pathLst>
            </a:custGeom>
            <a:solidFill>
              <a:srgbClr val="D6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Sḻíďè"/>
            <p:cNvSpPr/>
            <p:nvPr/>
          </p:nvSpPr>
          <p:spPr bwMode="auto">
            <a:xfrm>
              <a:off x="6292851" y="1927226"/>
              <a:ext cx="52388" cy="53975"/>
            </a:xfrm>
            <a:prstGeom prst="ellipse">
              <a:avLst/>
            </a:prstGeom>
            <a:solidFill>
              <a:srgbClr val="D6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ṡlîḋê"/>
            <p:cNvSpPr/>
            <p:nvPr/>
          </p:nvSpPr>
          <p:spPr bwMode="auto">
            <a:xfrm>
              <a:off x="3290888" y="5105401"/>
              <a:ext cx="2198688" cy="223838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ṣlíḑê"/>
            <p:cNvSpPr/>
            <p:nvPr/>
          </p:nvSpPr>
          <p:spPr bwMode="auto">
            <a:xfrm>
              <a:off x="6319838" y="5538788"/>
              <a:ext cx="1030288" cy="104775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ṥlîḍè"/>
            <p:cNvSpPr/>
            <p:nvPr/>
          </p:nvSpPr>
          <p:spPr bwMode="auto">
            <a:xfrm>
              <a:off x="8080376" y="5273676"/>
              <a:ext cx="1030288" cy="106363"/>
            </a:xfrm>
            <a:prstGeom prst="ellipse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S1iḍe"/>
            <p:cNvSpPr/>
            <p:nvPr/>
          </p:nvSpPr>
          <p:spPr bwMode="auto">
            <a:xfrm>
              <a:off x="5473701" y="1917701"/>
              <a:ext cx="1427163" cy="3136900"/>
            </a:xfrm>
            <a:custGeom>
              <a:avLst/>
              <a:gdLst>
                <a:gd name="T0" fmla="*/ 945 w 1039"/>
                <a:gd name="T1" fmla="*/ 0 h 2284"/>
                <a:gd name="T2" fmla="*/ 809 w 1039"/>
                <a:gd name="T3" fmla="*/ 0 h 2284"/>
                <a:gd name="T4" fmla="*/ 809 w 1039"/>
                <a:gd name="T5" fmla="*/ 17 h 2284"/>
                <a:gd name="T6" fmla="*/ 732 w 1039"/>
                <a:gd name="T7" fmla="*/ 94 h 2284"/>
                <a:gd name="T8" fmla="*/ 299 w 1039"/>
                <a:gd name="T9" fmla="*/ 94 h 2284"/>
                <a:gd name="T10" fmla="*/ 222 w 1039"/>
                <a:gd name="T11" fmla="*/ 17 h 2284"/>
                <a:gd name="T12" fmla="*/ 222 w 1039"/>
                <a:gd name="T13" fmla="*/ 0 h 2284"/>
                <a:gd name="T14" fmla="*/ 94 w 1039"/>
                <a:gd name="T15" fmla="*/ 0 h 2284"/>
                <a:gd name="T16" fmla="*/ 0 w 1039"/>
                <a:gd name="T17" fmla="*/ 95 h 2284"/>
                <a:gd name="T18" fmla="*/ 0 w 1039"/>
                <a:gd name="T19" fmla="*/ 95 h 2284"/>
                <a:gd name="T20" fmla="*/ 0 w 1039"/>
                <a:gd name="T21" fmla="*/ 2190 h 2284"/>
                <a:gd name="T22" fmla="*/ 94 w 1039"/>
                <a:gd name="T23" fmla="*/ 2284 h 2284"/>
                <a:gd name="T24" fmla="*/ 94 w 1039"/>
                <a:gd name="T25" fmla="*/ 2284 h 2284"/>
                <a:gd name="T26" fmla="*/ 945 w 1039"/>
                <a:gd name="T27" fmla="*/ 2284 h 2284"/>
                <a:gd name="T28" fmla="*/ 1039 w 1039"/>
                <a:gd name="T29" fmla="*/ 2190 h 2284"/>
                <a:gd name="T30" fmla="*/ 1039 w 1039"/>
                <a:gd name="T31" fmla="*/ 95 h 2284"/>
                <a:gd name="T32" fmla="*/ 945 w 1039"/>
                <a:gd name="T33" fmla="*/ 0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9" h="2284">
                  <a:moveTo>
                    <a:pt x="945" y="0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809" y="17"/>
                    <a:pt x="809" y="17"/>
                    <a:pt x="809" y="17"/>
                  </a:cubicBezTo>
                  <a:cubicBezTo>
                    <a:pt x="809" y="60"/>
                    <a:pt x="775" y="94"/>
                    <a:pt x="732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256" y="94"/>
                    <a:pt x="222" y="60"/>
                    <a:pt x="222" y="17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2190"/>
                    <a:pt x="0" y="2190"/>
                    <a:pt x="0" y="2190"/>
                  </a:cubicBezTo>
                  <a:cubicBezTo>
                    <a:pt x="0" y="2242"/>
                    <a:pt x="42" y="2284"/>
                    <a:pt x="94" y="2284"/>
                  </a:cubicBezTo>
                  <a:cubicBezTo>
                    <a:pt x="94" y="2284"/>
                    <a:pt x="94" y="2284"/>
                    <a:pt x="94" y="2284"/>
                  </a:cubicBezTo>
                  <a:cubicBezTo>
                    <a:pt x="945" y="2284"/>
                    <a:pt x="945" y="2284"/>
                    <a:pt x="945" y="2284"/>
                  </a:cubicBezTo>
                  <a:cubicBezTo>
                    <a:pt x="997" y="2284"/>
                    <a:pt x="1039" y="2242"/>
                    <a:pt x="1039" y="2190"/>
                  </a:cubicBezTo>
                  <a:cubicBezTo>
                    <a:pt x="1039" y="95"/>
                    <a:pt x="1039" y="95"/>
                    <a:pt x="1039" y="95"/>
                  </a:cubicBezTo>
                  <a:cubicBezTo>
                    <a:pt x="1039" y="43"/>
                    <a:pt x="997" y="0"/>
                    <a:pt x="945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ïs1ïde"/>
            <p:cNvSpPr/>
            <p:nvPr/>
          </p:nvSpPr>
          <p:spPr bwMode="auto">
            <a:xfrm>
              <a:off x="7104063" y="1658938"/>
              <a:ext cx="473075" cy="406400"/>
            </a:xfrm>
            <a:custGeom>
              <a:avLst/>
              <a:gdLst>
                <a:gd name="T0" fmla="*/ 337 w 344"/>
                <a:gd name="T1" fmla="*/ 20 h 296"/>
                <a:gd name="T2" fmla="*/ 40 w 344"/>
                <a:gd name="T3" fmla="*/ 236 h 296"/>
                <a:gd name="T4" fmla="*/ 70 w 344"/>
                <a:gd name="T5" fmla="*/ 296 h 296"/>
                <a:gd name="T6" fmla="*/ 104 w 344"/>
                <a:gd name="T7" fmla="*/ 285 h 296"/>
                <a:gd name="T8" fmla="*/ 141 w 344"/>
                <a:gd name="T9" fmla="*/ 286 h 296"/>
                <a:gd name="T10" fmla="*/ 186 w 344"/>
                <a:gd name="T11" fmla="*/ 268 h 296"/>
                <a:gd name="T12" fmla="*/ 317 w 344"/>
                <a:gd name="T13" fmla="*/ 74 h 296"/>
                <a:gd name="T14" fmla="*/ 343 w 344"/>
                <a:gd name="T15" fmla="*/ 32 h 296"/>
                <a:gd name="T16" fmla="*/ 286 w 344"/>
                <a:gd name="T17" fmla="*/ 56 h 296"/>
                <a:gd name="T18" fmla="*/ 290 w 344"/>
                <a:gd name="T19" fmla="*/ 131 h 296"/>
                <a:gd name="T20" fmla="*/ 278 w 344"/>
                <a:gd name="T21" fmla="*/ 59 h 296"/>
                <a:gd name="T22" fmla="*/ 248 w 344"/>
                <a:gd name="T23" fmla="*/ 73 h 296"/>
                <a:gd name="T24" fmla="*/ 256 w 344"/>
                <a:gd name="T25" fmla="*/ 197 h 296"/>
                <a:gd name="T26" fmla="*/ 237 w 344"/>
                <a:gd name="T27" fmla="*/ 78 h 296"/>
                <a:gd name="T28" fmla="*/ 197 w 344"/>
                <a:gd name="T29" fmla="*/ 102 h 296"/>
                <a:gd name="T30" fmla="*/ 210 w 344"/>
                <a:gd name="T31" fmla="*/ 236 h 296"/>
                <a:gd name="T32" fmla="*/ 189 w 344"/>
                <a:gd name="T33" fmla="*/ 108 h 296"/>
                <a:gd name="T34" fmla="*/ 153 w 344"/>
                <a:gd name="T35" fmla="*/ 136 h 296"/>
                <a:gd name="T36" fmla="*/ 167 w 344"/>
                <a:gd name="T37" fmla="*/ 258 h 296"/>
                <a:gd name="T38" fmla="*/ 145 w 344"/>
                <a:gd name="T39" fmla="*/ 143 h 296"/>
                <a:gd name="T40" fmla="*/ 108 w 344"/>
                <a:gd name="T41" fmla="*/ 182 h 296"/>
                <a:gd name="T42" fmla="*/ 118 w 344"/>
                <a:gd name="T43" fmla="*/ 263 h 296"/>
                <a:gd name="T44" fmla="*/ 101 w 344"/>
                <a:gd name="T45" fmla="*/ 191 h 296"/>
                <a:gd name="T46" fmla="*/ 66 w 344"/>
                <a:gd name="T47" fmla="*/ 271 h 296"/>
                <a:gd name="T48" fmla="*/ 93 w 344"/>
                <a:gd name="T49" fmla="*/ 186 h 296"/>
                <a:gd name="T50" fmla="*/ 44 w 344"/>
                <a:gd name="T51" fmla="*/ 211 h 296"/>
                <a:gd name="T52" fmla="*/ 100 w 344"/>
                <a:gd name="T53" fmla="*/ 175 h 296"/>
                <a:gd name="T54" fmla="*/ 134 w 344"/>
                <a:gd name="T55" fmla="*/ 137 h 296"/>
                <a:gd name="T56" fmla="*/ 52 w 344"/>
                <a:gd name="T57" fmla="*/ 146 h 296"/>
                <a:gd name="T58" fmla="*/ 143 w 344"/>
                <a:gd name="T59" fmla="*/ 129 h 296"/>
                <a:gd name="T60" fmla="*/ 179 w 344"/>
                <a:gd name="T61" fmla="*/ 100 h 296"/>
                <a:gd name="T62" fmla="*/ 83 w 344"/>
                <a:gd name="T63" fmla="*/ 101 h 296"/>
                <a:gd name="T64" fmla="*/ 188 w 344"/>
                <a:gd name="T65" fmla="*/ 93 h 296"/>
                <a:gd name="T66" fmla="*/ 227 w 344"/>
                <a:gd name="T67" fmla="*/ 70 h 296"/>
                <a:gd name="T68" fmla="*/ 136 w 344"/>
                <a:gd name="T69" fmla="*/ 62 h 296"/>
                <a:gd name="T70" fmla="*/ 239 w 344"/>
                <a:gd name="T71" fmla="*/ 64 h 296"/>
                <a:gd name="T72" fmla="*/ 267 w 344"/>
                <a:gd name="T73" fmla="*/ 51 h 296"/>
                <a:gd name="T74" fmla="*/ 213 w 344"/>
                <a:gd name="T75" fmla="*/ 41 h 296"/>
                <a:gd name="T76" fmla="*/ 200 w 344"/>
                <a:gd name="T77" fmla="*/ 37 h 296"/>
                <a:gd name="T78" fmla="*/ 279 w 344"/>
                <a:gd name="T79" fmla="*/ 46 h 296"/>
                <a:gd name="T80" fmla="*/ 337 w 344"/>
                <a:gd name="T81" fmla="*/ 2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296">
                  <a:moveTo>
                    <a:pt x="337" y="20"/>
                  </a:moveTo>
                  <a:cubicBezTo>
                    <a:pt x="337" y="20"/>
                    <a:pt x="0" y="0"/>
                    <a:pt x="40" y="236"/>
                  </a:cubicBezTo>
                  <a:cubicBezTo>
                    <a:pt x="40" y="236"/>
                    <a:pt x="32" y="277"/>
                    <a:pt x="70" y="296"/>
                  </a:cubicBezTo>
                  <a:cubicBezTo>
                    <a:pt x="70" y="296"/>
                    <a:pt x="70" y="279"/>
                    <a:pt x="104" y="285"/>
                  </a:cubicBezTo>
                  <a:cubicBezTo>
                    <a:pt x="116" y="287"/>
                    <a:pt x="129" y="287"/>
                    <a:pt x="141" y="286"/>
                  </a:cubicBezTo>
                  <a:cubicBezTo>
                    <a:pt x="157" y="285"/>
                    <a:pt x="173" y="279"/>
                    <a:pt x="186" y="268"/>
                  </a:cubicBezTo>
                  <a:cubicBezTo>
                    <a:pt x="186" y="268"/>
                    <a:pt x="280" y="229"/>
                    <a:pt x="317" y="74"/>
                  </a:cubicBezTo>
                  <a:cubicBezTo>
                    <a:pt x="317" y="74"/>
                    <a:pt x="344" y="40"/>
                    <a:pt x="343" y="32"/>
                  </a:cubicBezTo>
                  <a:cubicBezTo>
                    <a:pt x="286" y="56"/>
                    <a:pt x="286" y="56"/>
                    <a:pt x="286" y="56"/>
                  </a:cubicBezTo>
                  <a:cubicBezTo>
                    <a:pt x="286" y="56"/>
                    <a:pt x="306" y="97"/>
                    <a:pt x="290" y="131"/>
                  </a:cubicBezTo>
                  <a:cubicBezTo>
                    <a:pt x="290" y="131"/>
                    <a:pt x="289" y="58"/>
                    <a:pt x="278" y="59"/>
                  </a:cubicBezTo>
                  <a:cubicBezTo>
                    <a:pt x="275" y="59"/>
                    <a:pt x="248" y="73"/>
                    <a:pt x="248" y="73"/>
                  </a:cubicBezTo>
                  <a:cubicBezTo>
                    <a:pt x="248" y="73"/>
                    <a:pt x="282" y="145"/>
                    <a:pt x="256" y="197"/>
                  </a:cubicBezTo>
                  <a:cubicBezTo>
                    <a:pt x="256" y="197"/>
                    <a:pt x="266" y="109"/>
                    <a:pt x="237" y="78"/>
                  </a:cubicBezTo>
                  <a:cubicBezTo>
                    <a:pt x="197" y="102"/>
                    <a:pt x="197" y="102"/>
                    <a:pt x="197" y="102"/>
                  </a:cubicBezTo>
                  <a:cubicBezTo>
                    <a:pt x="197" y="102"/>
                    <a:pt x="236" y="176"/>
                    <a:pt x="210" y="236"/>
                  </a:cubicBezTo>
                  <a:cubicBezTo>
                    <a:pt x="210" y="236"/>
                    <a:pt x="217" y="143"/>
                    <a:pt x="189" y="108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53" y="136"/>
                    <a:pt x="189" y="208"/>
                    <a:pt x="167" y="258"/>
                  </a:cubicBezTo>
                  <a:cubicBezTo>
                    <a:pt x="167" y="258"/>
                    <a:pt x="164" y="151"/>
                    <a:pt x="145" y="143"/>
                  </a:cubicBezTo>
                  <a:cubicBezTo>
                    <a:pt x="145" y="143"/>
                    <a:pt x="113" y="171"/>
                    <a:pt x="108" y="182"/>
                  </a:cubicBezTo>
                  <a:cubicBezTo>
                    <a:pt x="108" y="182"/>
                    <a:pt x="133" y="235"/>
                    <a:pt x="118" y="263"/>
                  </a:cubicBezTo>
                  <a:cubicBezTo>
                    <a:pt x="118" y="263"/>
                    <a:pt x="108" y="191"/>
                    <a:pt x="101" y="191"/>
                  </a:cubicBezTo>
                  <a:cubicBezTo>
                    <a:pt x="101" y="191"/>
                    <a:pt x="69" y="238"/>
                    <a:pt x="66" y="271"/>
                  </a:cubicBezTo>
                  <a:cubicBezTo>
                    <a:pt x="66" y="271"/>
                    <a:pt x="67" y="223"/>
                    <a:pt x="93" y="186"/>
                  </a:cubicBezTo>
                  <a:cubicBezTo>
                    <a:pt x="93" y="186"/>
                    <a:pt x="62" y="192"/>
                    <a:pt x="44" y="211"/>
                  </a:cubicBezTo>
                  <a:cubicBezTo>
                    <a:pt x="44" y="211"/>
                    <a:pt x="49" y="178"/>
                    <a:pt x="100" y="175"/>
                  </a:cubicBezTo>
                  <a:cubicBezTo>
                    <a:pt x="100" y="175"/>
                    <a:pt x="127" y="139"/>
                    <a:pt x="134" y="137"/>
                  </a:cubicBezTo>
                  <a:cubicBezTo>
                    <a:pt x="134" y="137"/>
                    <a:pt x="83" y="133"/>
                    <a:pt x="52" y="146"/>
                  </a:cubicBezTo>
                  <a:cubicBezTo>
                    <a:pt x="52" y="146"/>
                    <a:pt x="79" y="115"/>
                    <a:pt x="143" y="129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12" y="91"/>
                    <a:pt x="83" y="101"/>
                  </a:cubicBezTo>
                  <a:cubicBezTo>
                    <a:pt x="83" y="101"/>
                    <a:pt x="116" y="73"/>
                    <a:pt x="188" y="93"/>
                  </a:cubicBezTo>
                  <a:cubicBezTo>
                    <a:pt x="227" y="70"/>
                    <a:pt x="227" y="70"/>
                    <a:pt x="227" y="70"/>
                  </a:cubicBezTo>
                  <a:cubicBezTo>
                    <a:pt x="227" y="70"/>
                    <a:pt x="170" y="58"/>
                    <a:pt x="136" y="62"/>
                  </a:cubicBezTo>
                  <a:cubicBezTo>
                    <a:pt x="136" y="62"/>
                    <a:pt x="172" y="42"/>
                    <a:pt x="239" y="64"/>
                  </a:cubicBezTo>
                  <a:cubicBezTo>
                    <a:pt x="267" y="51"/>
                    <a:pt x="267" y="51"/>
                    <a:pt x="267" y="51"/>
                  </a:cubicBezTo>
                  <a:cubicBezTo>
                    <a:pt x="267" y="51"/>
                    <a:pt x="225" y="43"/>
                    <a:pt x="213" y="41"/>
                  </a:cubicBezTo>
                  <a:cubicBezTo>
                    <a:pt x="200" y="40"/>
                    <a:pt x="200" y="37"/>
                    <a:pt x="200" y="37"/>
                  </a:cubicBezTo>
                  <a:cubicBezTo>
                    <a:pt x="226" y="32"/>
                    <a:pt x="254" y="35"/>
                    <a:pt x="279" y="46"/>
                  </a:cubicBezTo>
                  <a:cubicBezTo>
                    <a:pt x="279" y="46"/>
                    <a:pt x="338" y="24"/>
                    <a:pt x="337" y="2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ṡḷîḑe"/>
            <p:cNvSpPr/>
            <p:nvPr/>
          </p:nvSpPr>
          <p:spPr bwMode="auto">
            <a:xfrm>
              <a:off x="6881813" y="1530351"/>
              <a:ext cx="214313" cy="184150"/>
            </a:xfrm>
            <a:custGeom>
              <a:avLst/>
              <a:gdLst>
                <a:gd name="T0" fmla="*/ 152 w 156"/>
                <a:gd name="T1" fmla="*/ 9 h 134"/>
                <a:gd name="T2" fmla="*/ 18 w 156"/>
                <a:gd name="T3" fmla="*/ 106 h 134"/>
                <a:gd name="T4" fmla="*/ 32 w 156"/>
                <a:gd name="T5" fmla="*/ 134 h 134"/>
                <a:gd name="T6" fmla="*/ 47 w 156"/>
                <a:gd name="T7" fmla="*/ 129 h 134"/>
                <a:gd name="T8" fmla="*/ 64 w 156"/>
                <a:gd name="T9" fmla="*/ 129 h 134"/>
                <a:gd name="T10" fmla="*/ 84 w 156"/>
                <a:gd name="T11" fmla="*/ 121 h 134"/>
                <a:gd name="T12" fmla="*/ 143 w 156"/>
                <a:gd name="T13" fmla="*/ 34 h 134"/>
                <a:gd name="T14" fmla="*/ 155 w 156"/>
                <a:gd name="T15" fmla="*/ 14 h 134"/>
                <a:gd name="T16" fmla="*/ 130 w 156"/>
                <a:gd name="T17" fmla="*/ 25 h 134"/>
                <a:gd name="T18" fmla="*/ 132 w 156"/>
                <a:gd name="T19" fmla="*/ 59 h 134"/>
                <a:gd name="T20" fmla="*/ 126 w 156"/>
                <a:gd name="T21" fmla="*/ 27 h 134"/>
                <a:gd name="T22" fmla="*/ 113 w 156"/>
                <a:gd name="T23" fmla="*/ 33 h 134"/>
                <a:gd name="T24" fmla="*/ 116 w 156"/>
                <a:gd name="T25" fmla="*/ 89 h 134"/>
                <a:gd name="T26" fmla="*/ 108 w 156"/>
                <a:gd name="T27" fmla="*/ 36 h 134"/>
                <a:gd name="T28" fmla="*/ 90 w 156"/>
                <a:gd name="T29" fmla="*/ 46 h 134"/>
                <a:gd name="T30" fmla="*/ 95 w 156"/>
                <a:gd name="T31" fmla="*/ 107 h 134"/>
                <a:gd name="T32" fmla="*/ 86 w 156"/>
                <a:gd name="T33" fmla="*/ 49 h 134"/>
                <a:gd name="T34" fmla="*/ 70 w 156"/>
                <a:gd name="T35" fmla="*/ 61 h 134"/>
                <a:gd name="T36" fmla="*/ 76 w 156"/>
                <a:gd name="T37" fmla="*/ 117 h 134"/>
                <a:gd name="T38" fmla="*/ 66 w 156"/>
                <a:gd name="T39" fmla="*/ 65 h 134"/>
                <a:gd name="T40" fmla="*/ 50 w 156"/>
                <a:gd name="T41" fmla="*/ 82 h 134"/>
                <a:gd name="T42" fmla="*/ 54 w 156"/>
                <a:gd name="T43" fmla="*/ 119 h 134"/>
                <a:gd name="T44" fmla="*/ 46 w 156"/>
                <a:gd name="T45" fmla="*/ 86 h 134"/>
                <a:gd name="T46" fmla="*/ 30 w 156"/>
                <a:gd name="T47" fmla="*/ 122 h 134"/>
                <a:gd name="T48" fmla="*/ 42 w 156"/>
                <a:gd name="T49" fmla="*/ 84 h 134"/>
                <a:gd name="T50" fmla="*/ 20 w 156"/>
                <a:gd name="T51" fmla="*/ 96 h 134"/>
                <a:gd name="T52" fmla="*/ 46 w 156"/>
                <a:gd name="T53" fmla="*/ 79 h 134"/>
                <a:gd name="T54" fmla="*/ 61 w 156"/>
                <a:gd name="T55" fmla="*/ 62 h 134"/>
                <a:gd name="T56" fmla="*/ 24 w 156"/>
                <a:gd name="T57" fmla="*/ 66 h 134"/>
                <a:gd name="T58" fmla="*/ 65 w 156"/>
                <a:gd name="T59" fmla="*/ 58 h 134"/>
                <a:gd name="T60" fmla="*/ 81 w 156"/>
                <a:gd name="T61" fmla="*/ 45 h 134"/>
                <a:gd name="T62" fmla="*/ 38 w 156"/>
                <a:gd name="T63" fmla="*/ 45 h 134"/>
                <a:gd name="T64" fmla="*/ 85 w 156"/>
                <a:gd name="T65" fmla="*/ 42 h 134"/>
                <a:gd name="T66" fmla="*/ 103 w 156"/>
                <a:gd name="T67" fmla="*/ 31 h 134"/>
                <a:gd name="T68" fmla="*/ 62 w 156"/>
                <a:gd name="T69" fmla="*/ 28 h 134"/>
                <a:gd name="T70" fmla="*/ 108 w 156"/>
                <a:gd name="T71" fmla="*/ 28 h 134"/>
                <a:gd name="T72" fmla="*/ 121 w 156"/>
                <a:gd name="T73" fmla="*/ 23 h 134"/>
                <a:gd name="T74" fmla="*/ 96 w 156"/>
                <a:gd name="T75" fmla="*/ 19 h 134"/>
                <a:gd name="T76" fmla="*/ 90 w 156"/>
                <a:gd name="T77" fmla="*/ 16 h 134"/>
                <a:gd name="T78" fmla="*/ 126 w 156"/>
                <a:gd name="T79" fmla="*/ 20 h 134"/>
                <a:gd name="T80" fmla="*/ 152 w 156"/>
                <a:gd name="T81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34">
                  <a:moveTo>
                    <a:pt x="152" y="9"/>
                  </a:moveTo>
                  <a:cubicBezTo>
                    <a:pt x="152" y="9"/>
                    <a:pt x="0" y="0"/>
                    <a:pt x="18" y="106"/>
                  </a:cubicBezTo>
                  <a:cubicBezTo>
                    <a:pt x="18" y="106"/>
                    <a:pt x="15" y="125"/>
                    <a:pt x="32" y="134"/>
                  </a:cubicBezTo>
                  <a:cubicBezTo>
                    <a:pt x="32" y="134"/>
                    <a:pt x="32" y="126"/>
                    <a:pt x="47" y="129"/>
                  </a:cubicBezTo>
                  <a:cubicBezTo>
                    <a:pt x="53" y="130"/>
                    <a:pt x="58" y="130"/>
                    <a:pt x="64" y="129"/>
                  </a:cubicBezTo>
                  <a:cubicBezTo>
                    <a:pt x="71" y="129"/>
                    <a:pt x="78" y="126"/>
                    <a:pt x="84" y="121"/>
                  </a:cubicBezTo>
                  <a:cubicBezTo>
                    <a:pt x="84" y="121"/>
                    <a:pt x="127" y="103"/>
                    <a:pt x="143" y="34"/>
                  </a:cubicBezTo>
                  <a:cubicBezTo>
                    <a:pt x="143" y="34"/>
                    <a:pt x="156" y="18"/>
                    <a:pt x="155" y="14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25"/>
                    <a:pt x="139" y="44"/>
                    <a:pt x="132" y="59"/>
                  </a:cubicBezTo>
                  <a:cubicBezTo>
                    <a:pt x="132" y="59"/>
                    <a:pt x="131" y="26"/>
                    <a:pt x="126" y="27"/>
                  </a:cubicBezTo>
                  <a:cubicBezTo>
                    <a:pt x="125" y="27"/>
                    <a:pt x="113" y="33"/>
                    <a:pt x="113" y="33"/>
                  </a:cubicBezTo>
                  <a:cubicBezTo>
                    <a:pt x="113" y="33"/>
                    <a:pt x="128" y="65"/>
                    <a:pt x="116" y="89"/>
                  </a:cubicBezTo>
                  <a:cubicBezTo>
                    <a:pt x="116" y="89"/>
                    <a:pt x="121" y="49"/>
                    <a:pt x="108" y="3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107" y="79"/>
                    <a:pt x="95" y="107"/>
                  </a:cubicBezTo>
                  <a:cubicBezTo>
                    <a:pt x="95" y="107"/>
                    <a:pt x="99" y="65"/>
                    <a:pt x="86" y="49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86" y="94"/>
                    <a:pt x="76" y="117"/>
                  </a:cubicBezTo>
                  <a:cubicBezTo>
                    <a:pt x="76" y="117"/>
                    <a:pt x="75" y="68"/>
                    <a:pt x="66" y="65"/>
                  </a:cubicBezTo>
                  <a:cubicBezTo>
                    <a:pt x="66" y="65"/>
                    <a:pt x="52" y="77"/>
                    <a:pt x="50" y="82"/>
                  </a:cubicBezTo>
                  <a:cubicBezTo>
                    <a:pt x="50" y="82"/>
                    <a:pt x="61" y="106"/>
                    <a:pt x="54" y="119"/>
                  </a:cubicBezTo>
                  <a:cubicBezTo>
                    <a:pt x="54" y="119"/>
                    <a:pt x="49" y="87"/>
                    <a:pt x="46" y="86"/>
                  </a:cubicBezTo>
                  <a:cubicBezTo>
                    <a:pt x="46" y="86"/>
                    <a:pt x="32" y="108"/>
                    <a:pt x="30" y="122"/>
                  </a:cubicBezTo>
                  <a:cubicBezTo>
                    <a:pt x="31" y="109"/>
                    <a:pt x="35" y="96"/>
                    <a:pt x="42" y="84"/>
                  </a:cubicBezTo>
                  <a:cubicBezTo>
                    <a:pt x="34" y="86"/>
                    <a:pt x="26" y="90"/>
                    <a:pt x="20" y="96"/>
                  </a:cubicBezTo>
                  <a:cubicBezTo>
                    <a:pt x="20" y="96"/>
                    <a:pt x="23" y="80"/>
                    <a:pt x="46" y="79"/>
                  </a:cubicBezTo>
                  <a:cubicBezTo>
                    <a:pt x="46" y="79"/>
                    <a:pt x="58" y="63"/>
                    <a:pt x="61" y="62"/>
                  </a:cubicBezTo>
                  <a:cubicBezTo>
                    <a:pt x="61" y="62"/>
                    <a:pt x="38" y="60"/>
                    <a:pt x="24" y="66"/>
                  </a:cubicBezTo>
                  <a:cubicBezTo>
                    <a:pt x="24" y="66"/>
                    <a:pt x="36" y="52"/>
                    <a:pt x="65" y="5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51" y="41"/>
                    <a:pt x="38" y="45"/>
                  </a:cubicBezTo>
                  <a:cubicBezTo>
                    <a:pt x="38" y="45"/>
                    <a:pt x="53" y="33"/>
                    <a:pt x="85" y="42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1"/>
                    <a:pt x="77" y="26"/>
                    <a:pt x="62" y="28"/>
                  </a:cubicBezTo>
                  <a:cubicBezTo>
                    <a:pt x="62" y="28"/>
                    <a:pt x="78" y="19"/>
                    <a:pt x="108" y="28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02" y="19"/>
                    <a:pt x="96" y="19"/>
                  </a:cubicBezTo>
                  <a:cubicBezTo>
                    <a:pt x="91" y="18"/>
                    <a:pt x="90" y="16"/>
                    <a:pt x="90" y="16"/>
                  </a:cubicBezTo>
                  <a:cubicBezTo>
                    <a:pt x="102" y="14"/>
                    <a:pt x="115" y="16"/>
                    <a:pt x="126" y="20"/>
                  </a:cubicBezTo>
                  <a:cubicBezTo>
                    <a:pt x="126" y="20"/>
                    <a:pt x="153" y="11"/>
                    <a:pt x="152" y="9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ïSḻíďe"/>
            <p:cNvSpPr/>
            <p:nvPr/>
          </p:nvSpPr>
          <p:spPr bwMode="auto">
            <a:xfrm>
              <a:off x="3081338" y="4905376"/>
              <a:ext cx="442913" cy="762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ṡ1iḓé"/>
            <p:cNvSpPr/>
            <p:nvPr/>
          </p:nvSpPr>
          <p:spPr bwMode="auto">
            <a:xfrm>
              <a:off x="3186113" y="4776788"/>
              <a:ext cx="231775" cy="139700"/>
            </a:xfrm>
            <a:custGeom>
              <a:avLst/>
              <a:gdLst>
                <a:gd name="T0" fmla="*/ 151 w 169"/>
                <a:gd name="T1" fmla="*/ 77 h 102"/>
                <a:gd name="T2" fmla="*/ 167 w 169"/>
                <a:gd name="T3" fmla="*/ 54 h 102"/>
                <a:gd name="T4" fmla="*/ 156 w 169"/>
                <a:gd name="T5" fmla="*/ 30 h 102"/>
                <a:gd name="T6" fmla="*/ 128 w 169"/>
                <a:gd name="T7" fmla="*/ 40 h 102"/>
                <a:gd name="T8" fmla="*/ 100 w 169"/>
                <a:gd name="T9" fmla="*/ 53 h 102"/>
                <a:gd name="T10" fmla="*/ 113 w 169"/>
                <a:gd name="T11" fmla="*/ 14 h 102"/>
                <a:gd name="T12" fmla="*/ 109 w 169"/>
                <a:gd name="T13" fmla="*/ 6 h 102"/>
                <a:gd name="T14" fmla="*/ 87 w 169"/>
                <a:gd name="T15" fmla="*/ 7 h 102"/>
                <a:gd name="T16" fmla="*/ 61 w 169"/>
                <a:gd name="T17" fmla="*/ 76 h 102"/>
                <a:gd name="T18" fmla="*/ 60 w 169"/>
                <a:gd name="T19" fmla="*/ 48 h 102"/>
                <a:gd name="T20" fmla="*/ 50 w 169"/>
                <a:gd name="T21" fmla="*/ 23 h 102"/>
                <a:gd name="T22" fmla="*/ 34 w 169"/>
                <a:gd name="T23" fmla="*/ 19 h 102"/>
                <a:gd name="T24" fmla="*/ 8 w 169"/>
                <a:gd name="T25" fmla="*/ 27 h 102"/>
                <a:gd name="T26" fmla="*/ 9 w 169"/>
                <a:gd name="T27" fmla="*/ 59 h 102"/>
                <a:gd name="T28" fmla="*/ 36 w 169"/>
                <a:gd name="T29" fmla="*/ 80 h 102"/>
                <a:gd name="T30" fmla="*/ 55 w 169"/>
                <a:gd name="T31" fmla="*/ 99 h 102"/>
                <a:gd name="T32" fmla="*/ 56 w 169"/>
                <a:gd name="T33" fmla="*/ 102 h 102"/>
                <a:gd name="T34" fmla="*/ 115 w 169"/>
                <a:gd name="T35" fmla="*/ 102 h 102"/>
                <a:gd name="T36" fmla="*/ 151 w 169"/>
                <a:gd name="T37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2">
                  <a:moveTo>
                    <a:pt x="151" y="77"/>
                  </a:moveTo>
                  <a:cubicBezTo>
                    <a:pt x="159" y="71"/>
                    <a:pt x="164" y="63"/>
                    <a:pt x="167" y="54"/>
                  </a:cubicBezTo>
                  <a:cubicBezTo>
                    <a:pt x="169" y="45"/>
                    <a:pt x="165" y="34"/>
                    <a:pt x="156" y="30"/>
                  </a:cubicBezTo>
                  <a:cubicBezTo>
                    <a:pt x="146" y="26"/>
                    <a:pt x="136" y="33"/>
                    <a:pt x="128" y="40"/>
                  </a:cubicBezTo>
                  <a:cubicBezTo>
                    <a:pt x="120" y="47"/>
                    <a:pt x="111" y="55"/>
                    <a:pt x="100" y="53"/>
                  </a:cubicBezTo>
                  <a:cubicBezTo>
                    <a:pt x="111" y="43"/>
                    <a:pt x="116" y="29"/>
                    <a:pt x="113" y="14"/>
                  </a:cubicBezTo>
                  <a:cubicBezTo>
                    <a:pt x="112" y="11"/>
                    <a:pt x="111" y="8"/>
                    <a:pt x="109" y="6"/>
                  </a:cubicBezTo>
                  <a:cubicBezTo>
                    <a:pt x="104" y="0"/>
                    <a:pt x="94" y="3"/>
                    <a:pt x="87" y="7"/>
                  </a:cubicBezTo>
                  <a:cubicBezTo>
                    <a:pt x="67" y="22"/>
                    <a:pt x="61" y="50"/>
                    <a:pt x="61" y="76"/>
                  </a:cubicBezTo>
                  <a:cubicBezTo>
                    <a:pt x="59" y="67"/>
                    <a:pt x="60" y="57"/>
                    <a:pt x="60" y="48"/>
                  </a:cubicBezTo>
                  <a:cubicBezTo>
                    <a:pt x="60" y="39"/>
                    <a:pt x="58" y="28"/>
                    <a:pt x="50" y="23"/>
                  </a:cubicBezTo>
                  <a:cubicBezTo>
                    <a:pt x="45" y="20"/>
                    <a:pt x="39" y="19"/>
                    <a:pt x="34" y="19"/>
                  </a:cubicBezTo>
                  <a:cubicBezTo>
                    <a:pt x="24" y="19"/>
                    <a:pt x="14" y="20"/>
                    <a:pt x="8" y="27"/>
                  </a:cubicBezTo>
                  <a:cubicBezTo>
                    <a:pt x="0" y="35"/>
                    <a:pt x="2" y="49"/>
                    <a:pt x="9" y="59"/>
                  </a:cubicBezTo>
                  <a:cubicBezTo>
                    <a:pt x="16" y="68"/>
                    <a:pt x="26" y="74"/>
                    <a:pt x="36" y="80"/>
                  </a:cubicBezTo>
                  <a:cubicBezTo>
                    <a:pt x="43" y="85"/>
                    <a:pt x="50" y="91"/>
                    <a:pt x="55" y="99"/>
                  </a:cubicBezTo>
                  <a:cubicBezTo>
                    <a:pt x="56" y="100"/>
                    <a:pt x="56" y="101"/>
                    <a:pt x="56" y="102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28" y="95"/>
                    <a:pt x="140" y="87"/>
                    <a:pt x="151" y="7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ļîďê"/>
            <p:cNvSpPr/>
            <p:nvPr/>
          </p:nvSpPr>
          <p:spPr bwMode="auto">
            <a:xfrm>
              <a:off x="7499351" y="4421188"/>
              <a:ext cx="298450" cy="387350"/>
            </a:xfrm>
            <a:custGeom>
              <a:avLst/>
              <a:gdLst>
                <a:gd name="T0" fmla="*/ 108 w 217"/>
                <a:gd name="T1" fmla="*/ 0 h 282"/>
                <a:gd name="T2" fmla="*/ 92 w 217"/>
                <a:gd name="T3" fmla="*/ 114 h 282"/>
                <a:gd name="T4" fmla="*/ 17 w 217"/>
                <a:gd name="T5" fmla="*/ 282 h 282"/>
                <a:gd name="T6" fmla="*/ 155 w 217"/>
                <a:gd name="T7" fmla="*/ 154 h 282"/>
                <a:gd name="T8" fmla="*/ 108 w 21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2">
                  <a:moveTo>
                    <a:pt x="108" y="0"/>
                  </a:moveTo>
                  <a:cubicBezTo>
                    <a:pt x="108" y="0"/>
                    <a:pt x="143" y="45"/>
                    <a:pt x="92" y="114"/>
                  </a:cubicBezTo>
                  <a:cubicBezTo>
                    <a:pt x="42" y="182"/>
                    <a:pt x="0" y="240"/>
                    <a:pt x="17" y="282"/>
                  </a:cubicBezTo>
                  <a:cubicBezTo>
                    <a:pt x="17" y="282"/>
                    <a:pt x="93" y="156"/>
                    <a:pt x="155" y="154"/>
                  </a:cubicBezTo>
                  <a:cubicBezTo>
                    <a:pt x="217" y="152"/>
                    <a:pt x="177" y="77"/>
                    <a:pt x="108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ṥḻiḓe"/>
            <p:cNvSpPr/>
            <p:nvPr/>
          </p:nvSpPr>
          <p:spPr bwMode="auto">
            <a:xfrm>
              <a:off x="7648576" y="4421188"/>
              <a:ext cx="3175" cy="6350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ṡļiďè"/>
            <p:cNvSpPr/>
            <p:nvPr/>
          </p:nvSpPr>
          <p:spPr bwMode="auto">
            <a:xfrm>
              <a:off x="7561263" y="4421188"/>
              <a:ext cx="223838" cy="322263"/>
            </a:xfrm>
            <a:custGeom>
              <a:avLst/>
              <a:gdLst>
                <a:gd name="T0" fmla="*/ 63 w 163"/>
                <a:gd name="T1" fmla="*/ 0 h 234"/>
                <a:gd name="T2" fmla="*/ 63 w 163"/>
                <a:gd name="T3" fmla="*/ 0 h 234"/>
                <a:gd name="T4" fmla="*/ 66 w 163"/>
                <a:gd name="T5" fmla="*/ 5 h 234"/>
                <a:gd name="T6" fmla="*/ 70 w 163"/>
                <a:gd name="T7" fmla="*/ 14 h 234"/>
                <a:gd name="T8" fmla="*/ 105 w 163"/>
                <a:gd name="T9" fmla="*/ 154 h 234"/>
                <a:gd name="T10" fmla="*/ 0 w 163"/>
                <a:gd name="T11" fmla="*/ 234 h 234"/>
                <a:gd name="T12" fmla="*/ 7 w 163"/>
                <a:gd name="T13" fmla="*/ 232 h 234"/>
                <a:gd name="T14" fmla="*/ 110 w 163"/>
                <a:gd name="T15" fmla="*/ 154 h 234"/>
                <a:gd name="T16" fmla="*/ 141 w 163"/>
                <a:gd name="T17" fmla="*/ 128 h 234"/>
                <a:gd name="T18" fmla="*/ 63 w 163"/>
                <a:gd name="T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234"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4" y="2"/>
                    <a:pt x="66" y="5"/>
                  </a:cubicBezTo>
                  <a:cubicBezTo>
                    <a:pt x="68" y="8"/>
                    <a:pt x="69" y="11"/>
                    <a:pt x="70" y="14"/>
                  </a:cubicBezTo>
                  <a:cubicBezTo>
                    <a:pt x="131" y="86"/>
                    <a:pt x="163" y="152"/>
                    <a:pt x="105" y="154"/>
                  </a:cubicBezTo>
                  <a:cubicBezTo>
                    <a:pt x="69" y="155"/>
                    <a:pt x="28" y="198"/>
                    <a:pt x="0" y="234"/>
                  </a:cubicBezTo>
                  <a:cubicBezTo>
                    <a:pt x="2" y="234"/>
                    <a:pt x="4" y="233"/>
                    <a:pt x="7" y="232"/>
                  </a:cubicBezTo>
                  <a:cubicBezTo>
                    <a:pt x="35" y="197"/>
                    <a:pt x="75" y="155"/>
                    <a:pt x="110" y="154"/>
                  </a:cubicBezTo>
                  <a:cubicBezTo>
                    <a:pt x="132" y="153"/>
                    <a:pt x="141" y="144"/>
                    <a:pt x="141" y="128"/>
                  </a:cubicBezTo>
                  <a:cubicBezTo>
                    <a:pt x="141" y="100"/>
                    <a:pt x="108" y="50"/>
                    <a:pt x="6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ś1íḓè"/>
            <p:cNvSpPr/>
            <p:nvPr/>
          </p:nvSpPr>
          <p:spPr bwMode="auto">
            <a:xfrm>
              <a:off x="7726363" y="4478338"/>
              <a:ext cx="11113" cy="61913"/>
            </a:xfrm>
            <a:custGeom>
              <a:avLst/>
              <a:gdLst>
                <a:gd name="T0" fmla="*/ 8 w 8"/>
                <a:gd name="T1" fmla="*/ 16 h 45"/>
                <a:gd name="T2" fmla="*/ 4 w 8"/>
                <a:gd name="T3" fmla="*/ 45 h 45"/>
                <a:gd name="T4" fmla="*/ 0 w 8"/>
                <a:gd name="T5" fmla="*/ 16 h 45"/>
                <a:gd name="T6" fmla="*/ 4 w 8"/>
                <a:gd name="T7" fmla="*/ 8 h 45"/>
                <a:gd name="T8" fmla="*/ 8 w 8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8" y="16"/>
                  </a:moveTo>
                  <a:cubicBezTo>
                    <a:pt x="8" y="32"/>
                    <a:pt x="6" y="45"/>
                    <a:pt x="4" y="45"/>
                  </a:cubicBezTo>
                  <a:cubicBezTo>
                    <a:pt x="1" y="45"/>
                    <a:pt x="0" y="32"/>
                    <a:pt x="0" y="16"/>
                  </a:cubicBezTo>
                  <a:cubicBezTo>
                    <a:pt x="0" y="0"/>
                    <a:pt x="2" y="8"/>
                    <a:pt x="4" y="8"/>
                  </a:cubicBezTo>
                  <a:cubicBezTo>
                    <a:pt x="6" y="8"/>
                    <a:pt x="8" y="0"/>
                    <a:pt x="8" y="16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ś1iḑe"/>
            <p:cNvSpPr/>
            <p:nvPr/>
          </p:nvSpPr>
          <p:spPr bwMode="auto">
            <a:xfrm>
              <a:off x="7727951" y="4506913"/>
              <a:ext cx="58738" cy="36513"/>
            </a:xfrm>
            <a:custGeom>
              <a:avLst/>
              <a:gdLst>
                <a:gd name="T0" fmla="*/ 29 w 43"/>
                <a:gd name="T1" fmla="*/ 15 h 27"/>
                <a:gd name="T2" fmla="*/ 1 w 43"/>
                <a:gd name="T3" fmla="*/ 25 h 27"/>
                <a:gd name="T4" fmla="*/ 25 w 43"/>
                <a:gd name="T5" fmla="*/ 8 h 27"/>
                <a:gd name="T6" fmla="*/ 34 w 43"/>
                <a:gd name="T7" fmla="*/ 8 h 27"/>
                <a:gd name="T8" fmla="*/ 29 w 43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29" y="15"/>
                  </a:moveTo>
                  <a:cubicBezTo>
                    <a:pt x="15" y="23"/>
                    <a:pt x="3" y="27"/>
                    <a:pt x="1" y="25"/>
                  </a:cubicBezTo>
                  <a:cubicBezTo>
                    <a:pt x="0" y="23"/>
                    <a:pt x="11" y="16"/>
                    <a:pt x="25" y="8"/>
                  </a:cubicBezTo>
                  <a:cubicBezTo>
                    <a:pt x="39" y="0"/>
                    <a:pt x="33" y="6"/>
                    <a:pt x="34" y="8"/>
                  </a:cubicBezTo>
                  <a:cubicBezTo>
                    <a:pt x="35" y="10"/>
                    <a:pt x="43" y="7"/>
                    <a:pt x="29" y="15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ṧľîḋè"/>
            <p:cNvSpPr/>
            <p:nvPr/>
          </p:nvSpPr>
          <p:spPr bwMode="auto">
            <a:xfrm>
              <a:off x="7246938" y="4421188"/>
              <a:ext cx="300038" cy="387350"/>
            </a:xfrm>
            <a:custGeom>
              <a:avLst/>
              <a:gdLst>
                <a:gd name="T0" fmla="*/ 109 w 218"/>
                <a:gd name="T1" fmla="*/ 0 h 282"/>
                <a:gd name="T2" fmla="*/ 125 w 218"/>
                <a:gd name="T3" fmla="*/ 114 h 282"/>
                <a:gd name="T4" fmla="*/ 201 w 218"/>
                <a:gd name="T5" fmla="*/ 282 h 282"/>
                <a:gd name="T6" fmla="*/ 62 w 218"/>
                <a:gd name="T7" fmla="*/ 154 h 282"/>
                <a:gd name="T8" fmla="*/ 109 w 21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82">
                  <a:moveTo>
                    <a:pt x="109" y="0"/>
                  </a:moveTo>
                  <a:cubicBezTo>
                    <a:pt x="109" y="0"/>
                    <a:pt x="75" y="45"/>
                    <a:pt x="125" y="114"/>
                  </a:cubicBezTo>
                  <a:cubicBezTo>
                    <a:pt x="176" y="182"/>
                    <a:pt x="218" y="240"/>
                    <a:pt x="201" y="282"/>
                  </a:cubicBezTo>
                  <a:cubicBezTo>
                    <a:pt x="201" y="282"/>
                    <a:pt x="125" y="156"/>
                    <a:pt x="62" y="154"/>
                  </a:cubicBezTo>
                  <a:cubicBezTo>
                    <a:pt x="0" y="152"/>
                    <a:pt x="41" y="77"/>
                    <a:pt x="10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şľïḍê"/>
            <p:cNvSpPr/>
            <p:nvPr/>
          </p:nvSpPr>
          <p:spPr bwMode="auto">
            <a:xfrm>
              <a:off x="7246938" y="4421188"/>
              <a:ext cx="247650" cy="347663"/>
            </a:xfrm>
            <a:custGeom>
              <a:avLst/>
              <a:gdLst>
                <a:gd name="T0" fmla="*/ 109 w 181"/>
                <a:gd name="T1" fmla="*/ 0 h 253"/>
                <a:gd name="T2" fmla="*/ 107 w 181"/>
                <a:gd name="T3" fmla="*/ 3 h 253"/>
                <a:gd name="T4" fmla="*/ 109 w 181"/>
                <a:gd name="T5" fmla="*/ 0 h 253"/>
                <a:gd name="T6" fmla="*/ 109 w 181"/>
                <a:gd name="T7" fmla="*/ 0 h 253"/>
                <a:gd name="T8" fmla="*/ 62 w 181"/>
                <a:gd name="T9" fmla="*/ 154 h 253"/>
                <a:gd name="T10" fmla="*/ 181 w 181"/>
                <a:gd name="T11" fmla="*/ 253 h 253"/>
                <a:gd name="T12" fmla="*/ 181 w 181"/>
                <a:gd name="T13" fmla="*/ 253 h 253"/>
                <a:gd name="T14" fmla="*/ 62 w 181"/>
                <a:gd name="T15" fmla="*/ 154 h 253"/>
                <a:gd name="T16" fmla="*/ 109 w 181"/>
                <a:gd name="T17" fmla="*/ 0 h 253"/>
                <a:gd name="T18" fmla="*/ 109 w 181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53">
                  <a:moveTo>
                    <a:pt x="109" y="0"/>
                  </a:moveTo>
                  <a:cubicBezTo>
                    <a:pt x="109" y="0"/>
                    <a:pt x="109" y="1"/>
                    <a:pt x="107" y="3"/>
                  </a:cubicBezTo>
                  <a:cubicBezTo>
                    <a:pt x="108" y="2"/>
                    <a:pt x="109" y="1"/>
                    <a:pt x="109" y="0"/>
                  </a:cubicBezTo>
                  <a:moveTo>
                    <a:pt x="109" y="0"/>
                  </a:moveTo>
                  <a:cubicBezTo>
                    <a:pt x="41" y="77"/>
                    <a:pt x="0" y="152"/>
                    <a:pt x="62" y="154"/>
                  </a:cubicBezTo>
                  <a:cubicBezTo>
                    <a:pt x="105" y="155"/>
                    <a:pt x="155" y="216"/>
                    <a:pt x="181" y="253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55" y="216"/>
                    <a:pt x="105" y="155"/>
                    <a:pt x="62" y="154"/>
                  </a:cubicBezTo>
                  <a:cubicBezTo>
                    <a:pt x="0" y="152"/>
                    <a:pt x="41" y="77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ŝlîḑé"/>
            <p:cNvSpPr/>
            <p:nvPr/>
          </p:nvSpPr>
          <p:spPr bwMode="auto">
            <a:xfrm>
              <a:off x="7246938" y="4421188"/>
              <a:ext cx="254000" cy="347663"/>
            </a:xfrm>
            <a:custGeom>
              <a:avLst/>
              <a:gdLst>
                <a:gd name="T0" fmla="*/ 109 w 185"/>
                <a:gd name="T1" fmla="*/ 0 h 253"/>
                <a:gd name="T2" fmla="*/ 62 w 185"/>
                <a:gd name="T3" fmla="*/ 154 h 253"/>
                <a:gd name="T4" fmla="*/ 181 w 185"/>
                <a:gd name="T5" fmla="*/ 253 h 253"/>
                <a:gd name="T6" fmla="*/ 182 w 185"/>
                <a:gd name="T7" fmla="*/ 253 h 253"/>
                <a:gd name="T8" fmla="*/ 185 w 185"/>
                <a:gd name="T9" fmla="*/ 251 h 253"/>
                <a:gd name="T10" fmla="*/ 68 w 185"/>
                <a:gd name="T11" fmla="*/ 154 h 253"/>
                <a:gd name="T12" fmla="*/ 102 w 185"/>
                <a:gd name="T13" fmla="*/ 14 h 253"/>
                <a:gd name="T14" fmla="*/ 107 w 185"/>
                <a:gd name="T15" fmla="*/ 3 h 253"/>
                <a:gd name="T16" fmla="*/ 109 w 185"/>
                <a:gd name="T17" fmla="*/ 0 h 253"/>
                <a:gd name="T18" fmla="*/ 109 w 185"/>
                <a:gd name="T1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253">
                  <a:moveTo>
                    <a:pt x="109" y="0"/>
                  </a:moveTo>
                  <a:cubicBezTo>
                    <a:pt x="41" y="77"/>
                    <a:pt x="0" y="152"/>
                    <a:pt x="62" y="154"/>
                  </a:cubicBezTo>
                  <a:cubicBezTo>
                    <a:pt x="105" y="155"/>
                    <a:pt x="155" y="216"/>
                    <a:pt x="181" y="253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183" y="252"/>
                    <a:pt x="184" y="251"/>
                    <a:pt x="185" y="251"/>
                  </a:cubicBezTo>
                  <a:cubicBezTo>
                    <a:pt x="158" y="213"/>
                    <a:pt x="110" y="155"/>
                    <a:pt x="68" y="154"/>
                  </a:cubicBezTo>
                  <a:cubicBezTo>
                    <a:pt x="10" y="152"/>
                    <a:pt x="42" y="86"/>
                    <a:pt x="102" y="14"/>
                  </a:cubicBezTo>
                  <a:cubicBezTo>
                    <a:pt x="104" y="11"/>
                    <a:pt x="105" y="7"/>
                    <a:pt x="107" y="3"/>
                  </a:cubicBezTo>
                  <a:cubicBezTo>
                    <a:pt x="109" y="1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$ľîdè"/>
            <p:cNvSpPr/>
            <p:nvPr/>
          </p:nvSpPr>
          <p:spPr bwMode="auto">
            <a:xfrm>
              <a:off x="7308851" y="4478338"/>
              <a:ext cx="11113" cy="61913"/>
            </a:xfrm>
            <a:custGeom>
              <a:avLst/>
              <a:gdLst>
                <a:gd name="T0" fmla="*/ 0 w 8"/>
                <a:gd name="T1" fmla="*/ 16 h 45"/>
                <a:gd name="T2" fmla="*/ 4 w 8"/>
                <a:gd name="T3" fmla="*/ 45 h 45"/>
                <a:gd name="T4" fmla="*/ 8 w 8"/>
                <a:gd name="T5" fmla="*/ 16 h 45"/>
                <a:gd name="T6" fmla="*/ 4 w 8"/>
                <a:gd name="T7" fmla="*/ 8 h 45"/>
                <a:gd name="T8" fmla="*/ 0 w 8"/>
                <a:gd name="T9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6"/>
                  </a:moveTo>
                  <a:cubicBezTo>
                    <a:pt x="0" y="32"/>
                    <a:pt x="2" y="45"/>
                    <a:pt x="4" y="45"/>
                  </a:cubicBezTo>
                  <a:cubicBezTo>
                    <a:pt x="6" y="45"/>
                    <a:pt x="8" y="32"/>
                    <a:pt x="8" y="16"/>
                  </a:cubicBezTo>
                  <a:cubicBezTo>
                    <a:pt x="8" y="0"/>
                    <a:pt x="6" y="8"/>
                    <a:pt x="4" y="8"/>
                  </a:cubicBezTo>
                  <a:cubicBezTo>
                    <a:pt x="1" y="8"/>
                    <a:pt x="0" y="0"/>
                    <a:pt x="0" y="16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śḷidé"/>
            <p:cNvSpPr/>
            <p:nvPr/>
          </p:nvSpPr>
          <p:spPr bwMode="auto">
            <a:xfrm>
              <a:off x="7259638" y="4506913"/>
              <a:ext cx="57150" cy="36513"/>
            </a:xfrm>
            <a:custGeom>
              <a:avLst/>
              <a:gdLst>
                <a:gd name="T0" fmla="*/ 14 w 42"/>
                <a:gd name="T1" fmla="*/ 15 h 27"/>
                <a:gd name="T2" fmla="*/ 41 w 42"/>
                <a:gd name="T3" fmla="*/ 25 h 27"/>
                <a:gd name="T4" fmla="*/ 18 w 42"/>
                <a:gd name="T5" fmla="*/ 8 h 27"/>
                <a:gd name="T6" fmla="*/ 8 w 42"/>
                <a:gd name="T7" fmla="*/ 8 h 27"/>
                <a:gd name="T8" fmla="*/ 14 w 42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14" y="15"/>
                  </a:moveTo>
                  <a:cubicBezTo>
                    <a:pt x="28" y="23"/>
                    <a:pt x="40" y="27"/>
                    <a:pt x="41" y="25"/>
                  </a:cubicBezTo>
                  <a:cubicBezTo>
                    <a:pt x="42" y="23"/>
                    <a:pt x="32" y="16"/>
                    <a:pt x="18" y="8"/>
                  </a:cubicBezTo>
                  <a:cubicBezTo>
                    <a:pt x="4" y="0"/>
                    <a:pt x="9" y="6"/>
                    <a:pt x="8" y="8"/>
                  </a:cubicBezTo>
                  <a:cubicBezTo>
                    <a:pt x="7" y="10"/>
                    <a:pt x="0" y="7"/>
                    <a:pt x="14" y="15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sḻïde"/>
            <p:cNvSpPr/>
            <p:nvPr/>
          </p:nvSpPr>
          <p:spPr bwMode="auto">
            <a:xfrm>
              <a:off x="7323138" y="4705351"/>
              <a:ext cx="587375" cy="276225"/>
            </a:xfrm>
            <a:custGeom>
              <a:avLst/>
              <a:gdLst>
                <a:gd name="T0" fmla="*/ 0 w 427"/>
                <a:gd name="T1" fmla="*/ 69 h 201"/>
                <a:gd name="T2" fmla="*/ 126 w 427"/>
                <a:gd name="T3" fmla="*/ 46 h 201"/>
                <a:gd name="T4" fmla="*/ 282 w 427"/>
                <a:gd name="T5" fmla="*/ 33 h 201"/>
                <a:gd name="T6" fmla="*/ 318 w 427"/>
                <a:gd name="T7" fmla="*/ 200 h 201"/>
                <a:gd name="T8" fmla="*/ 35 w 427"/>
                <a:gd name="T9" fmla="*/ 165 h 201"/>
                <a:gd name="T10" fmla="*/ 0 w 427"/>
                <a:gd name="T11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201">
                  <a:moveTo>
                    <a:pt x="0" y="69"/>
                  </a:moveTo>
                  <a:cubicBezTo>
                    <a:pt x="0" y="69"/>
                    <a:pt x="97" y="66"/>
                    <a:pt x="126" y="46"/>
                  </a:cubicBezTo>
                  <a:cubicBezTo>
                    <a:pt x="155" y="25"/>
                    <a:pt x="275" y="0"/>
                    <a:pt x="282" y="33"/>
                  </a:cubicBezTo>
                  <a:cubicBezTo>
                    <a:pt x="289" y="67"/>
                    <a:pt x="427" y="199"/>
                    <a:pt x="318" y="200"/>
                  </a:cubicBezTo>
                  <a:cubicBezTo>
                    <a:pt x="209" y="201"/>
                    <a:pt x="64" y="183"/>
                    <a:pt x="35" y="165"/>
                  </a:cubicBezTo>
                  <a:cubicBezTo>
                    <a:pt x="6" y="148"/>
                    <a:pt x="0" y="69"/>
                    <a:pt x="0" y="6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$1iḓe"/>
            <p:cNvSpPr/>
            <p:nvPr/>
          </p:nvSpPr>
          <p:spPr bwMode="auto">
            <a:xfrm>
              <a:off x="7323138" y="4800601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3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Sḻiḋe"/>
            <p:cNvSpPr/>
            <p:nvPr/>
          </p:nvSpPr>
          <p:spPr bwMode="auto">
            <a:xfrm>
              <a:off x="7805738" y="4941888"/>
              <a:ext cx="12700" cy="26988"/>
            </a:xfrm>
            <a:custGeom>
              <a:avLst/>
              <a:gdLst>
                <a:gd name="T0" fmla="*/ 9 w 9"/>
                <a:gd name="T1" fmla="*/ 0 h 20"/>
                <a:gd name="T2" fmla="*/ 9 w 9"/>
                <a:gd name="T3" fmla="*/ 0 h 20"/>
                <a:gd name="T4" fmla="*/ 0 w 9"/>
                <a:gd name="T5" fmla="*/ 20 h 20"/>
                <a:gd name="T6" fmla="*/ 9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7" y="15"/>
                    <a:pt x="0" y="20"/>
                  </a:cubicBezTo>
                  <a:cubicBezTo>
                    <a:pt x="7" y="15"/>
                    <a:pt x="9" y="8"/>
                    <a:pt x="9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ŝḷîḑè"/>
            <p:cNvSpPr/>
            <p:nvPr/>
          </p:nvSpPr>
          <p:spPr bwMode="auto">
            <a:xfrm>
              <a:off x="7323138" y="4800601"/>
              <a:ext cx="495300" cy="179388"/>
            </a:xfrm>
            <a:custGeom>
              <a:avLst/>
              <a:gdLst>
                <a:gd name="T0" fmla="*/ 3 w 360"/>
                <a:gd name="T1" fmla="*/ 0 h 131"/>
                <a:gd name="T2" fmla="*/ 3 w 360"/>
                <a:gd name="T3" fmla="*/ 0 h 131"/>
                <a:gd name="T4" fmla="*/ 0 w 360"/>
                <a:gd name="T5" fmla="*/ 0 h 131"/>
                <a:gd name="T6" fmla="*/ 35 w 360"/>
                <a:gd name="T7" fmla="*/ 96 h 131"/>
                <a:gd name="T8" fmla="*/ 311 w 360"/>
                <a:gd name="T9" fmla="*/ 131 h 131"/>
                <a:gd name="T10" fmla="*/ 318 w 360"/>
                <a:gd name="T11" fmla="*/ 131 h 131"/>
                <a:gd name="T12" fmla="*/ 351 w 360"/>
                <a:gd name="T13" fmla="*/ 123 h 131"/>
                <a:gd name="T14" fmla="*/ 360 w 360"/>
                <a:gd name="T15" fmla="*/ 103 h 131"/>
                <a:gd name="T16" fmla="*/ 320 w 360"/>
                <a:gd name="T17" fmla="*/ 119 h 131"/>
                <a:gd name="T18" fmla="*/ 312 w 360"/>
                <a:gd name="T19" fmla="*/ 119 h 131"/>
                <a:gd name="T20" fmla="*/ 37 w 360"/>
                <a:gd name="T21" fmla="*/ 85 h 131"/>
                <a:gd name="T22" fmla="*/ 3 w 360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13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4"/>
                    <a:pt x="7" y="79"/>
                    <a:pt x="35" y="96"/>
                  </a:cubicBezTo>
                  <a:cubicBezTo>
                    <a:pt x="64" y="113"/>
                    <a:pt x="202" y="131"/>
                    <a:pt x="311" y="131"/>
                  </a:cubicBezTo>
                  <a:cubicBezTo>
                    <a:pt x="313" y="131"/>
                    <a:pt x="316" y="131"/>
                    <a:pt x="318" y="131"/>
                  </a:cubicBezTo>
                  <a:cubicBezTo>
                    <a:pt x="334" y="131"/>
                    <a:pt x="344" y="128"/>
                    <a:pt x="351" y="123"/>
                  </a:cubicBezTo>
                  <a:cubicBezTo>
                    <a:pt x="358" y="118"/>
                    <a:pt x="360" y="111"/>
                    <a:pt x="360" y="103"/>
                  </a:cubicBezTo>
                  <a:cubicBezTo>
                    <a:pt x="356" y="113"/>
                    <a:pt x="344" y="119"/>
                    <a:pt x="320" y="119"/>
                  </a:cubicBezTo>
                  <a:cubicBezTo>
                    <a:pt x="318" y="119"/>
                    <a:pt x="315" y="119"/>
                    <a:pt x="312" y="119"/>
                  </a:cubicBezTo>
                  <a:cubicBezTo>
                    <a:pt x="204" y="119"/>
                    <a:pt x="66" y="102"/>
                    <a:pt x="37" y="85"/>
                  </a:cubicBezTo>
                  <a:cubicBezTo>
                    <a:pt x="15" y="71"/>
                    <a:pt x="6" y="23"/>
                    <a:pt x="3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ṡļïdê"/>
            <p:cNvSpPr/>
            <p:nvPr/>
          </p:nvSpPr>
          <p:spPr bwMode="auto">
            <a:xfrm>
              <a:off x="6296026" y="3897313"/>
              <a:ext cx="246063" cy="428625"/>
            </a:xfrm>
            <a:custGeom>
              <a:avLst/>
              <a:gdLst>
                <a:gd name="T0" fmla="*/ 39 w 180"/>
                <a:gd name="T1" fmla="*/ 120 h 312"/>
                <a:gd name="T2" fmla="*/ 41 w 180"/>
                <a:gd name="T3" fmla="*/ 125 h 312"/>
                <a:gd name="T4" fmla="*/ 41 w 180"/>
                <a:gd name="T5" fmla="*/ 125 h 312"/>
                <a:gd name="T6" fmla="*/ 41 w 180"/>
                <a:gd name="T7" fmla="*/ 125 h 312"/>
                <a:gd name="T8" fmla="*/ 42 w 180"/>
                <a:gd name="T9" fmla="*/ 127 h 312"/>
                <a:gd name="T10" fmla="*/ 45 w 180"/>
                <a:gd name="T11" fmla="*/ 126 h 312"/>
                <a:gd name="T12" fmla="*/ 45 w 180"/>
                <a:gd name="T13" fmla="*/ 132 h 312"/>
                <a:gd name="T14" fmla="*/ 45 w 180"/>
                <a:gd name="T15" fmla="*/ 134 h 312"/>
                <a:gd name="T16" fmla="*/ 84 w 180"/>
                <a:gd name="T17" fmla="*/ 184 h 312"/>
                <a:gd name="T18" fmla="*/ 114 w 180"/>
                <a:gd name="T19" fmla="*/ 214 h 312"/>
                <a:gd name="T20" fmla="*/ 116 w 180"/>
                <a:gd name="T21" fmla="*/ 214 h 312"/>
                <a:gd name="T22" fmla="*/ 125 w 180"/>
                <a:gd name="T23" fmla="*/ 216 h 312"/>
                <a:gd name="T24" fmla="*/ 125 w 180"/>
                <a:gd name="T25" fmla="*/ 216 h 312"/>
                <a:gd name="T26" fmla="*/ 126 w 180"/>
                <a:gd name="T27" fmla="*/ 216 h 312"/>
                <a:gd name="T28" fmla="*/ 39 w 180"/>
                <a:gd name="T29" fmla="*/ 120 h 312"/>
                <a:gd name="T30" fmla="*/ 0 w 180"/>
                <a:gd name="T31" fmla="*/ 117 h 312"/>
                <a:gd name="T32" fmla="*/ 0 w 180"/>
                <a:gd name="T33" fmla="*/ 312 h 312"/>
                <a:gd name="T34" fmla="*/ 180 w 180"/>
                <a:gd name="T35" fmla="*/ 312 h 312"/>
                <a:gd name="T36" fmla="*/ 54 w 180"/>
                <a:gd name="T37" fmla="*/ 245 h 312"/>
                <a:gd name="T38" fmla="*/ 8 w 180"/>
                <a:gd name="T39" fmla="*/ 170 h 312"/>
                <a:gd name="T40" fmla="*/ 5 w 180"/>
                <a:gd name="T41" fmla="*/ 157 h 312"/>
                <a:gd name="T42" fmla="*/ 13 w 180"/>
                <a:gd name="T43" fmla="*/ 148 h 312"/>
                <a:gd name="T44" fmla="*/ 13 w 180"/>
                <a:gd name="T45" fmla="*/ 146 h 312"/>
                <a:gd name="T46" fmla="*/ 13 w 180"/>
                <a:gd name="T47" fmla="*/ 142 h 312"/>
                <a:gd name="T48" fmla="*/ 13 w 180"/>
                <a:gd name="T49" fmla="*/ 141 h 312"/>
                <a:gd name="T50" fmla="*/ 12 w 180"/>
                <a:gd name="T51" fmla="*/ 139 h 312"/>
                <a:gd name="T52" fmla="*/ 4 w 180"/>
                <a:gd name="T53" fmla="*/ 122 h 312"/>
                <a:gd name="T54" fmla="*/ 0 w 180"/>
                <a:gd name="T55" fmla="*/ 117 h 312"/>
                <a:gd name="T56" fmla="*/ 125 w 180"/>
                <a:gd name="T57" fmla="*/ 0 h 312"/>
                <a:gd name="T58" fmla="*/ 0 w 180"/>
                <a:gd name="T59" fmla="*/ 0 h 312"/>
                <a:gd name="T60" fmla="*/ 0 w 180"/>
                <a:gd name="T61" fmla="*/ 51 h 312"/>
                <a:gd name="T62" fmla="*/ 11 w 180"/>
                <a:gd name="T63" fmla="*/ 45 h 312"/>
                <a:gd name="T64" fmla="*/ 35 w 180"/>
                <a:gd name="T65" fmla="*/ 71 h 312"/>
                <a:gd name="T66" fmla="*/ 36 w 180"/>
                <a:gd name="T67" fmla="*/ 80 h 312"/>
                <a:gd name="T68" fmla="*/ 125 w 180"/>
                <a:gd name="T6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312">
                  <a:moveTo>
                    <a:pt x="39" y="120"/>
                  </a:moveTo>
                  <a:cubicBezTo>
                    <a:pt x="40" y="121"/>
                    <a:pt x="41" y="123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2" y="125"/>
                    <a:pt x="42" y="126"/>
                    <a:pt x="42" y="127"/>
                  </a:cubicBezTo>
                  <a:cubicBezTo>
                    <a:pt x="43" y="127"/>
                    <a:pt x="44" y="127"/>
                    <a:pt x="45" y="12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7" y="136"/>
                    <a:pt x="78" y="174"/>
                    <a:pt x="84" y="184"/>
                  </a:cubicBezTo>
                  <a:cubicBezTo>
                    <a:pt x="91" y="194"/>
                    <a:pt x="114" y="214"/>
                    <a:pt x="114" y="214"/>
                  </a:cubicBezTo>
                  <a:cubicBezTo>
                    <a:pt x="115" y="214"/>
                    <a:pt x="116" y="214"/>
                    <a:pt x="116" y="214"/>
                  </a:cubicBezTo>
                  <a:cubicBezTo>
                    <a:pt x="119" y="214"/>
                    <a:pt x="122" y="215"/>
                    <a:pt x="125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39" y="120"/>
                    <a:pt x="39" y="120"/>
                    <a:pt x="39" y="120"/>
                  </a:cubicBezTo>
                  <a:moveTo>
                    <a:pt x="0" y="117"/>
                  </a:moveTo>
                  <a:cubicBezTo>
                    <a:pt x="0" y="312"/>
                    <a:pt x="0" y="312"/>
                    <a:pt x="0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134" y="294"/>
                    <a:pt x="54" y="245"/>
                    <a:pt x="54" y="245"/>
                  </a:cubicBezTo>
                  <a:cubicBezTo>
                    <a:pt x="49" y="223"/>
                    <a:pt x="8" y="170"/>
                    <a:pt x="8" y="170"/>
                  </a:cubicBezTo>
                  <a:cubicBezTo>
                    <a:pt x="8" y="165"/>
                    <a:pt x="6" y="161"/>
                    <a:pt x="5" y="157"/>
                  </a:cubicBezTo>
                  <a:cubicBezTo>
                    <a:pt x="4" y="154"/>
                    <a:pt x="8" y="151"/>
                    <a:pt x="13" y="148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2"/>
                    <a:pt x="13" y="142"/>
                    <a:pt x="13" y="141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9" y="133"/>
                    <a:pt x="5" y="125"/>
                    <a:pt x="4" y="122"/>
                  </a:cubicBezTo>
                  <a:cubicBezTo>
                    <a:pt x="3" y="120"/>
                    <a:pt x="2" y="119"/>
                    <a:pt x="0" y="117"/>
                  </a:cubicBezTo>
                  <a:moveTo>
                    <a:pt x="1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47"/>
                    <a:pt x="8" y="45"/>
                    <a:pt x="11" y="45"/>
                  </a:cubicBezTo>
                  <a:cubicBezTo>
                    <a:pt x="24" y="45"/>
                    <a:pt x="35" y="71"/>
                    <a:pt x="35" y="71"/>
                  </a:cubicBezTo>
                  <a:cubicBezTo>
                    <a:pt x="35" y="71"/>
                    <a:pt x="36" y="75"/>
                    <a:pt x="36" y="80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solidFill>
              <a:srgbClr val="406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ṡḷïḋè"/>
            <p:cNvSpPr/>
            <p:nvPr/>
          </p:nvSpPr>
          <p:spPr bwMode="auto">
            <a:xfrm>
              <a:off x="5662613" y="3330576"/>
              <a:ext cx="428625" cy="428625"/>
            </a:xfrm>
            <a:prstGeom prst="rect">
              <a:avLst/>
            </a:prstGeom>
            <a:solidFill>
              <a:srgbClr val="406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ṡḷiďè"/>
            <p:cNvSpPr/>
            <p:nvPr/>
          </p:nvSpPr>
          <p:spPr bwMode="auto">
            <a:xfrm>
              <a:off x="5662613" y="3330576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ṡļíďe"/>
            <p:cNvSpPr/>
            <p:nvPr/>
          </p:nvSpPr>
          <p:spPr bwMode="auto">
            <a:xfrm>
              <a:off x="5703888" y="4452938"/>
              <a:ext cx="428625" cy="428625"/>
            </a:xfrm>
            <a:prstGeom prst="rect">
              <a:avLst/>
            </a:prstGeom>
            <a:solidFill>
              <a:srgbClr val="406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ṩ1îďè"/>
            <p:cNvSpPr/>
            <p:nvPr/>
          </p:nvSpPr>
          <p:spPr bwMode="auto">
            <a:xfrm>
              <a:off x="5703888" y="4452938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ï$ľîdé"/>
            <p:cNvSpPr/>
            <p:nvPr/>
          </p:nvSpPr>
          <p:spPr bwMode="auto">
            <a:xfrm>
              <a:off x="5608638" y="2278063"/>
              <a:ext cx="430213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şliḍè"/>
            <p:cNvSpPr/>
            <p:nvPr/>
          </p:nvSpPr>
          <p:spPr bwMode="auto">
            <a:xfrm>
              <a:off x="5891213" y="2417763"/>
              <a:ext cx="46038" cy="106363"/>
            </a:xfrm>
            <a:custGeom>
              <a:avLst/>
              <a:gdLst>
                <a:gd name="T0" fmla="*/ 11 w 33"/>
                <a:gd name="T1" fmla="*/ 0 h 78"/>
                <a:gd name="T2" fmla="*/ 0 w 33"/>
                <a:gd name="T3" fmla="*/ 11 h 78"/>
                <a:gd name="T4" fmla="*/ 0 w 33"/>
                <a:gd name="T5" fmla="*/ 67 h 78"/>
                <a:gd name="T6" fmla="*/ 0 w 33"/>
                <a:gd name="T7" fmla="*/ 67 h 78"/>
                <a:gd name="T8" fmla="*/ 11 w 33"/>
                <a:gd name="T9" fmla="*/ 78 h 78"/>
                <a:gd name="T10" fmla="*/ 11 w 33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78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5" y="26"/>
                    <a:pt x="15" y="5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33" y="56"/>
                    <a:pt x="33" y="22"/>
                    <a:pt x="11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şḷîdê"/>
            <p:cNvSpPr/>
            <p:nvPr/>
          </p:nvSpPr>
          <p:spPr bwMode="auto">
            <a:xfrm>
              <a:off x="5675313" y="2376488"/>
              <a:ext cx="306388" cy="231775"/>
            </a:xfrm>
            <a:custGeom>
              <a:avLst/>
              <a:gdLst>
                <a:gd name="T0" fmla="*/ 190 w 223"/>
                <a:gd name="T1" fmla="*/ 9 h 169"/>
                <a:gd name="T2" fmla="*/ 179 w 223"/>
                <a:gd name="T3" fmla="*/ 20 h 169"/>
                <a:gd name="T4" fmla="*/ 179 w 223"/>
                <a:gd name="T5" fmla="*/ 118 h 169"/>
                <a:gd name="T6" fmla="*/ 190 w 223"/>
                <a:gd name="T7" fmla="*/ 129 h 169"/>
                <a:gd name="T8" fmla="*/ 190 w 223"/>
                <a:gd name="T9" fmla="*/ 9 h 169"/>
                <a:gd name="T10" fmla="*/ 138 w 223"/>
                <a:gd name="T11" fmla="*/ 50 h 169"/>
                <a:gd name="T12" fmla="*/ 138 w 223"/>
                <a:gd name="T13" fmla="*/ 0 h 169"/>
                <a:gd name="T14" fmla="*/ 123 w 223"/>
                <a:gd name="T15" fmla="*/ 0 h 169"/>
                <a:gd name="T16" fmla="*/ 77 w 223"/>
                <a:gd name="T17" fmla="*/ 38 h 169"/>
                <a:gd name="T18" fmla="*/ 15 w 223"/>
                <a:gd name="T19" fmla="*/ 38 h 169"/>
                <a:gd name="T20" fmla="*/ 0 w 223"/>
                <a:gd name="T21" fmla="*/ 46 h 169"/>
                <a:gd name="T22" fmla="*/ 0 w 223"/>
                <a:gd name="T23" fmla="*/ 100 h 169"/>
                <a:gd name="T24" fmla="*/ 15 w 223"/>
                <a:gd name="T25" fmla="*/ 107 h 169"/>
                <a:gd name="T26" fmla="*/ 54 w 223"/>
                <a:gd name="T27" fmla="*/ 169 h 169"/>
                <a:gd name="T28" fmla="*/ 77 w 223"/>
                <a:gd name="T29" fmla="*/ 169 h 169"/>
                <a:gd name="T30" fmla="*/ 63 w 223"/>
                <a:gd name="T31" fmla="*/ 107 h 169"/>
                <a:gd name="T32" fmla="*/ 77 w 223"/>
                <a:gd name="T33" fmla="*/ 107 h 169"/>
                <a:gd name="T34" fmla="*/ 123 w 223"/>
                <a:gd name="T35" fmla="*/ 138 h 169"/>
                <a:gd name="T36" fmla="*/ 138 w 223"/>
                <a:gd name="T37" fmla="*/ 138 h 169"/>
                <a:gd name="T38" fmla="*/ 138 w 223"/>
                <a:gd name="T39" fmla="*/ 88 h 169"/>
                <a:gd name="T40" fmla="*/ 153 w 223"/>
                <a:gd name="T41" fmla="*/ 65 h 169"/>
                <a:gd name="T42" fmla="*/ 138 w 223"/>
                <a:gd name="T43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3" h="169">
                  <a:moveTo>
                    <a:pt x="190" y="9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206" y="47"/>
                    <a:pt x="206" y="91"/>
                    <a:pt x="179" y="11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223" y="96"/>
                    <a:pt x="223" y="42"/>
                    <a:pt x="190" y="9"/>
                  </a:cubicBezTo>
                  <a:close/>
                  <a:moveTo>
                    <a:pt x="138" y="5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9" y="86"/>
                    <a:pt x="156" y="75"/>
                    <a:pt x="153" y="65"/>
                  </a:cubicBezTo>
                  <a:cubicBezTo>
                    <a:pt x="152" y="57"/>
                    <a:pt x="146" y="51"/>
                    <a:pt x="138" y="5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Sḷîdè"/>
            <p:cNvSpPr/>
            <p:nvPr/>
          </p:nvSpPr>
          <p:spPr bwMode="auto">
            <a:xfrm>
              <a:off x="6319838" y="3741738"/>
              <a:ext cx="606425" cy="604838"/>
            </a:xfrm>
            <a:custGeom>
              <a:avLst/>
              <a:gdLst>
                <a:gd name="T0" fmla="*/ 0 w 382"/>
                <a:gd name="T1" fmla="*/ 181 h 381"/>
                <a:gd name="T2" fmla="*/ 201 w 382"/>
                <a:gd name="T3" fmla="*/ 0 h 381"/>
                <a:gd name="T4" fmla="*/ 382 w 382"/>
                <a:gd name="T5" fmla="*/ 201 h 381"/>
                <a:gd name="T6" fmla="*/ 182 w 382"/>
                <a:gd name="T7" fmla="*/ 381 h 381"/>
                <a:gd name="T8" fmla="*/ 0 w 382"/>
                <a:gd name="T9" fmla="*/ 1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81">
                  <a:moveTo>
                    <a:pt x="0" y="181"/>
                  </a:moveTo>
                  <a:lnTo>
                    <a:pt x="201" y="0"/>
                  </a:lnTo>
                  <a:lnTo>
                    <a:pt x="382" y="201"/>
                  </a:lnTo>
                  <a:lnTo>
                    <a:pt x="182" y="3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$ľîḍé"/>
            <p:cNvSpPr/>
            <p:nvPr/>
          </p:nvSpPr>
          <p:spPr bwMode="auto">
            <a:xfrm>
              <a:off x="6319838" y="3741738"/>
              <a:ext cx="606425" cy="604838"/>
            </a:xfrm>
            <a:custGeom>
              <a:avLst/>
              <a:gdLst>
                <a:gd name="T0" fmla="*/ 0 w 382"/>
                <a:gd name="T1" fmla="*/ 181 h 381"/>
                <a:gd name="T2" fmla="*/ 201 w 382"/>
                <a:gd name="T3" fmla="*/ 0 h 381"/>
                <a:gd name="T4" fmla="*/ 382 w 382"/>
                <a:gd name="T5" fmla="*/ 201 h 381"/>
                <a:gd name="T6" fmla="*/ 182 w 382"/>
                <a:gd name="T7" fmla="*/ 381 h 381"/>
                <a:gd name="T8" fmla="*/ 0 w 382"/>
                <a:gd name="T9" fmla="*/ 1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81">
                  <a:moveTo>
                    <a:pt x="0" y="181"/>
                  </a:moveTo>
                  <a:lnTo>
                    <a:pt x="201" y="0"/>
                  </a:lnTo>
                  <a:lnTo>
                    <a:pt x="382" y="201"/>
                  </a:lnTo>
                  <a:lnTo>
                    <a:pt x="182" y="381"/>
                  </a:lnTo>
                  <a:lnTo>
                    <a:pt x="0" y="1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ïšļíde"/>
            <p:cNvSpPr/>
            <p:nvPr/>
          </p:nvSpPr>
          <p:spPr bwMode="auto">
            <a:xfrm>
              <a:off x="6499226" y="3927476"/>
              <a:ext cx="295275" cy="288925"/>
            </a:xfrm>
            <a:custGeom>
              <a:avLst/>
              <a:gdLst>
                <a:gd name="T0" fmla="*/ 0 w 186"/>
                <a:gd name="T1" fmla="*/ 37 h 182"/>
                <a:gd name="T2" fmla="*/ 20 w 186"/>
                <a:gd name="T3" fmla="*/ 19 h 182"/>
                <a:gd name="T4" fmla="*/ 127 w 186"/>
                <a:gd name="T5" fmla="*/ 137 h 182"/>
                <a:gd name="T6" fmla="*/ 107 w 186"/>
                <a:gd name="T7" fmla="*/ 155 h 182"/>
                <a:gd name="T8" fmla="*/ 0 w 186"/>
                <a:gd name="T9" fmla="*/ 37 h 182"/>
                <a:gd name="T10" fmla="*/ 46 w 186"/>
                <a:gd name="T11" fmla="*/ 148 h 182"/>
                <a:gd name="T12" fmla="*/ 66 w 186"/>
                <a:gd name="T13" fmla="*/ 129 h 182"/>
                <a:gd name="T14" fmla="*/ 98 w 186"/>
                <a:gd name="T15" fmla="*/ 164 h 182"/>
                <a:gd name="T16" fmla="*/ 78 w 186"/>
                <a:gd name="T17" fmla="*/ 182 h 182"/>
                <a:gd name="T18" fmla="*/ 46 w 186"/>
                <a:gd name="T19" fmla="*/ 148 h 182"/>
                <a:gd name="T20" fmla="*/ 88 w 186"/>
                <a:gd name="T21" fmla="*/ 74 h 182"/>
                <a:gd name="T22" fmla="*/ 107 w 186"/>
                <a:gd name="T23" fmla="*/ 56 h 182"/>
                <a:gd name="T24" fmla="*/ 156 w 186"/>
                <a:gd name="T25" fmla="*/ 110 h 182"/>
                <a:gd name="T26" fmla="*/ 137 w 186"/>
                <a:gd name="T27" fmla="*/ 129 h 182"/>
                <a:gd name="T28" fmla="*/ 88 w 186"/>
                <a:gd name="T29" fmla="*/ 74 h 182"/>
                <a:gd name="T30" fmla="*/ 91 w 186"/>
                <a:gd name="T31" fmla="*/ 18 h 182"/>
                <a:gd name="T32" fmla="*/ 111 w 186"/>
                <a:gd name="T33" fmla="*/ 0 h 182"/>
                <a:gd name="T34" fmla="*/ 186 w 186"/>
                <a:gd name="T35" fmla="*/ 84 h 182"/>
                <a:gd name="T36" fmla="*/ 166 w 186"/>
                <a:gd name="T37" fmla="*/ 102 h 182"/>
                <a:gd name="T38" fmla="*/ 91 w 186"/>
                <a:gd name="T39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182">
                  <a:moveTo>
                    <a:pt x="0" y="37"/>
                  </a:moveTo>
                  <a:lnTo>
                    <a:pt x="20" y="19"/>
                  </a:lnTo>
                  <a:lnTo>
                    <a:pt x="127" y="137"/>
                  </a:lnTo>
                  <a:lnTo>
                    <a:pt x="107" y="155"/>
                  </a:lnTo>
                  <a:lnTo>
                    <a:pt x="0" y="37"/>
                  </a:lnTo>
                  <a:close/>
                  <a:moveTo>
                    <a:pt x="46" y="148"/>
                  </a:moveTo>
                  <a:lnTo>
                    <a:pt x="66" y="129"/>
                  </a:lnTo>
                  <a:lnTo>
                    <a:pt x="98" y="164"/>
                  </a:lnTo>
                  <a:lnTo>
                    <a:pt x="78" y="182"/>
                  </a:lnTo>
                  <a:lnTo>
                    <a:pt x="46" y="148"/>
                  </a:lnTo>
                  <a:close/>
                  <a:moveTo>
                    <a:pt x="88" y="74"/>
                  </a:moveTo>
                  <a:lnTo>
                    <a:pt x="107" y="56"/>
                  </a:lnTo>
                  <a:lnTo>
                    <a:pt x="156" y="110"/>
                  </a:lnTo>
                  <a:lnTo>
                    <a:pt x="137" y="129"/>
                  </a:lnTo>
                  <a:lnTo>
                    <a:pt x="88" y="74"/>
                  </a:lnTo>
                  <a:close/>
                  <a:moveTo>
                    <a:pt x="91" y="18"/>
                  </a:moveTo>
                  <a:lnTo>
                    <a:pt x="111" y="0"/>
                  </a:lnTo>
                  <a:lnTo>
                    <a:pt x="186" y="84"/>
                  </a:lnTo>
                  <a:lnTo>
                    <a:pt x="166" y="102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ślïḓe"/>
            <p:cNvSpPr/>
            <p:nvPr/>
          </p:nvSpPr>
          <p:spPr bwMode="auto">
            <a:xfrm>
              <a:off x="6499226" y="3927476"/>
              <a:ext cx="295275" cy="288925"/>
            </a:xfrm>
            <a:custGeom>
              <a:avLst/>
              <a:gdLst>
                <a:gd name="T0" fmla="*/ 0 w 186"/>
                <a:gd name="T1" fmla="*/ 37 h 182"/>
                <a:gd name="T2" fmla="*/ 20 w 186"/>
                <a:gd name="T3" fmla="*/ 19 h 182"/>
                <a:gd name="T4" fmla="*/ 127 w 186"/>
                <a:gd name="T5" fmla="*/ 137 h 182"/>
                <a:gd name="T6" fmla="*/ 107 w 186"/>
                <a:gd name="T7" fmla="*/ 155 h 182"/>
                <a:gd name="T8" fmla="*/ 0 w 186"/>
                <a:gd name="T9" fmla="*/ 37 h 182"/>
                <a:gd name="T10" fmla="*/ 46 w 186"/>
                <a:gd name="T11" fmla="*/ 148 h 182"/>
                <a:gd name="T12" fmla="*/ 66 w 186"/>
                <a:gd name="T13" fmla="*/ 129 h 182"/>
                <a:gd name="T14" fmla="*/ 98 w 186"/>
                <a:gd name="T15" fmla="*/ 164 h 182"/>
                <a:gd name="T16" fmla="*/ 78 w 186"/>
                <a:gd name="T17" fmla="*/ 182 h 182"/>
                <a:gd name="T18" fmla="*/ 46 w 186"/>
                <a:gd name="T19" fmla="*/ 148 h 182"/>
                <a:gd name="T20" fmla="*/ 88 w 186"/>
                <a:gd name="T21" fmla="*/ 74 h 182"/>
                <a:gd name="T22" fmla="*/ 107 w 186"/>
                <a:gd name="T23" fmla="*/ 56 h 182"/>
                <a:gd name="T24" fmla="*/ 156 w 186"/>
                <a:gd name="T25" fmla="*/ 110 h 182"/>
                <a:gd name="T26" fmla="*/ 137 w 186"/>
                <a:gd name="T27" fmla="*/ 129 h 182"/>
                <a:gd name="T28" fmla="*/ 88 w 186"/>
                <a:gd name="T29" fmla="*/ 74 h 182"/>
                <a:gd name="T30" fmla="*/ 91 w 186"/>
                <a:gd name="T31" fmla="*/ 18 h 182"/>
                <a:gd name="T32" fmla="*/ 111 w 186"/>
                <a:gd name="T33" fmla="*/ 0 h 182"/>
                <a:gd name="T34" fmla="*/ 186 w 186"/>
                <a:gd name="T35" fmla="*/ 84 h 182"/>
                <a:gd name="T36" fmla="*/ 166 w 186"/>
                <a:gd name="T37" fmla="*/ 102 h 182"/>
                <a:gd name="T38" fmla="*/ 91 w 186"/>
                <a:gd name="T39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182">
                  <a:moveTo>
                    <a:pt x="0" y="37"/>
                  </a:moveTo>
                  <a:lnTo>
                    <a:pt x="20" y="19"/>
                  </a:lnTo>
                  <a:lnTo>
                    <a:pt x="127" y="137"/>
                  </a:lnTo>
                  <a:lnTo>
                    <a:pt x="107" y="155"/>
                  </a:lnTo>
                  <a:lnTo>
                    <a:pt x="0" y="37"/>
                  </a:lnTo>
                  <a:moveTo>
                    <a:pt x="46" y="148"/>
                  </a:moveTo>
                  <a:lnTo>
                    <a:pt x="66" y="129"/>
                  </a:lnTo>
                  <a:lnTo>
                    <a:pt x="98" y="164"/>
                  </a:lnTo>
                  <a:lnTo>
                    <a:pt x="78" y="182"/>
                  </a:lnTo>
                  <a:lnTo>
                    <a:pt x="46" y="148"/>
                  </a:lnTo>
                  <a:moveTo>
                    <a:pt x="88" y="74"/>
                  </a:moveTo>
                  <a:lnTo>
                    <a:pt x="107" y="56"/>
                  </a:lnTo>
                  <a:lnTo>
                    <a:pt x="156" y="110"/>
                  </a:lnTo>
                  <a:lnTo>
                    <a:pt x="137" y="129"/>
                  </a:lnTo>
                  <a:lnTo>
                    <a:pt x="88" y="74"/>
                  </a:lnTo>
                  <a:moveTo>
                    <a:pt x="91" y="18"/>
                  </a:moveTo>
                  <a:lnTo>
                    <a:pt x="111" y="0"/>
                  </a:lnTo>
                  <a:lnTo>
                    <a:pt x="186" y="84"/>
                  </a:lnTo>
                  <a:lnTo>
                    <a:pt x="166" y="102"/>
                  </a:lnTo>
                  <a:lnTo>
                    <a:pt x="9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$ḻídê"/>
            <p:cNvSpPr/>
            <p:nvPr/>
          </p:nvSpPr>
          <p:spPr bwMode="auto">
            <a:xfrm>
              <a:off x="6288088" y="2794001"/>
              <a:ext cx="428625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íşlíḍê"/>
            <p:cNvSpPr/>
            <p:nvPr/>
          </p:nvSpPr>
          <p:spPr bwMode="auto">
            <a:xfrm>
              <a:off x="6354763" y="2951163"/>
              <a:ext cx="296863" cy="193675"/>
            </a:xfrm>
            <a:custGeom>
              <a:avLst/>
              <a:gdLst>
                <a:gd name="T0" fmla="*/ 167 w 216"/>
                <a:gd name="T1" fmla="*/ 4 h 141"/>
                <a:gd name="T2" fmla="*/ 125 w 216"/>
                <a:gd name="T3" fmla="*/ 68 h 141"/>
                <a:gd name="T4" fmla="*/ 131 w 216"/>
                <a:gd name="T5" fmla="*/ 83 h 141"/>
                <a:gd name="T6" fmla="*/ 107 w 216"/>
                <a:gd name="T7" fmla="*/ 105 h 141"/>
                <a:gd name="T8" fmla="*/ 84 w 216"/>
                <a:gd name="T9" fmla="*/ 83 h 141"/>
                <a:gd name="T10" fmla="*/ 85 w 216"/>
                <a:gd name="T11" fmla="*/ 78 h 141"/>
                <a:gd name="T12" fmla="*/ 57 w 216"/>
                <a:gd name="T13" fmla="*/ 62 h 141"/>
                <a:gd name="T14" fmla="*/ 30 w 216"/>
                <a:gd name="T15" fmla="*/ 66 h 141"/>
                <a:gd name="T16" fmla="*/ 0 w 216"/>
                <a:gd name="T17" fmla="*/ 93 h 141"/>
                <a:gd name="T18" fmla="*/ 0 w 216"/>
                <a:gd name="T19" fmla="*/ 121 h 141"/>
                <a:gd name="T20" fmla="*/ 21 w 216"/>
                <a:gd name="T21" fmla="*/ 141 h 141"/>
                <a:gd name="T22" fmla="*/ 195 w 216"/>
                <a:gd name="T23" fmla="*/ 141 h 141"/>
                <a:gd name="T24" fmla="*/ 216 w 216"/>
                <a:gd name="T25" fmla="*/ 121 h 141"/>
                <a:gd name="T26" fmla="*/ 216 w 216"/>
                <a:gd name="T27" fmla="*/ 19 h 141"/>
                <a:gd name="T28" fmla="*/ 188 w 216"/>
                <a:gd name="T29" fmla="*/ 0 h 141"/>
                <a:gd name="T30" fmla="*/ 174 w 216"/>
                <a:gd name="T31" fmla="*/ 5 h 141"/>
                <a:gd name="T32" fmla="*/ 167 w 216"/>
                <a:gd name="T33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41">
                  <a:moveTo>
                    <a:pt x="167" y="4"/>
                  </a:moveTo>
                  <a:cubicBezTo>
                    <a:pt x="125" y="68"/>
                    <a:pt x="125" y="68"/>
                    <a:pt x="125" y="68"/>
                  </a:cubicBezTo>
                  <a:cubicBezTo>
                    <a:pt x="129" y="72"/>
                    <a:pt x="131" y="77"/>
                    <a:pt x="131" y="83"/>
                  </a:cubicBezTo>
                  <a:cubicBezTo>
                    <a:pt x="130" y="95"/>
                    <a:pt x="119" y="105"/>
                    <a:pt x="107" y="105"/>
                  </a:cubicBezTo>
                  <a:cubicBezTo>
                    <a:pt x="95" y="104"/>
                    <a:pt x="85" y="95"/>
                    <a:pt x="84" y="83"/>
                  </a:cubicBezTo>
                  <a:cubicBezTo>
                    <a:pt x="84" y="81"/>
                    <a:pt x="85" y="80"/>
                    <a:pt x="85" y="78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0" y="69"/>
                    <a:pt x="39" y="71"/>
                    <a:pt x="30" y="6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2"/>
                    <a:pt x="10" y="141"/>
                    <a:pt x="21" y="141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206" y="141"/>
                    <a:pt x="216" y="132"/>
                    <a:pt x="216" y="1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4" y="3"/>
                    <a:pt x="179" y="5"/>
                    <a:pt x="174" y="5"/>
                  </a:cubicBezTo>
                  <a:cubicBezTo>
                    <a:pt x="171" y="5"/>
                    <a:pt x="169" y="5"/>
                    <a:pt x="167" y="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ś1iďê"/>
            <p:cNvSpPr/>
            <p:nvPr/>
          </p:nvSpPr>
          <p:spPr bwMode="auto">
            <a:xfrm>
              <a:off x="6354763" y="2870201"/>
              <a:ext cx="296863" cy="180975"/>
            </a:xfrm>
            <a:custGeom>
              <a:avLst/>
              <a:gdLst>
                <a:gd name="T0" fmla="*/ 41 w 216"/>
                <a:gd name="T1" fmla="*/ 82 h 131"/>
                <a:gd name="T2" fmla="*/ 64 w 216"/>
                <a:gd name="T3" fmla="*/ 105 h 131"/>
                <a:gd name="T4" fmla="*/ 64 w 216"/>
                <a:gd name="T5" fmla="*/ 105 h 131"/>
                <a:gd name="T6" fmla="*/ 64 w 216"/>
                <a:gd name="T7" fmla="*/ 108 h 131"/>
                <a:gd name="T8" fmla="*/ 93 w 216"/>
                <a:gd name="T9" fmla="*/ 124 h 131"/>
                <a:gd name="T10" fmla="*/ 108 w 216"/>
                <a:gd name="T11" fmla="*/ 119 h 131"/>
                <a:gd name="T12" fmla="*/ 113 w 216"/>
                <a:gd name="T13" fmla="*/ 119 h 131"/>
                <a:gd name="T14" fmla="*/ 155 w 216"/>
                <a:gd name="T15" fmla="*/ 54 h 131"/>
                <a:gd name="T16" fmla="*/ 160 w 216"/>
                <a:gd name="T17" fmla="*/ 22 h 131"/>
                <a:gd name="T18" fmla="*/ 192 w 216"/>
                <a:gd name="T19" fmla="*/ 27 h 131"/>
                <a:gd name="T20" fmla="*/ 196 w 216"/>
                <a:gd name="T21" fmla="*/ 41 h 131"/>
                <a:gd name="T22" fmla="*/ 196 w 216"/>
                <a:gd name="T23" fmla="*/ 46 h 131"/>
                <a:gd name="T24" fmla="*/ 216 w 216"/>
                <a:gd name="T25" fmla="*/ 59 h 131"/>
                <a:gd name="T26" fmla="*/ 216 w 216"/>
                <a:gd name="T27" fmla="*/ 21 h 131"/>
                <a:gd name="T28" fmla="*/ 195 w 216"/>
                <a:gd name="T29" fmla="*/ 0 h 131"/>
                <a:gd name="T30" fmla="*/ 21 w 216"/>
                <a:gd name="T31" fmla="*/ 0 h 131"/>
                <a:gd name="T32" fmla="*/ 0 w 216"/>
                <a:gd name="T33" fmla="*/ 21 h 131"/>
                <a:gd name="T34" fmla="*/ 0 w 216"/>
                <a:gd name="T35" fmla="*/ 131 h 131"/>
                <a:gd name="T36" fmla="*/ 20 w 216"/>
                <a:gd name="T37" fmla="*/ 113 h 131"/>
                <a:gd name="T38" fmla="*/ 18 w 216"/>
                <a:gd name="T39" fmla="*/ 105 h 131"/>
                <a:gd name="T40" fmla="*/ 41 w 216"/>
                <a:gd name="T41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131">
                  <a:moveTo>
                    <a:pt x="41" y="82"/>
                  </a:moveTo>
                  <a:cubicBezTo>
                    <a:pt x="54" y="82"/>
                    <a:pt x="64" y="92"/>
                    <a:pt x="6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6"/>
                    <a:pt x="64" y="107"/>
                    <a:pt x="64" y="108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7" y="120"/>
                    <a:pt x="102" y="118"/>
                    <a:pt x="108" y="119"/>
                  </a:cubicBezTo>
                  <a:cubicBezTo>
                    <a:pt x="109" y="119"/>
                    <a:pt x="111" y="119"/>
                    <a:pt x="113" y="119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47" y="44"/>
                    <a:pt x="150" y="29"/>
                    <a:pt x="160" y="22"/>
                  </a:cubicBezTo>
                  <a:cubicBezTo>
                    <a:pt x="170" y="15"/>
                    <a:pt x="185" y="17"/>
                    <a:pt x="192" y="27"/>
                  </a:cubicBezTo>
                  <a:cubicBezTo>
                    <a:pt x="195" y="31"/>
                    <a:pt x="196" y="36"/>
                    <a:pt x="196" y="41"/>
                  </a:cubicBezTo>
                  <a:cubicBezTo>
                    <a:pt x="196" y="43"/>
                    <a:pt x="196" y="44"/>
                    <a:pt x="196" y="46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21"/>
                    <a:pt x="216" y="21"/>
                    <a:pt x="216" y="21"/>
                  </a:cubicBezTo>
                  <a:cubicBezTo>
                    <a:pt x="216" y="10"/>
                    <a:pt x="207" y="0"/>
                    <a:pt x="19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19" y="110"/>
                    <a:pt x="18" y="107"/>
                    <a:pt x="18" y="105"/>
                  </a:cubicBezTo>
                  <a:cubicBezTo>
                    <a:pt x="18" y="92"/>
                    <a:pt x="29" y="82"/>
                    <a:pt x="41" y="8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ṧļîḍé"/>
            <p:cNvSpPr/>
            <p:nvPr/>
          </p:nvSpPr>
          <p:spPr bwMode="auto">
            <a:xfrm>
              <a:off x="5745163" y="3271838"/>
              <a:ext cx="430213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ïšḻîḓê"/>
            <p:cNvSpPr/>
            <p:nvPr/>
          </p:nvSpPr>
          <p:spPr bwMode="auto">
            <a:xfrm>
              <a:off x="5822951" y="3348038"/>
              <a:ext cx="276225" cy="276225"/>
            </a:xfrm>
            <a:custGeom>
              <a:avLst/>
              <a:gdLst>
                <a:gd name="T0" fmla="*/ 195 w 201"/>
                <a:gd name="T1" fmla="*/ 1 h 201"/>
                <a:gd name="T2" fmla="*/ 3 w 201"/>
                <a:gd name="T3" fmla="*/ 105 h 201"/>
                <a:gd name="T4" fmla="*/ 1 w 201"/>
                <a:gd name="T5" fmla="*/ 110 h 201"/>
                <a:gd name="T6" fmla="*/ 3 w 201"/>
                <a:gd name="T7" fmla="*/ 112 h 201"/>
                <a:gd name="T8" fmla="*/ 36 w 201"/>
                <a:gd name="T9" fmla="*/ 125 h 201"/>
                <a:gd name="T10" fmla="*/ 40 w 201"/>
                <a:gd name="T11" fmla="*/ 129 h 201"/>
                <a:gd name="T12" fmla="*/ 65 w 201"/>
                <a:gd name="T13" fmla="*/ 181 h 201"/>
                <a:gd name="T14" fmla="*/ 70 w 201"/>
                <a:gd name="T15" fmla="*/ 182 h 201"/>
                <a:gd name="T16" fmla="*/ 66 w 201"/>
                <a:gd name="T17" fmla="*/ 138 h 201"/>
                <a:gd name="T18" fmla="*/ 70 w 201"/>
                <a:gd name="T19" fmla="*/ 129 h 201"/>
                <a:gd name="T20" fmla="*/ 169 w 201"/>
                <a:gd name="T21" fmla="*/ 32 h 201"/>
                <a:gd name="T22" fmla="*/ 171 w 201"/>
                <a:gd name="T23" fmla="*/ 31 h 201"/>
                <a:gd name="T24" fmla="*/ 173 w 201"/>
                <a:gd name="T25" fmla="*/ 34 h 201"/>
                <a:gd name="T26" fmla="*/ 173 w 201"/>
                <a:gd name="T27" fmla="*/ 35 h 201"/>
                <a:gd name="T28" fmla="*/ 87 w 201"/>
                <a:gd name="T29" fmla="*/ 140 h 201"/>
                <a:gd name="T30" fmla="*/ 84 w 201"/>
                <a:gd name="T31" fmla="*/ 148 h 201"/>
                <a:gd name="T32" fmla="*/ 78 w 201"/>
                <a:gd name="T33" fmla="*/ 186 h 201"/>
                <a:gd name="T34" fmla="*/ 83 w 201"/>
                <a:gd name="T35" fmla="*/ 187 h 201"/>
                <a:gd name="T36" fmla="*/ 102 w 201"/>
                <a:gd name="T37" fmla="*/ 166 h 201"/>
                <a:gd name="T38" fmla="*/ 107 w 201"/>
                <a:gd name="T39" fmla="*/ 165 h 201"/>
                <a:gd name="T40" fmla="*/ 155 w 201"/>
                <a:gd name="T41" fmla="*/ 200 h 201"/>
                <a:gd name="T42" fmla="*/ 161 w 201"/>
                <a:gd name="T43" fmla="*/ 198 h 201"/>
                <a:gd name="T44" fmla="*/ 161 w 201"/>
                <a:gd name="T45" fmla="*/ 197 h 201"/>
                <a:gd name="T46" fmla="*/ 200 w 201"/>
                <a:gd name="T47" fmla="*/ 5 h 201"/>
                <a:gd name="T48" fmla="*/ 197 w 201"/>
                <a:gd name="T49" fmla="*/ 1 h 201"/>
                <a:gd name="T50" fmla="*/ 195 w 201"/>
                <a:gd name="T51" fmla="*/ 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201">
                  <a:moveTo>
                    <a:pt x="195" y="1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1" y="106"/>
                    <a:pt x="0" y="108"/>
                    <a:pt x="1" y="110"/>
                  </a:cubicBezTo>
                  <a:cubicBezTo>
                    <a:pt x="1" y="111"/>
                    <a:pt x="2" y="112"/>
                    <a:pt x="3" y="112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8" y="125"/>
                    <a:pt x="39" y="127"/>
                    <a:pt x="40" y="129"/>
                  </a:cubicBezTo>
                  <a:cubicBezTo>
                    <a:pt x="65" y="181"/>
                    <a:pt x="65" y="181"/>
                    <a:pt x="65" y="181"/>
                  </a:cubicBezTo>
                  <a:cubicBezTo>
                    <a:pt x="66" y="183"/>
                    <a:pt x="70" y="184"/>
                    <a:pt x="70" y="182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5"/>
                    <a:pt x="68" y="132"/>
                    <a:pt x="70" y="129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1" y="31"/>
                    <a:pt x="171" y="31"/>
                  </a:cubicBezTo>
                  <a:cubicBezTo>
                    <a:pt x="173" y="32"/>
                    <a:pt x="173" y="33"/>
                    <a:pt x="173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42"/>
                    <a:pt x="84" y="145"/>
                    <a:pt x="84" y="148"/>
                  </a:cubicBezTo>
                  <a:cubicBezTo>
                    <a:pt x="78" y="186"/>
                    <a:pt x="78" y="186"/>
                    <a:pt x="78" y="186"/>
                  </a:cubicBezTo>
                  <a:cubicBezTo>
                    <a:pt x="79" y="189"/>
                    <a:pt x="81" y="190"/>
                    <a:pt x="83" y="187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4"/>
                    <a:pt x="106" y="164"/>
                    <a:pt x="107" y="165"/>
                  </a:cubicBezTo>
                  <a:cubicBezTo>
                    <a:pt x="155" y="200"/>
                    <a:pt x="155" y="200"/>
                    <a:pt x="155" y="200"/>
                  </a:cubicBezTo>
                  <a:cubicBezTo>
                    <a:pt x="157" y="201"/>
                    <a:pt x="159" y="200"/>
                    <a:pt x="161" y="198"/>
                  </a:cubicBezTo>
                  <a:cubicBezTo>
                    <a:pt x="161" y="198"/>
                    <a:pt x="161" y="198"/>
                    <a:pt x="161" y="197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3"/>
                    <a:pt x="199" y="1"/>
                    <a:pt x="197" y="1"/>
                  </a:cubicBezTo>
                  <a:cubicBezTo>
                    <a:pt x="196" y="0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ṩlïḍê"/>
            <p:cNvSpPr/>
            <p:nvPr/>
          </p:nvSpPr>
          <p:spPr bwMode="auto">
            <a:xfrm>
              <a:off x="8413751" y="5181601"/>
              <a:ext cx="95250" cy="63500"/>
            </a:xfrm>
            <a:custGeom>
              <a:avLst/>
              <a:gdLst>
                <a:gd name="T0" fmla="*/ 8 w 69"/>
                <a:gd name="T1" fmla="*/ 42 h 46"/>
                <a:gd name="T2" fmla="*/ 63 w 69"/>
                <a:gd name="T3" fmla="*/ 41 h 46"/>
                <a:gd name="T4" fmla="*/ 68 w 69"/>
                <a:gd name="T5" fmla="*/ 35 h 46"/>
                <a:gd name="T6" fmla="*/ 67 w 69"/>
                <a:gd name="T7" fmla="*/ 33 h 46"/>
                <a:gd name="T8" fmla="*/ 50 w 69"/>
                <a:gd name="T9" fmla="*/ 1 h 46"/>
                <a:gd name="T10" fmla="*/ 49 w 69"/>
                <a:gd name="T11" fmla="*/ 0 h 46"/>
                <a:gd name="T12" fmla="*/ 48 w 69"/>
                <a:gd name="T13" fmla="*/ 0 h 46"/>
                <a:gd name="T14" fmla="*/ 25 w 69"/>
                <a:gd name="T15" fmla="*/ 9 h 46"/>
                <a:gd name="T16" fmla="*/ 12 w 69"/>
                <a:gd name="T17" fmla="*/ 10 h 46"/>
                <a:gd name="T18" fmla="*/ 0 w 69"/>
                <a:gd name="T19" fmla="*/ 7 h 46"/>
                <a:gd name="T20" fmla="*/ 8 w 69"/>
                <a:gd name="T2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6">
                  <a:moveTo>
                    <a:pt x="8" y="42"/>
                  </a:moveTo>
                  <a:cubicBezTo>
                    <a:pt x="27" y="45"/>
                    <a:pt x="45" y="46"/>
                    <a:pt x="63" y="41"/>
                  </a:cubicBezTo>
                  <a:cubicBezTo>
                    <a:pt x="65" y="40"/>
                    <a:pt x="69" y="38"/>
                    <a:pt x="68" y="35"/>
                  </a:cubicBezTo>
                  <a:cubicBezTo>
                    <a:pt x="68" y="34"/>
                    <a:pt x="68" y="33"/>
                    <a:pt x="67" y="33"/>
                  </a:cubicBezTo>
                  <a:cubicBezTo>
                    <a:pt x="60" y="23"/>
                    <a:pt x="55" y="12"/>
                    <a:pt x="50" y="1"/>
                  </a:cubicBezTo>
                  <a:cubicBezTo>
                    <a:pt x="50" y="1"/>
                    <a:pt x="50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0" y="2"/>
                    <a:pt x="33" y="7"/>
                    <a:pt x="25" y="9"/>
                  </a:cubicBezTo>
                  <a:cubicBezTo>
                    <a:pt x="21" y="10"/>
                    <a:pt x="16" y="11"/>
                    <a:pt x="12" y="10"/>
                  </a:cubicBezTo>
                  <a:cubicBezTo>
                    <a:pt x="9" y="10"/>
                    <a:pt x="4" y="7"/>
                    <a:pt x="0" y="7"/>
                  </a:cubicBezTo>
                  <a:cubicBezTo>
                    <a:pt x="2" y="19"/>
                    <a:pt x="7" y="30"/>
                    <a:pt x="8" y="4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ṥ1îḋè"/>
            <p:cNvSpPr/>
            <p:nvPr/>
          </p:nvSpPr>
          <p:spPr bwMode="auto">
            <a:xfrm>
              <a:off x="8869363" y="5113338"/>
              <a:ext cx="71438" cy="85725"/>
            </a:xfrm>
            <a:custGeom>
              <a:avLst/>
              <a:gdLst>
                <a:gd name="T0" fmla="*/ 20 w 52"/>
                <a:gd name="T1" fmla="*/ 62 h 62"/>
                <a:gd name="T2" fmla="*/ 52 w 52"/>
                <a:gd name="T3" fmla="*/ 32 h 62"/>
                <a:gd name="T4" fmla="*/ 52 w 52"/>
                <a:gd name="T5" fmla="*/ 30 h 62"/>
                <a:gd name="T6" fmla="*/ 51 w 52"/>
                <a:gd name="T7" fmla="*/ 27 h 62"/>
                <a:gd name="T8" fmla="*/ 26 w 52"/>
                <a:gd name="T9" fmla="*/ 0 h 62"/>
                <a:gd name="T10" fmla="*/ 12 w 52"/>
                <a:gd name="T11" fmla="*/ 13 h 62"/>
                <a:gd name="T12" fmla="*/ 0 w 52"/>
                <a:gd name="T13" fmla="*/ 26 h 62"/>
                <a:gd name="T14" fmla="*/ 5 w 52"/>
                <a:gd name="T15" fmla="*/ 34 h 62"/>
                <a:gd name="T16" fmla="*/ 11 w 52"/>
                <a:gd name="T17" fmla="*/ 43 h 62"/>
                <a:gd name="T18" fmla="*/ 20 w 52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2">
                  <a:moveTo>
                    <a:pt x="20" y="62"/>
                  </a:moveTo>
                  <a:cubicBezTo>
                    <a:pt x="32" y="54"/>
                    <a:pt x="44" y="45"/>
                    <a:pt x="52" y="32"/>
                  </a:cubicBezTo>
                  <a:cubicBezTo>
                    <a:pt x="52" y="32"/>
                    <a:pt x="52" y="31"/>
                    <a:pt x="52" y="30"/>
                  </a:cubicBezTo>
                  <a:cubicBezTo>
                    <a:pt x="52" y="29"/>
                    <a:pt x="52" y="28"/>
                    <a:pt x="51" y="27"/>
                  </a:cubicBezTo>
                  <a:cubicBezTo>
                    <a:pt x="45" y="17"/>
                    <a:pt x="36" y="7"/>
                    <a:pt x="26" y="0"/>
                  </a:cubicBezTo>
                  <a:cubicBezTo>
                    <a:pt x="21" y="4"/>
                    <a:pt x="16" y="8"/>
                    <a:pt x="12" y="13"/>
                  </a:cubicBezTo>
                  <a:cubicBezTo>
                    <a:pt x="9" y="16"/>
                    <a:pt x="0" y="21"/>
                    <a:pt x="0" y="26"/>
                  </a:cubicBezTo>
                  <a:cubicBezTo>
                    <a:pt x="0" y="29"/>
                    <a:pt x="3" y="32"/>
                    <a:pt x="5" y="34"/>
                  </a:cubicBezTo>
                  <a:cubicBezTo>
                    <a:pt x="7" y="37"/>
                    <a:pt x="9" y="40"/>
                    <a:pt x="11" y="43"/>
                  </a:cubicBezTo>
                  <a:cubicBezTo>
                    <a:pt x="11" y="45"/>
                    <a:pt x="21" y="62"/>
                    <a:pt x="20" y="6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íṥļîḓê"/>
            <p:cNvSpPr/>
            <p:nvPr/>
          </p:nvSpPr>
          <p:spPr bwMode="auto">
            <a:xfrm>
              <a:off x="8267701" y="5208588"/>
              <a:ext cx="255588" cy="122238"/>
            </a:xfrm>
            <a:custGeom>
              <a:avLst/>
              <a:gdLst>
                <a:gd name="T0" fmla="*/ 186 w 186"/>
                <a:gd name="T1" fmla="*/ 60 h 89"/>
                <a:gd name="T2" fmla="*/ 183 w 186"/>
                <a:gd name="T3" fmla="*/ 68 h 89"/>
                <a:gd name="T4" fmla="*/ 179 w 186"/>
                <a:gd name="T5" fmla="*/ 71 h 89"/>
                <a:gd name="T6" fmla="*/ 99 w 186"/>
                <a:gd name="T7" fmla="*/ 78 h 89"/>
                <a:gd name="T8" fmla="*/ 83 w 186"/>
                <a:gd name="T9" fmla="*/ 84 h 89"/>
                <a:gd name="T10" fmla="*/ 64 w 186"/>
                <a:gd name="T11" fmla="*/ 87 h 89"/>
                <a:gd name="T12" fmla="*/ 37 w 186"/>
                <a:gd name="T13" fmla="*/ 89 h 89"/>
                <a:gd name="T14" fmla="*/ 17 w 186"/>
                <a:gd name="T15" fmla="*/ 87 h 89"/>
                <a:gd name="T16" fmla="*/ 1 w 186"/>
                <a:gd name="T17" fmla="*/ 75 h 89"/>
                <a:gd name="T18" fmla="*/ 1 w 186"/>
                <a:gd name="T19" fmla="*/ 66 h 89"/>
                <a:gd name="T20" fmla="*/ 2 w 186"/>
                <a:gd name="T21" fmla="*/ 63 h 89"/>
                <a:gd name="T22" fmla="*/ 8 w 186"/>
                <a:gd name="T23" fmla="*/ 58 h 89"/>
                <a:gd name="T24" fmla="*/ 18 w 186"/>
                <a:gd name="T25" fmla="*/ 52 h 89"/>
                <a:gd name="T26" fmla="*/ 32 w 186"/>
                <a:gd name="T27" fmla="*/ 45 h 89"/>
                <a:gd name="T28" fmla="*/ 43 w 186"/>
                <a:gd name="T29" fmla="*/ 42 h 89"/>
                <a:gd name="T30" fmla="*/ 76 w 186"/>
                <a:gd name="T31" fmla="*/ 18 h 89"/>
                <a:gd name="T32" fmla="*/ 88 w 186"/>
                <a:gd name="T33" fmla="*/ 4 h 89"/>
                <a:gd name="T34" fmla="*/ 93 w 186"/>
                <a:gd name="T35" fmla="*/ 1 h 89"/>
                <a:gd name="T36" fmla="*/ 98 w 186"/>
                <a:gd name="T37" fmla="*/ 0 h 89"/>
                <a:gd name="T38" fmla="*/ 133 w 186"/>
                <a:gd name="T39" fmla="*/ 12 h 89"/>
                <a:gd name="T40" fmla="*/ 141 w 186"/>
                <a:gd name="T41" fmla="*/ 17 h 89"/>
                <a:gd name="T42" fmla="*/ 165 w 186"/>
                <a:gd name="T43" fmla="*/ 14 h 89"/>
                <a:gd name="T44" fmla="*/ 169 w 186"/>
                <a:gd name="T45" fmla="*/ 8 h 89"/>
                <a:gd name="T46" fmla="*/ 177 w 186"/>
                <a:gd name="T47" fmla="*/ 6 h 89"/>
                <a:gd name="T48" fmla="*/ 179 w 186"/>
                <a:gd name="T49" fmla="*/ 9 h 89"/>
                <a:gd name="T50" fmla="*/ 181 w 186"/>
                <a:gd name="T51" fmla="*/ 37 h 89"/>
                <a:gd name="T52" fmla="*/ 181 w 186"/>
                <a:gd name="T53" fmla="*/ 42 h 89"/>
                <a:gd name="T54" fmla="*/ 184 w 186"/>
                <a:gd name="T55" fmla="*/ 46 h 89"/>
                <a:gd name="T56" fmla="*/ 184 w 186"/>
                <a:gd name="T57" fmla="*/ 47 h 89"/>
                <a:gd name="T58" fmla="*/ 186 w 186"/>
                <a:gd name="T59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89">
                  <a:moveTo>
                    <a:pt x="186" y="60"/>
                  </a:moveTo>
                  <a:cubicBezTo>
                    <a:pt x="186" y="63"/>
                    <a:pt x="185" y="66"/>
                    <a:pt x="183" y="68"/>
                  </a:cubicBezTo>
                  <a:cubicBezTo>
                    <a:pt x="182" y="69"/>
                    <a:pt x="181" y="70"/>
                    <a:pt x="179" y="71"/>
                  </a:cubicBezTo>
                  <a:cubicBezTo>
                    <a:pt x="153" y="80"/>
                    <a:pt x="124" y="69"/>
                    <a:pt x="99" y="78"/>
                  </a:cubicBezTo>
                  <a:cubicBezTo>
                    <a:pt x="94" y="79"/>
                    <a:pt x="89" y="82"/>
                    <a:pt x="83" y="84"/>
                  </a:cubicBezTo>
                  <a:cubicBezTo>
                    <a:pt x="77" y="86"/>
                    <a:pt x="71" y="87"/>
                    <a:pt x="64" y="87"/>
                  </a:cubicBezTo>
                  <a:cubicBezTo>
                    <a:pt x="55" y="88"/>
                    <a:pt x="46" y="89"/>
                    <a:pt x="37" y="89"/>
                  </a:cubicBezTo>
                  <a:cubicBezTo>
                    <a:pt x="30" y="89"/>
                    <a:pt x="24" y="89"/>
                    <a:pt x="17" y="87"/>
                  </a:cubicBezTo>
                  <a:cubicBezTo>
                    <a:pt x="10" y="85"/>
                    <a:pt x="5" y="81"/>
                    <a:pt x="1" y="75"/>
                  </a:cubicBezTo>
                  <a:cubicBezTo>
                    <a:pt x="0" y="72"/>
                    <a:pt x="0" y="69"/>
                    <a:pt x="1" y="66"/>
                  </a:cubicBezTo>
                  <a:cubicBezTo>
                    <a:pt x="1" y="65"/>
                    <a:pt x="2" y="64"/>
                    <a:pt x="2" y="63"/>
                  </a:cubicBezTo>
                  <a:cubicBezTo>
                    <a:pt x="4" y="61"/>
                    <a:pt x="6" y="60"/>
                    <a:pt x="8" y="5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2" y="49"/>
                    <a:pt x="27" y="47"/>
                    <a:pt x="32" y="45"/>
                  </a:cubicBezTo>
                  <a:cubicBezTo>
                    <a:pt x="35" y="44"/>
                    <a:pt x="39" y="43"/>
                    <a:pt x="43" y="42"/>
                  </a:cubicBezTo>
                  <a:cubicBezTo>
                    <a:pt x="56" y="38"/>
                    <a:pt x="66" y="28"/>
                    <a:pt x="76" y="1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0" y="3"/>
                    <a:pt x="91" y="1"/>
                    <a:pt x="93" y="1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111" y="1"/>
                    <a:pt x="122" y="5"/>
                    <a:pt x="133" y="12"/>
                  </a:cubicBezTo>
                  <a:cubicBezTo>
                    <a:pt x="136" y="14"/>
                    <a:pt x="138" y="15"/>
                    <a:pt x="141" y="17"/>
                  </a:cubicBezTo>
                  <a:cubicBezTo>
                    <a:pt x="150" y="19"/>
                    <a:pt x="158" y="18"/>
                    <a:pt x="165" y="14"/>
                  </a:cubicBezTo>
                  <a:cubicBezTo>
                    <a:pt x="169" y="12"/>
                    <a:pt x="168" y="11"/>
                    <a:pt x="169" y="8"/>
                  </a:cubicBezTo>
                  <a:cubicBezTo>
                    <a:pt x="171" y="5"/>
                    <a:pt x="174" y="3"/>
                    <a:pt x="177" y="6"/>
                  </a:cubicBezTo>
                  <a:cubicBezTo>
                    <a:pt x="178" y="7"/>
                    <a:pt x="179" y="8"/>
                    <a:pt x="179" y="9"/>
                  </a:cubicBezTo>
                  <a:cubicBezTo>
                    <a:pt x="182" y="18"/>
                    <a:pt x="181" y="28"/>
                    <a:pt x="181" y="37"/>
                  </a:cubicBezTo>
                  <a:cubicBezTo>
                    <a:pt x="180" y="39"/>
                    <a:pt x="181" y="40"/>
                    <a:pt x="181" y="42"/>
                  </a:cubicBezTo>
                  <a:cubicBezTo>
                    <a:pt x="182" y="43"/>
                    <a:pt x="183" y="44"/>
                    <a:pt x="184" y="46"/>
                  </a:cubicBezTo>
                  <a:cubicBezTo>
                    <a:pt x="184" y="46"/>
                    <a:pt x="184" y="46"/>
                    <a:pt x="184" y="47"/>
                  </a:cubicBezTo>
                  <a:cubicBezTo>
                    <a:pt x="186" y="51"/>
                    <a:pt x="186" y="56"/>
                    <a:pt x="186" y="60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iṣľíḓe"/>
            <p:cNvSpPr/>
            <p:nvPr/>
          </p:nvSpPr>
          <p:spPr bwMode="auto">
            <a:xfrm>
              <a:off x="8267701" y="5272088"/>
              <a:ext cx="255588" cy="58738"/>
            </a:xfrm>
            <a:custGeom>
              <a:avLst/>
              <a:gdLst>
                <a:gd name="T0" fmla="*/ 186 w 186"/>
                <a:gd name="T1" fmla="*/ 13 h 42"/>
                <a:gd name="T2" fmla="*/ 183 w 186"/>
                <a:gd name="T3" fmla="*/ 21 h 42"/>
                <a:gd name="T4" fmla="*/ 179 w 186"/>
                <a:gd name="T5" fmla="*/ 24 h 42"/>
                <a:gd name="T6" fmla="*/ 99 w 186"/>
                <a:gd name="T7" fmla="*/ 31 h 42"/>
                <a:gd name="T8" fmla="*/ 83 w 186"/>
                <a:gd name="T9" fmla="*/ 37 h 42"/>
                <a:gd name="T10" fmla="*/ 64 w 186"/>
                <a:gd name="T11" fmla="*/ 40 h 42"/>
                <a:gd name="T12" fmla="*/ 37 w 186"/>
                <a:gd name="T13" fmla="*/ 42 h 42"/>
                <a:gd name="T14" fmla="*/ 17 w 186"/>
                <a:gd name="T15" fmla="*/ 40 h 42"/>
                <a:gd name="T16" fmla="*/ 1 w 186"/>
                <a:gd name="T17" fmla="*/ 28 h 42"/>
                <a:gd name="T18" fmla="*/ 1 w 186"/>
                <a:gd name="T19" fmla="*/ 19 h 42"/>
                <a:gd name="T20" fmla="*/ 2 w 186"/>
                <a:gd name="T21" fmla="*/ 16 h 42"/>
                <a:gd name="T22" fmla="*/ 6 w 186"/>
                <a:gd name="T23" fmla="*/ 25 h 42"/>
                <a:gd name="T24" fmla="*/ 18 w 186"/>
                <a:gd name="T25" fmla="*/ 33 h 42"/>
                <a:gd name="T26" fmla="*/ 29 w 186"/>
                <a:gd name="T27" fmla="*/ 32 h 42"/>
                <a:gd name="T28" fmla="*/ 98 w 186"/>
                <a:gd name="T29" fmla="*/ 18 h 42"/>
                <a:gd name="T30" fmla="*/ 121 w 186"/>
                <a:gd name="T31" fmla="*/ 9 h 42"/>
                <a:gd name="T32" fmla="*/ 146 w 186"/>
                <a:gd name="T33" fmla="*/ 7 h 42"/>
                <a:gd name="T34" fmla="*/ 184 w 186"/>
                <a:gd name="T35" fmla="*/ 0 h 42"/>
                <a:gd name="T36" fmla="*/ 186 w 186"/>
                <a:gd name="T37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2">
                  <a:moveTo>
                    <a:pt x="186" y="13"/>
                  </a:moveTo>
                  <a:cubicBezTo>
                    <a:pt x="186" y="16"/>
                    <a:pt x="185" y="19"/>
                    <a:pt x="183" y="21"/>
                  </a:cubicBezTo>
                  <a:cubicBezTo>
                    <a:pt x="182" y="22"/>
                    <a:pt x="181" y="23"/>
                    <a:pt x="179" y="24"/>
                  </a:cubicBezTo>
                  <a:cubicBezTo>
                    <a:pt x="153" y="33"/>
                    <a:pt x="124" y="22"/>
                    <a:pt x="99" y="31"/>
                  </a:cubicBezTo>
                  <a:cubicBezTo>
                    <a:pt x="94" y="32"/>
                    <a:pt x="89" y="35"/>
                    <a:pt x="83" y="37"/>
                  </a:cubicBezTo>
                  <a:cubicBezTo>
                    <a:pt x="77" y="39"/>
                    <a:pt x="71" y="40"/>
                    <a:pt x="64" y="40"/>
                  </a:cubicBezTo>
                  <a:cubicBezTo>
                    <a:pt x="55" y="41"/>
                    <a:pt x="46" y="42"/>
                    <a:pt x="37" y="42"/>
                  </a:cubicBezTo>
                  <a:cubicBezTo>
                    <a:pt x="30" y="42"/>
                    <a:pt x="24" y="42"/>
                    <a:pt x="17" y="40"/>
                  </a:cubicBezTo>
                  <a:cubicBezTo>
                    <a:pt x="10" y="38"/>
                    <a:pt x="5" y="34"/>
                    <a:pt x="1" y="28"/>
                  </a:cubicBezTo>
                  <a:cubicBezTo>
                    <a:pt x="0" y="25"/>
                    <a:pt x="0" y="22"/>
                    <a:pt x="1" y="19"/>
                  </a:cubicBezTo>
                  <a:cubicBezTo>
                    <a:pt x="1" y="18"/>
                    <a:pt x="2" y="17"/>
                    <a:pt x="2" y="16"/>
                  </a:cubicBezTo>
                  <a:cubicBezTo>
                    <a:pt x="4" y="19"/>
                    <a:pt x="5" y="23"/>
                    <a:pt x="6" y="25"/>
                  </a:cubicBezTo>
                  <a:cubicBezTo>
                    <a:pt x="8" y="29"/>
                    <a:pt x="13" y="32"/>
                    <a:pt x="18" y="33"/>
                  </a:cubicBezTo>
                  <a:cubicBezTo>
                    <a:pt x="21" y="34"/>
                    <a:pt x="25" y="33"/>
                    <a:pt x="29" y="32"/>
                  </a:cubicBezTo>
                  <a:cubicBezTo>
                    <a:pt x="52" y="26"/>
                    <a:pt x="76" y="26"/>
                    <a:pt x="98" y="18"/>
                  </a:cubicBezTo>
                  <a:cubicBezTo>
                    <a:pt x="106" y="14"/>
                    <a:pt x="113" y="11"/>
                    <a:pt x="121" y="9"/>
                  </a:cubicBezTo>
                  <a:cubicBezTo>
                    <a:pt x="129" y="8"/>
                    <a:pt x="137" y="7"/>
                    <a:pt x="146" y="7"/>
                  </a:cubicBezTo>
                  <a:cubicBezTo>
                    <a:pt x="159" y="6"/>
                    <a:pt x="171" y="2"/>
                    <a:pt x="184" y="0"/>
                  </a:cubicBezTo>
                  <a:cubicBezTo>
                    <a:pt x="186" y="4"/>
                    <a:pt x="186" y="9"/>
                    <a:pt x="186" y="13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íṩḷíḑè"/>
            <p:cNvSpPr/>
            <p:nvPr/>
          </p:nvSpPr>
          <p:spPr bwMode="auto">
            <a:xfrm>
              <a:off x="8778876" y="5135563"/>
              <a:ext cx="200025" cy="192088"/>
            </a:xfrm>
            <a:custGeom>
              <a:avLst/>
              <a:gdLst>
                <a:gd name="T0" fmla="*/ 144 w 145"/>
                <a:gd name="T1" fmla="*/ 44 h 140"/>
                <a:gd name="T2" fmla="*/ 130 w 145"/>
                <a:gd name="T3" fmla="*/ 69 h 140"/>
                <a:gd name="T4" fmla="*/ 111 w 145"/>
                <a:gd name="T5" fmla="*/ 91 h 140"/>
                <a:gd name="T6" fmla="*/ 92 w 145"/>
                <a:gd name="T7" fmla="*/ 122 h 140"/>
                <a:gd name="T8" fmla="*/ 82 w 145"/>
                <a:gd name="T9" fmla="*/ 130 h 140"/>
                <a:gd name="T10" fmla="*/ 67 w 145"/>
                <a:gd name="T11" fmla="*/ 136 h 140"/>
                <a:gd name="T12" fmla="*/ 27 w 145"/>
                <a:gd name="T13" fmla="*/ 139 h 140"/>
                <a:gd name="T14" fmla="*/ 15 w 145"/>
                <a:gd name="T15" fmla="*/ 136 h 140"/>
                <a:gd name="T16" fmla="*/ 9 w 145"/>
                <a:gd name="T17" fmla="*/ 133 h 140"/>
                <a:gd name="T18" fmla="*/ 1 w 145"/>
                <a:gd name="T19" fmla="*/ 125 h 140"/>
                <a:gd name="T20" fmla="*/ 1 w 145"/>
                <a:gd name="T21" fmla="*/ 119 h 140"/>
                <a:gd name="T22" fmla="*/ 5 w 145"/>
                <a:gd name="T23" fmla="*/ 113 h 140"/>
                <a:gd name="T24" fmla="*/ 14 w 145"/>
                <a:gd name="T25" fmla="*/ 104 h 140"/>
                <a:gd name="T26" fmla="*/ 27 w 145"/>
                <a:gd name="T27" fmla="*/ 93 h 140"/>
                <a:gd name="T28" fmla="*/ 32 w 145"/>
                <a:gd name="T29" fmla="*/ 82 h 140"/>
                <a:gd name="T30" fmla="*/ 35 w 145"/>
                <a:gd name="T31" fmla="*/ 61 h 140"/>
                <a:gd name="T32" fmla="*/ 37 w 145"/>
                <a:gd name="T33" fmla="*/ 47 h 140"/>
                <a:gd name="T34" fmla="*/ 43 w 145"/>
                <a:gd name="T35" fmla="*/ 26 h 140"/>
                <a:gd name="T36" fmla="*/ 44 w 145"/>
                <a:gd name="T37" fmla="*/ 23 h 140"/>
                <a:gd name="T38" fmla="*/ 46 w 145"/>
                <a:gd name="T39" fmla="*/ 21 h 140"/>
                <a:gd name="T40" fmla="*/ 59 w 145"/>
                <a:gd name="T41" fmla="*/ 18 h 140"/>
                <a:gd name="T42" fmla="*/ 71 w 145"/>
                <a:gd name="T43" fmla="*/ 23 h 140"/>
                <a:gd name="T44" fmla="*/ 77 w 145"/>
                <a:gd name="T45" fmla="*/ 29 h 140"/>
                <a:gd name="T46" fmla="*/ 81 w 145"/>
                <a:gd name="T47" fmla="*/ 29 h 140"/>
                <a:gd name="T48" fmla="*/ 100 w 145"/>
                <a:gd name="T49" fmla="*/ 23 h 140"/>
                <a:gd name="T50" fmla="*/ 108 w 145"/>
                <a:gd name="T51" fmla="*/ 6 h 140"/>
                <a:gd name="T52" fmla="*/ 111 w 145"/>
                <a:gd name="T53" fmla="*/ 0 h 140"/>
                <a:gd name="T54" fmla="*/ 118 w 145"/>
                <a:gd name="T55" fmla="*/ 5 h 140"/>
                <a:gd name="T56" fmla="*/ 130 w 145"/>
                <a:gd name="T57" fmla="*/ 28 h 140"/>
                <a:gd name="T58" fmla="*/ 133 w 145"/>
                <a:gd name="T59" fmla="*/ 28 h 140"/>
                <a:gd name="T60" fmla="*/ 142 w 145"/>
                <a:gd name="T61" fmla="*/ 32 h 140"/>
                <a:gd name="T62" fmla="*/ 144 w 145"/>
                <a:gd name="T63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40">
                  <a:moveTo>
                    <a:pt x="144" y="44"/>
                  </a:moveTo>
                  <a:cubicBezTo>
                    <a:pt x="143" y="54"/>
                    <a:pt x="137" y="62"/>
                    <a:pt x="130" y="69"/>
                  </a:cubicBezTo>
                  <a:cubicBezTo>
                    <a:pt x="123" y="76"/>
                    <a:pt x="116" y="83"/>
                    <a:pt x="111" y="91"/>
                  </a:cubicBezTo>
                  <a:cubicBezTo>
                    <a:pt x="104" y="101"/>
                    <a:pt x="101" y="113"/>
                    <a:pt x="92" y="122"/>
                  </a:cubicBezTo>
                  <a:cubicBezTo>
                    <a:pt x="89" y="125"/>
                    <a:pt x="86" y="128"/>
                    <a:pt x="82" y="130"/>
                  </a:cubicBezTo>
                  <a:cubicBezTo>
                    <a:pt x="77" y="133"/>
                    <a:pt x="72" y="135"/>
                    <a:pt x="67" y="136"/>
                  </a:cubicBezTo>
                  <a:cubicBezTo>
                    <a:pt x="55" y="140"/>
                    <a:pt x="41" y="140"/>
                    <a:pt x="27" y="139"/>
                  </a:cubicBezTo>
                  <a:cubicBezTo>
                    <a:pt x="23" y="139"/>
                    <a:pt x="19" y="138"/>
                    <a:pt x="15" y="136"/>
                  </a:cubicBezTo>
                  <a:cubicBezTo>
                    <a:pt x="13" y="135"/>
                    <a:pt x="11" y="134"/>
                    <a:pt x="9" y="133"/>
                  </a:cubicBezTo>
                  <a:cubicBezTo>
                    <a:pt x="6" y="131"/>
                    <a:pt x="3" y="128"/>
                    <a:pt x="1" y="125"/>
                  </a:cubicBezTo>
                  <a:cubicBezTo>
                    <a:pt x="0" y="123"/>
                    <a:pt x="0" y="121"/>
                    <a:pt x="1" y="119"/>
                  </a:cubicBezTo>
                  <a:cubicBezTo>
                    <a:pt x="1" y="116"/>
                    <a:pt x="3" y="114"/>
                    <a:pt x="5" y="113"/>
                  </a:cubicBezTo>
                  <a:cubicBezTo>
                    <a:pt x="8" y="110"/>
                    <a:pt x="11" y="107"/>
                    <a:pt x="14" y="104"/>
                  </a:cubicBezTo>
                  <a:cubicBezTo>
                    <a:pt x="19" y="101"/>
                    <a:pt x="23" y="97"/>
                    <a:pt x="27" y="93"/>
                  </a:cubicBezTo>
                  <a:cubicBezTo>
                    <a:pt x="29" y="90"/>
                    <a:pt x="31" y="86"/>
                    <a:pt x="32" y="82"/>
                  </a:cubicBezTo>
                  <a:cubicBezTo>
                    <a:pt x="34" y="75"/>
                    <a:pt x="35" y="68"/>
                    <a:pt x="35" y="61"/>
                  </a:cubicBezTo>
                  <a:cubicBezTo>
                    <a:pt x="35" y="56"/>
                    <a:pt x="36" y="52"/>
                    <a:pt x="37" y="47"/>
                  </a:cubicBezTo>
                  <a:cubicBezTo>
                    <a:pt x="39" y="40"/>
                    <a:pt x="44" y="33"/>
                    <a:pt x="43" y="26"/>
                  </a:cubicBezTo>
                  <a:cubicBezTo>
                    <a:pt x="43" y="25"/>
                    <a:pt x="43" y="24"/>
                    <a:pt x="44" y="23"/>
                  </a:cubicBezTo>
                  <a:cubicBezTo>
                    <a:pt x="44" y="22"/>
                    <a:pt x="45" y="21"/>
                    <a:pt x="46" y="21"/>
                  </a:cubicBezTo>
                  <a:cubicBezTo>
                    <a:pt x="50" y="19"/>
                    <a:pt x="55" y="18"/>
                    <a:pt x="59" y="18"/>
                  </a:cubicBezTo>
                  <a:cubicBezTo>
                    <a:pt x="64" y="18"/>
                    <a:pt x="68" y="20"/>
                    <a:pt x="71" y="23"/>
                  </a:cubicBezTo>
                  <a:cubicBezTo>
                    <a:pt x="73" y="25"/>
                    <a:pt x="74" y="28"/>
                    <a:pt x="77" y="29"/>
                  </a:cubicBezTo>
                  <a:cubicBezTo>
                    <a:pt x="79" y="30"/>
                    <a:pt x="80" y="30"/>
                    <a:pt x="81" y="29"/>
                  </a:cubicBezTo>
                  <a:cubicBezTo>
                    <a:pt x="88" y="29"/>
                    <a:pt x="95" y="28"/>
                    <a:pt x="100" y="23"/>
                  </a:cubicBezTo>
                  <a:cubicBezTo>
                    <a:pt x="105" y="19"/>
                    <a:pt x="108" y="13"/>
                    <a:pt x="108" y="6"/>
                  </a:cubicBezTo>
                  <a:cubicBezTo>
                    <a:pt x="108" y="3"/>
                    <a:pt x="107" y="1"/>
                    <a:pt x="111" y="0"/>
                  </a:cubicBezTo>
                  <a:cubicBezTo>
                    <a:pt x="114" y="0"/>
                    <a:pt x="116" y="3"/>
                    <a:pt x="118" y="5"/>
                  </a:cubicBezTo>
                  <a:cubicBezTo>
                    <a:pt x="123" y="12"/>
                    <a:pt x="128" y="20"/>
                    <a:pt x="130" y="28"/>
                  </a:cubicBezTo>
                  <a:cubicBezTo>
                    <a:pt x="131" y="28"/>
                    <a:pt x="132" y="28"/>
                    <a:pt x="133" y="28"/>
                  </a:cubicBezTo>
                  <a:cubicBezTo>
                    <a:pt x="136" y="28"/>
                    <a:pt x="140" y="29"/>
                    <a:pt x="142" y="32"/>
                  </a:cubicBezTo>
                  <a:cubicBezTo>
                    <a:pt x="144" y="36"/>
                    <a:pt x="145" y="40"/>
                    <a:pt x="144" y="44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iṣlíḓê"/>
            <p:cNvSpPr/>
            <p:nvPr/>
          </p:nvSpPr>
          <p:spPr bwMode="auto">
            <a:xfrm>
              <a:off x="8780463" y="5173663"/>
              <a:ext cx="198438" cy="153988"/>
            </a:xfrm>
            <a:custGeom>
              <a:avLst/>
              <a:gdLst>
                <a:gd name="T0" fmla="*/ 143 w 144"/>
                <a:gd name="T1" fmla="*/ 16 h 112"/>
                <a:gd name="T2" fmla="*/ 129 w 144"/>
                <a:gd name="T3" fmla="*/ 41 h 112"/>
                <a:gd name="T4" fmla="*/ 110 w 144"/>
                <a:gd name="T5" fmla="*/ 63 h 112"/>
                <a:gd name="T6" fmla="*/ 91 w 144"/>
                <a:gd name="T7" fmla="*/ 94 h 112"/>
                <a:gd name="T8" fmla="*/ 81 w 144"/>
                <a:gd name="T9" fmla="*/ 102 h 112"/>
                <a:gd name="T10" fmla="*/ 66 w 144"/>
                <a:gd name="T11" fmla="*/ 108 h 112"/>
                <a:gd name="T12" fmla="*/ 26 w 144"/>
                <a:gd name="T13" fmla="*/ 111 h 112"/>
                <a:gd name="T14" fmla="*/ 14 w 144"/>
                <a:gd name="T15" fmla="*/ 108 h 112"/>
                <a:gd name="T16" fmla="*/ 8 w 144"/>
                <a:gd name="T17" fmla="*/ 105 h 112"/>
                <a:gd name="T18" fmla="*/ 0 w 144"/>
                <a:gd name="T19" fmla="*/ 97 h 112"/>
                <a:gd name="T20" fmla="*/ 9 w 144"/>
                <a:gd name="T21" fmla="*/ 95 h 112"/>
                <a:gd name="T22" fmla="*/ 25 w 144"/>
                <a:gd name="T23" fmla="*/ 102 h 112"/>
                <a:gd name="T24" fmla="*/ 49 w 144"/>
                <a:gd name="T25" fmla="*/ 97 h 112"/>
                <a:gd name="T26" fmla="*/ 65 w 144"/>
                <a:gd name="T27" fmla="*/ 95 h 112"/>
                <a:gd name="T28" fmla="*/ 77 w 144"/>
                <a:gd name="T29" fmla="*/ 87 h 112"/>
                <a:gd name="T30" fmla="*/ 90 w 144"/>
                <a:gd name="T31" fmla="*/ 75 h 112"/>
                <a:gd name="T32" fmla="*/ 98 w 144"/>
                <a:gd name="T33" fmla="*/ 60 h 112"/>
                <a:gd name="T34" fmla="*/ 113 w 144"/>
                <a:gd name="T35" fmla="*/ 31 h 112"/>
                <a:gd name="T36" fmla="*/ 116 w 144"/>
                <a:gd name="T37" fmla="*/ 27 h 112"/>
                <a:gd name="T38" fmla="*/ 120 w 144"/>
                <a:gd name="T39" fmla="*/ 24 h 112"/>
                <a:gd name="T40" fmla="*/ 130 w 144"/>
                <a:gd name="T41" fmla="*/ 6 h 112"/>
                <a:gd name="T42" fmla="*/ 132 w 144"/>
                <a:gd name="T43" fmla="*/ 0 h 112"/>
                <a:gd name="T44" fmla="*/ 141 w 144"/>
                <a:gd name="T45" fmla="*/ 5 h 112"/>
                <a:gd name="T46" fmla="*/ 143 w 144"/>
                <a:gd name="T4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112">
                  <a:moveTo>
                    <a:pt x="143" y="16"/>
                  </a:moveTo>
                  <a:cubicBezTo>
                    <a:pt x="142" y="26"/>
                    <a:pt x="136" y="34"/>
                    <a:pt x="129" y="41"/>
                  </a:cubicBezTo>
                  <a:cubicBezTo>
                    <a:pt x="122" y="48"/>
                    <a:pt x="115" y="55"/>
                    <a:pt x="110" y="63"/>
                  </a:cubicBezTo>
                  <a:cubicBezTo>
                    <a:pt x="103" y="73"/>
                    <a:pt x="100" y="85"/>
                    <a:pt x="91" y="94"/>
                  </a:cubicBezTo>
                  <a:cubicBezTo>
                    <a:pt x="88" y="97"/>
                    <a:pt x="85" y="100"/>
                    <a:pt x="81" y="102"/>
                  </a:cubicBezTo>
                  <a:cubicBezTo>
                    <a:pt x="76" y="105"/>
                    <a:pt x="71" y="107"/>
                    <a:pt x="66" y="108"/>
                  </a:cubicBezTo>
                  <a:cubicBezTo>
                    <a:pt x="54" y="112"/>
                    <a:pt x="40" y="112"/>
                    <a:pt x="26" y="111"/>
                  </a:cubicBezTo>
                  <a:cubicBezTo>
                    <a:pt x="22" y="111"/>
                    <a:pt x="18" y="110"/>
                    <a:pt x="14" y="108"/>
                  </a:cubicBezTo>
                  <a:cubicBezTo>
                    <a:pt x="12" y="107"/>
                    <a:pt x="10" y="106"/>
                    <a:pt x="8" y="105"/>
                  </a:cubicBezTo>
                  <a:cubicBezTo>
                    <a:pt x="5" y="103"/>
                    <a:pt x="2" y="100"/>
                    <a:pt x="0" y="97"/>
                  </a:cubicBezTo>
                  <a:cubicBezTo>
                    <a:pt x="3" y="95"/>
                    <a:pt x="6" y="95"/>
                    <a:pt x="9" y="95"/>
                  </a:cubicBezTo>
                  <a:cubicBezTo>
                    <a:pt x="15" y="95"/>
                    <a:pt x="19" y="101"/>
                    <a:pt x="25" y="102"/>
                  </a:cubicBezTo>
                  <a:cubicBezTo>
                    <a:pt x="33" y="105"/>
                    <a:pt x="41" y="99"/>
                    <a:pt x="49" y="97"/>
                  </a:cubicBezTo>
                  <a:cubicBezTo>
                    <a:pt x="54" y="96"/>
                    <a:pt x="60" y="96"/>
                    <a:pt x="65" y="95"/>
                  </a:cubicBezTo>
                  <a:cubicBezTo>
                    <a:pt x="70" y="93"/>
                    <a:pt x="74" y="90"/>
                    <a:pt x="77" y="87"/>
                  </a:cubicBezTo>
                  <a:cubicBezTo>
                    <a:pt x="82" y="84"/>
                    <a:pt x="86" y="80"/>
                    <a:pt x="90" y="75"/>
                  </a:cubicBezTo>
                  <a:cubicBezTo>
                    <a:pt x="93" y="70"/>
                    <a:pt x="96" y="65"/>
                    <a:pt x="98" y="60"/>
                  </a:cubicBezTo>
                  <a:cubicBezTo>
                    <a:pt x="102" y="50"/>
                    <a:pt x="107" y="40"/>
                    <a:pt x="113" y="31"/>
                  </a:cubicBezTo>
                  <a:cubicBezTo>
                    <a:pt x="114" y="29"/>
                    <a:pt x="115" y="28"/>
                    <a:pt x="116" y="27"/>
                  </a:cubicBezTo>
                  <a:cubicBezTo>
                    <a:pt x="117" y="25"/>
                    <a:pt x="119" y="25"/>
                    <a:pt x="120" y="24"/>
                  </a:cubicBezTo>
                  <a:cubicBezTo>
                    <a:pt x="126" y="20"/>
                    <a:pt x="128" y="13"/>
                    <a:pt x="130" y="6"/>
                  </a:cubicBezTo>
                  <a:cubicBezTo>
                    <a:pt x="130" y="4"/>
                    <a:pt x="131" y="2"/>
                    <a:pt x="132" y="0"/>
                  </a:cubicBezTo>
                  <a:cubicBezTo>
                    <a:pt x="135" y="0"/>
                    <a:pt x="139" y="2"/>
                    <a:pt x="141" y="5"/>
                  </a:cubicBezTo>
                  <a:cubicBezTo>
                    <a:pt x="143" y="8"/>
                    <a:pt x="144" y="12"/>
                    <a:pt x="143" y="16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îšḷiḓè"/>
            <p:cNvSpPr/>
            <p:nvPr/>
          </p:nvSpPr>
          <p:spPr bwMode="auto">
            <a:xfrm>
              <a:off x="8170863" y="3929063"/>
              <a:ext cx="204788" cy="222250"/>
            </a:xfrm>
            <a:custGeom>
              <a:avLst/>
              <a:gdLst>
                <a:gd name="T0" fmla="*/ 13 w 149"/>
                <a:gd name="T1" fmla="*/ 68 h 161"/>
                <a:gd name="T2" fmla="*/ 29 w 149"/>
                <a:gd name="T3" fmla="*/ 87 h 161"/>
                <a:gd name="T4" fmla="*/ 54 w 149"/>
                <a:gd name="T5" fmla="*/ 161 h 161"/>
                <a:gd name="T6" fmla="*/ 96 w 149"/>
                <a:gd name="T7" fmla="*/ 146 h 161"/>
                <a:gd name="T8" fmla="*/ 118 w 149"/>
                <a:gd name="T9" fmla="*/ 124 h 161"/>
                <a:gd name="T10" fmla="*/ 141 w 149"/>
                <a:gd name="T11" fmla="*/ 109 h 161"/>
                <a:gd name="T12" fmla="*/ 96 w 149"/>
                <a:gd name="T13" fmla="*/ 32 h 161"/>
                <a:gd name="T14" fmla="*/ 96 w 149"/>
                <a:gd name="T15" fmla="*/ 30 h 161"/>
                <a:gd name="T16" fmla="*/ 95 w 149"/>
                <a:gd name="T17" fmla="*/ 28 h 161"/>
                <a:gd name="T18" fmla="*/ 78 w 149"/>
                <a:gd name="T19" fmla="*/ 16 h 161"/>
                <a:gd name="T20" fmla="*/ 65 w 149"/>
                <a:gd name="T21" fmla="*/ 0 h 161"/>
                <a:gd name="T22" fmla="*/ 49 w 149"/>
                <a:gd name="T23" fmla="*/ 11 h 161"/>
                <a:gd name="T24" fmla="*/ 16 w 149"/>
                <a:gd name="T25" fmla="*/ 40 h 161"/>
                <a:gd name="T26" fmla="*/ 2 w 149"/>
                <a:gd name="T27" fmla="*/ 54 h 161"/>
                <a:gd name="T28" fmla="*/ 13 w 149"/>
                <a:gd name="T29" fmla="*/ 6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61">
                  <a:moveTo>
                    <a:pt x="13" y="68"/>
                  </a:moveTo>
                  <a:cubicBezTo>
                    <a:pt x="19" y="73"/>
                    <a:pt x="25" y="80"/>
                    <a:pt x="29" y="87"/>
                  </a:cubicBezTo>
                  <a:cubicBezTo>
                    <a:pt x="33" y="95"/>
                    <a:pt x="55" y="153"/>
                    <a:pt x="54" y="161"/>
                  </a:cubicBezTo>
                  <a:cubicBezTo>
                    <a:pt x="61" y="154"/>
                    <a:pt x="89" y="153"/>
                    <a:pt x="96" y="146"/>
                  </a:cubicBezTo>
                  <a:cubicBezTo>
                    <a:pt x="99" y="143"/>
                    <a:pt x="116" y="127"/>
                    <a:pt x="118" y="124"/>
                  </a:cubicBezTo>
                  <a:cubicBezTo>
                    <a:pt x="121" y="120"/>
                    <a:pt x="139" y="113"/>
                    <a:pt x="141" y="109"/>
                  </a:cubicBezTo>
                  <a:cubicBezTo>
                    <a:pt x="149" y="96"/>
                    <a:pt x="88" y="45"/>
                    <a:pt x="96" y="32"/>
                  </a:cubicBezTo>
                  <a:cubicBezTo>
                    <a:pt x="96" y="31"/>
                    <a:pt x="96" y="30"/>
                    <a:pt x="96" y="30"/>
                  </a:cubicBezTo>
                  <a:cubicBezTo>
                    <a:pt x="96" y="29"/>
                    <a:pt x="96" y="29"/>
                    <a:pt x="95" y="28"/>
                  </a:cubicBezTo>
                  <a:cubicBezTo>
                    <a:pt x="90" y="23"/>
                    <a:pt x="84" y="19"/>
                    <a:pt x="78" y="16"/>
                  </a:cubicBezTo>
                  <a:cubicBezTo>
                    <a:pt x="72" y="13"/>
                    <a:pt x="67" y="7"/>
                    <a:pt x="65" y="0"/>
                  </a:cubicBezTo>
                  <a:cubicBezTo>
                    <a:pt x="59" y="3"/>
                    <a:pt x="54" y="6"/>
                    <a:pt x="49" y="11"/>
                  </a:cubicBezTo>
                  <a:cubicBezTo>
                    <a:pt x="38" y="20"/>
                    <a:pt x="27" y="30"/>
                    <a:pt x="16" y="40"/>
                  </a:cubicBezTo>
                  <a:cubicBezTo>
                    <a:pt x="12" y="44"/>
                    <a:pt x="4" y="49"/>
                    <a:pt x="2" y="54"/>
                  </a:cubicBezTo>
                  <a:cubicBezTo>
                    <a:pt x="0" y="60"/>
                    <a:pt x="8" y="65"/>
                    <a:pt x="13" y="68"/>
                  </a:cubicBezTo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ïṧľiḋê"/>
            <p:cNvSpPr/>
            <p:nvPr/>
          </p:nvSpPr>
          <p:spPr bwMode="auto">
            <a:xfrm>
              <a:off x="8216901" y="3992563"/>
              <a:ext cx="423863" cy="609600"/>
            </a:xfrm>
            <a:custGeom>
              <a:avLst/>
              <a:gdLst>
                <a:gd name="T0" fmla="*/ 76 w 308"/>
                <a:gd name="T1" fmla="*/ 0 h 444"/>
                <a:gd name="T2" fmla="*/ 51 w 308"/>
                <a:gd name="T3" fmla="*/ 22 h 444"/>
                <a:gd name="T4" fmla="*/ 34 w 308"/>
                <a:gd name="T5" fmla="*/ 48 h 444"/>
                <a:gd name="T6" fmla="*/ 33 w 308"/>
                <a:gd name="T7" fmla="*/ 60 h 444"/>
                <a:gd name="T8" fmla="*/ 8 w 308"/>
                <a:gd name="T9" fmla="*/ 108 h 444"/>
                <a:gd name="T10" fmla="*/ 3 w 308"/>
                <a:gd name="T11" fmla="*/ 124 h 444"/>
                <a:gd name="T12" fmla="*/ 0 w 308"/>
                <a:gd name="T13" fmla="*/ 156 h 444"/>
                <a:gd name="T14" fmla="*/ 14 w 308"/>
                <a:gd name="T15" fmla="*/ 183 h 444"/>
                <a:gd name="T16" fmla="*/ 20 w 308"/>
                <a:gd name="T17" fmla="*/ 212 h 444"/>
                <a:gd name="T18" fmla="*/ 37 w 308"/>
                <a:gd name="T19" fmla="*/ 266 h 444"/>
                <a:gd name="T20" fmla="*/ 107 w 308"/>
                <a:gd name="T21" fmla="*/ 444 h 444"/>
                <a:gd name="T22" fmla="*/ 296 w 308"/>
                <a:gd name="T23" fmla="*/ 388 h 444"/>
                <a:gd name="T24" fmla="*/ 224 w 308"/>
                <a:gd name="T25" fmla="*/ 293 h 444"/>
                <a:gd name="T26" fmla="*/ 228 w 308"/>
                <a:gd name="T27" fmla="*/ 290 h 444"/>
                <a:gd name="T28" fmla="*/ 228 w 308"/>
                <a:gd name="T29" fmla="*/ 286 h 444"/>
                <a:gd name="T30" fmla="*/ 155 w 308"/>
                <a:gd name="T31" fmla="*/ 126 h 444"/>
                <a:gd name="T32" fmla="*/ 128 w 308"/>
                <a:gd name="T33" fmla="*/ 72 h 444"/>
                <a:gd name="T34" fmla="*/ 107 w 308"/>
                <a:gd name="T35" fmla="*/ 21 h 444"/>
                <a:gd name="T36" fmla="*/ 100 w 308"/>
                <a:gd name="T37" fmla="*/ 12 h 444"/>
                <a:gd name="T38" fmla="*/ 92 w 308"/>
                <a:gd name="T39" fmla="*/ 7 h 444"/>
                <a:gd name="T40" fmla="*/ 76 w 308"/>
                <a:gd name="T4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" h="444">
                  <a:moveTo>
                    <a:pt x="76" y="0"/>
                  </a:moveTo>
                  <a:cubicBezTo>
                    <a:pt x="67" y="7"/>
                    <a:pt x="59" y="14"/>
                    <a:pt x="51" y="22"/>
                  </a:cubicBezTo>
                  <a:cubicBezTo>
                    <a:pt x="43" y="29"/>
                    <a:pt x="36" y="38"/>
                    <a:pt x="34" y="48"/>
                  </a:cubicBezTo>
                  <a:cubicBezTo>
                    <a:pt x="33" y="52"/>
                    <a:pt x="33" y="56"/>
                    <a:pt x="33" y="60"/>
                  </a:cubicBezTo>
                  <a:cubicBezTo>
                    <a:pt x="30" y="78"/>
                    <a:pt x="15" y="92"/>
                    <a:pt x="8" y="108"/>
                  </a:cubicBezTo>
                  <a:cubicBezTo>
                    <a:pt x="6" y="114"/>
                    <a:pt x="4" y="119"/>
                    <a:pt x="3" y="124"/>
                  </a:cubicBezTo>
                  <a:cubicBezTo>
                    <a:pt x="1" y="135"/>
                    <a:pt x="0" y="145"/>
                    <a:pt x="0" y="156"/>
                  </a:cubicBezTo>
                  <a:cubicBezTo>
                    <a:pt x="0" y="166"/>
                    <a:pt x="10" y="173"/>
                    <a:pt x="14" y="183"/>
                  </a:cubicBezTo>
                  <a:cubicBezTo>
                    <a:pt x="17" y="192"/>
                    <a:pt x="19" y="202"/>
                    <a:pt x="20" y="212"/>
                  </a:cubicBezTo>
                  <a:cubicBezTo>
                    <a:pt x="24" y="230"/>
                    <a:pt x="30" y="248"/>
                    <a:pt x="37" y="266"/>
                  </a:cubicBezTo>
                  <a:cubicBezTo>
                    <a:pt x="50" y="303"/>
                    <a:pt x="94" y="406"/>
                    <a:pt x="107" y="444"/>
                  </a:cubicBezTo>
                  <a:cubicBezTo>
                    <a:pt x="149" y="433"/>
                    <a:pt x="259" y="409"/>
                    <a:pt x="296" y="388"/>
                  </a:cubicBezTo>
                  <a:cubicBezTo>
                    <a:pt x="308" y="380"/>
                    <a:pt x="211" y="298"/>
                    <a:pt x="224" y="293"/>
                  </a:cubicBezTo>
                  <a:cubicBezTo>
                    <a:pt x="225" y="292"/>
                    <a:pt x="227" y="291"/>
                    <a:pt x="228" y="290"/>
                  </a:cubicBezTo>
                  <a:cubicBezTo>
                    <a:pt x="228" y="288"/>
                    <a:pt x="228" y="287"/>
                    <a:pt x="228" y="286"/>
                  </a:cubicBezTo>
                  <a:cubicBezTo>
                    <a:pt x="215" y="229"/>
                    <a:pt x="174" y="182"/>
                    <a:pt x="155" y="126"/>
                  </a:cubicBezTo>
                  <a:cubicBezTo>
                    <a:pt x="149" y="106"/>
                    <a:pt x="137" y="90"/>
                    <a:pt x="128" y="72"/>
                  </a:cubicBezTo>
                  <a:cubicBezTo>
                    <a:pt x="120" y="55"/>
                    <a:pt x="116" y="37"/>
                    <a:pt x="107" y="21"/>
                  </a:cubicBezTo>
                  <a:cubicBezTo>
                    <a:pt x="105" y="18"/>
                    <a:pt x="102" y="15"/>
                    <a:pt x="100" y="12"/>
                  </a:cubicBezTo>
                  <a:cubicBezTo>
                    <a:pt x="97" y="10"/>
                    <a:pt x="95" y="9"/>
                    <a:pt x="92" y="7"/>
                  </a:cubicBezTo>
                  <a:cubicBezTo>
                    <a:pt x="87" y="5"/>
                    <a:pt x="82" y="3"/>
                    <a:pt x="76" y="0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liḑe"/>
            <p:cNvSpPr/>
            <p:nvPr/>
          </p:nvSpPr>
          <p:spPr bwMode="auto">
            <a:xfrm>
              <a:off x="8101013" y="3836988"/>
              <a:ext cx="179388" cy="177800"/>
            </a:xfrm>
            <a:prstGeom prst="ellipse">
              <a:avLst/>
            </a:pr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śḷiḍê"/>
            <p:cNvSpPr/>
            <p:nvPr/>
          </p:nvSpPr>
          <p:spPr bwMode="auto">
            <a:xfrm>
              <a:off x="8281988" y="3957638"/>
              <a:ext cx="355600" cy="503238"/>
            </a:xfrm>
            <a:custGeom>
              <a:avLst/>
              <a:gdLst>
                <a:gd name="T0" fmla="*/ 0 w 259"/>
                <a:gd name="T1" fmla="*/ 7 h 367"/>
                <a:gd name="T2" fmla="*/ 24 w 259"/>
                <a:gd name="T3" fmla="*/ 4 h 367"/>
                <a:gd name="T4" fmla="*/ 31 w 259"/>
                <a:gd name="T5" fmla="*/ 15 h 367"/>
                <a:gd name="T6" fmla="*/ 63 w 259"/>
                <a:gd name="T7" fmla="*/ 16 h 367"/>
                <a:gd name="T8" fmla="*/ 78 w 259"/>
                <a:gd name="T9" fmla="*/ 17 h 367"/>
                <a:gd name="T10" fmla="*/ 91 w 259"/>
                <a:gd name="T11" fmla="*/ 25 h 367"/>
                <a:gd name="T12" fmla="*/ 93 w 259"/>
                <a:gd name="T13" fmla="*/ 26 h 367"/>
                <a:gd name="T14" fmla="*/ 94 w 259"/>
                <a:gd name="T15" fmla="*/ 26 h 367"/>
                <a:gd name="T16" fmla="*/ 110 w 259"/>
                <a:gd name="T17" fmla="*/ 23 h 367"/>
                <a:gd name="T18" fmla="*/ 157 w 259"/>
                <a:gd name="T19" fmla="*/ 44 h 367"/>
                <a:gd name="T20" fmla="*/ 163 w 259"/>
                <a:gd name="T21" fmla="*/ 51 h 367"/>
                <a:gd name="T22" fmla="*/ 165 w 259"/>
                <a:gd name="T23" fmla="*/ 61 h 367"/>
                <a:gd name="T24" fmla="*/ 183 w 259"/>
                <a:gd name="T25" fmla="*/ 149 h 367"/>
                <a:gd name="T26" fmla="*/ 192 w 259"/>
                <a:gd name="T27" fmla="*/ 163 h 367"/>
                <a:gd name="T28" fmla="*/ 203 w 259"/>
                <a:gd name="T29" fmla="*/ 179 h 367"/>
                <a:gd name="T30" fmla="*/ 206 w 259"/>
                <a:gd name="T31" fmla="*/ 227 h 367"/>
                <a:gd name="T32" fmla="*/ 217 w 259"/>
                <a:gd name="T33" fmla="*/ 244 h 367"/>
                <a:gd name="T34" fmla="*/ 227 w 259"/>
                <a:gd name="T35" fmla="*/ 267 h 367"/>
                <a:gd name="T36" fmla="*/ 227 w 259"/>
                <a:gd name="T37" fmla="*/ 278 h 367"/>
                <a:gd name="T38" fmla="*/ 229 w 259"/>
                <a:gd name="T39" fmla="*/ 293 h 367"/>
                <a:gd name="T40" fmla="*/ 237 w 259"/>
                <a:gd name="T41" fmla="*/ 319 h 367"/>
                <a:gd name="T42" fmla="*/ 259 w 259"/>
                <a:gd name="T43" fmla="*/ 356 h 367"/>
                <a:gd name="T44" fmla="*/ 166 w 259"/>
                <a:gd name="T45" fmla="*/ 356 h 367"/>
                <a:gd name="T46" fmla="*/ 155 w 259"/>
                <a:gd name="T47" fmla="*/ 350 h 367"/>
                <a:gd name="T48" fmla="*/ 135 w 259"/>
                <a:gd name="T49" fmla="*/ 317 h 367"/>
                <a:gd name="T50" fmla="*/ 123 w 259"/>
                <a:gd name="T51" fmla="*/ 275 h 367"/>
                <a:gd name="T52" fmla="*/ 121 w 259"/>
                <a:gd name="T53" fmla="*/ 261 h 367"/>
                <a:gd name="T54" fmla="*/ 103 w 259"/>
                <a:gd name="T55" fmla="*/ 244 h 367"/>
                <a:gd name="T56" fmla="*/ 81 w 259"/>
                <a:gd name="T57" fmla="*/ 227 h 367"/>
                <a:gd name="T58" fmla="*/ 72 w 259"/>
                <a:gd name="T59" fmla="*/ 202 h 367"/>
                <a:gd name="T60" fmla="*/ 75 w 259"/>
                <a:gd name="T61" fmla="*/ 188 h 367"/>
                <a:gd name="T62" fmla="*/ 69 w 259"/>
                <a:gd name="T63" fmla="*/ 177 h 367"/>
                <a:gd name="T64" fmla="*/ 30 w 259"/>
                <a:gd name="T65" fmla="*/ 121 h 367"/>
                <a:gd name="T66" fmla="*/ 28 w 259"/>
                <a:gd name="T67" fmla="*/ 85 h 367"/>
                <a:gd name="T68" fmla="*/ 27 w 259"/>
                <a:gd name="T69" fmla="*/ 62 h 367"/>
                <a:gd name="T70" fmla="*/ 17 w 259"/>
                <a:gd name="T71" fmla="*/ 39 h 367"/>
                <a:gd name="T72" fmla="*/ 17 w 259"/>
                <a:gd name="T73" fmla="*/ 32 h 367"/>
                <a:gd name="T74" fmla="*/ 12 w 259"/>
                <a:gd name="T75" fmla="*/ 24 h 367"/>
                <a:gd name="T76" fmla="*/ 0 w 259"/>
                <a:gd name="T77" fmla="*/ 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" h="367">
                  <a:moveTo>
                    <a:pt x="0" y="7"/>
                  </a:moveTo>
                  <a:cubicBezTo>
                    <a:pt x="6" y="1"/>
                    <a:pt x="16" y="0"/>
                    <a:pt x="24" y="4"/>
                  </a:cubicBezTo>
                  <a:cubicBezTo>
                    <a:pt x="29" y="6"/>
                    <a:pt x="32" y="10"/>
                    <a:pt x="3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8" y="16"/>
                    <a:pt x="73" y="16"/>
                    <a:pt x="78" y="17"/>
                  </a:cubicBezTo>
                  <a:cubicBezTo>
                    <a:pt x="84" y="18"/>
                    <a:pt x="88" y="21"/>
                    <a:pt x="91" y="25"/>
                  </a:cubicBezTo>
                  <a:cubicBezTo>
                    <a:pt x="92" y="26"/>
                    <a:pt x="92" y="26"/>
                    <a:pt x="93" y="26"/>
                  </a:cubicBezTo>
                  <a:cubicBezTo>
                    <a:pt x="93" y="26"/>
                    <a:pt x="94" y="26"/>
                    <a:pt x="94" y="26"/>
                  </a:cubicBezTo>
                  <a:cubicBezTo>
                    <a:pt x="99" y="23"/>
                    <a:pt x="105" y="22"/>
                    <a:pt x="110" y="23"/>
                  </a:cubicBezTo>
                  <a:cubicBezTo>
                    <a:pt x="128" y="24"/>
                    <a:pt x="144" y="33"/>
                    <a:pt x="157" y="44"/>
                  </a:cubicBezTo>
                  <a:cubicBezTo>
                    <a:pt x="160" y="45"/>
                    <a:pt x="162" y="48"/>
                    <a:pt x="163" y="51"/>
                  </a:cubicBezTo>
                  <a:cubicBezTo>
                    <a:pt x="164" y="54"/>
                    <a:pt x="163" y="59"/>
                    <a:pt x="165" y="61"/>
                  </a:cubicBezTo>
                  <a:cubicBezTo>
                    <a:pt x="165" y="92"/>
                    <a:pt x="176" y="120"/>
                    <a:pt x="183" y="149"/>
                  </a:cubicBezTo>
                  <a:cubicBezTo>
                    <a:pt x="184" y="154"/>
                    <a:pt x="189" y="159"/>
                    <a:pt x="192" y="163"/>
                  </a:cubicBezTo>
                  <a:cubicBezTo>
                    <a:pt x="197" y="168"/>
                    <a:pt x="200" y="173"/>
                    <a:pt x="203" y="179"/>
                  </a:cubicBezTo>
                  <a:cubicBezTo>
                    <a:pt x="209" y="194"/>
                    <a:pt x="201" y="212"/>
                    <a:pt x="206" y="227"/>
                  </a:cubicBezTo>
                  <a:cubicBezTo>
                    <a:pt x="209" y="233"/>
                    <a:pt x="213" y="239"/>
                    <a:pt x="217" y="244"/>
                  </a:cubicBezTo>
                  <a:cubicBezTo>
                    <a:pt x="223" y="251"/>
                    <a:pt x="226" y="259"/>
                    <a:pt x="227" y="267"/>
                  </a:cubicBezTo>
                  <a:cubicBezTo>
                    <a:pt x="227" y="271"/>
                    <a:pt x="227" y="274"/>
                    <a:pt x="227" y="278"/>
                  </a:cubicBezTo>
                  <a:cubicBezTo>
                    <a:pt x="227" y="283"/>
                    <a:pt x="228" y="288"/>
                    <a:pt x="229" y="293"/>
                  </a:cubicBezTo>
                  <a:cubicBezTo>
                    <a:pt x="232" y="301"/>
                    <a:pt x="234" y="310"/>
                    <a:pt x="237" y="319"/>
                  </a:cubicBezTo>
                  <a:cubicBezTo>
                    <a:pt x="241" y="333"/>
                    <a:pt x="246" y="349"/>
                    <a:pt x="259" y="356"/>
                  </a:cubicBezTo>
                  <a:cubicBezTo>
                    <a:pt x="228" y="362"/>
                    <a:pt x="196" y="367"/>
                    <a:pt x="166" y="356"/>
                  </a:cubicBezTo>
                  <a:cubicBezTo>
                    <a:pt x="162" y="355"/>
                    <a:pt x="158" y="353"/>
                    <a:pt x="155" y="350"/>
                  </a:cubicBezTo>
                  <a:cubicBezTo>
                    <a:pt x="144" y="343"/>
                    <a:pt x="139" y="330"/>
                    <a:pt x="135" y="317"/>
                  </a:cubicBezTo>
                  <a:cubicBezTo>
                    <a:pt x="129" y="304"/>
                    <a:pt x="124" y="290"/>
                    <a:pt x="123" y="275"/>
                  </a:cubicBezTo>
                  <a:cubicBezTo>
                    <a:pt x="123" y="270"/>
                    <a:pt x="123" y="266"/>
                    <a:pt x="121" y="261"/>
                  </a:cubicBezTo>
                  <a:cubicBezTo>
                    <a:pt x="118" y="253"/>
                    <a:pt x="110" y="249"/>
                    <a:pt x="103" y="244"/>
                  </a:cubicBezTo>
                  <a:cubicBezTo>
                    <a:pt x="95" y="240"/>
                    <a:pt x="88" y="234"/>
                    <a:pt x="81" y="227"/>
                  </a:cubicBezTo>
                  <a:cubicBezTo>
                    <a:pt x="75" y="220"/>
                    <a:pt x="72" y="211"/>
                    <a:pt x="72" y="202"/>
                  </a:cubicBezTo>
                  <a:cubicBezTo>
                    <a:pt x="73" y="197"/>
                    <a:pt x="75" y="193"/>
                    <a:pt x="75" y="188"/>
                  </a:cubicBezTo>
                  <a:cubicBezTo>
                    <a:pt x="75" y="183"/>
                    <a:pt x="73" y="179"/>
                    <a:pt x="69" y="177"/>
                  </a:cubicBezTo>
                  <a:cubicBezTo>
                    <a:pt x="46" y="170"/>
                    <a:pt x="35" y="144"/>
                    <a:pt x="30" y="121"/>
                  </a:cubicBezTo>
                  <a:cubicBezTo>
                    <a:pt x="28" y="109"/>
                    <a:pt x="27" y="97"/>
                    <a:pt x="28" y="85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1" y="56"/>
                    <a:pt x="17" y="48"/>
                    <a:pt x="17" y="39"/>
                  </a:cubicBezTo>
                  <a:cubicBezTo>
                    <a:pt x="18" y="37"/>
                    <a:pt x="18" y="35"/>
                    <a:pt x="17" y="32"/>
                  </a:cubicBezTo>
                  <a:cubicBezTo>
                    <a:pt x="16" y="29"/>
                    <a:pt x="14" y="26"/>
                    <a:pt x="12" y="24"/>
                  </a:cubicBezTo>
                  <a:cubicBezTo>
                    <a:pt x="7" y="19"/>
                    <a:pt x="3" y="13"/>
                    <a:pt x="0" y="7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S1ïḍé"/>
            <p:cNvSpPr/>
            <p:nvPr/>
          </p:nvSpPr>
          <p:spPr bwMode="auto">
            <a:xfrm>
              <a:off x="8178801" y="4040188"/>
              <a:ext cx="117475" cy="287338"/>
            </a:xfrm>
            <a:custGeom>
              <a:avLst/>
              <a:gdLst>
                <a:gd name="T0" fmla="*/ 6 w 86"/>
                <a:gd name="T1" fmla="*/ 21 h 210"/>
                <a:gd name="T2" fmla="*/ 5 w 86"/>
                <a:gd name="T3" fmla="*/ 43 h 210"/>
                <a:gd name="T4" fmla="*/ 2 w 86"/>
                <a:gd name="T5" fmla="*/ 51 h 210"/>
                <a:gd name="T6" fmla="*/ 5 w 86"/>
                <a:gd name="T7" fmla="*/ 82 h 210"/>
                <a:gd name="T8" fmla="*/ 21 w 86"/>
                <a:gd name="T9" fmla="*/ 109 h 210"/>
                <a:gd name="T10" fmla="*/ 26 w 86"/>
                <a:gd name="T11" fmla="*/ 118 h 210"/>
                <a:gd name="T12" fmla="*/ 28 w 86"/>
                <a:gd name="T13" fmla="*/ 129 h 210"/>
                <a:gd name="T14" fmla="*/ 35 w 86"/>
                <a:gd name="T15" fmla="*/ 171 h 210"/>
                <a:gd name="T16" fmla="*/ 51 w 86"/>
                <a:gd name="T17" fmla="*/ 206 h 210"/>
                <a:gd name="T18" fmla="*/ 57 w 86"/>
                <a:gd name="T19" fmla="*/ 210 h 210"/>
                <a:gd name="T20" fmla="*/ 62 w 86"/>
                <a:gd name="T21" fmla="*/ 209 h 210"/>
                <a:gd name="T22" fmla="*/ 79 w 86"/>
                <a:gd name="T23" fmla="*/ 203 h 210"/>
                <a:gd name="T24" fmla="*/ 83 w 86"/>
                <a:gd name="T25" fmla="*/ 201 h 210"/>
                <a:gd name="T26" fmla="*/ 85 w 86"/>
                <a:gd name="T27" fmla="*/ 194 h 210"/>
                <a:gd name="T28" fmla="*/ 78 w 86"/>
                <a:gd name="T29" fmla="*/ 155 h 210"/>
                <a:gd name="T30" fmla="*/ 38 w 86"/>
                <a:gd name="T31" fmla="*/ 41 h 210"/>
                <a:gd name="T32" fmla="*/ 26 w 86"/>
                <a:gd name="T33" fmla="*/ 4 h 210"/>
                <a:gd name="T34" fmla="*/ 20 w 86"/>
                <a:gd name="T35" fmla="*/ 4 h 210"/>
                <a:gd name="T36" fmla="*/ 14 w 86"/>
                <a:gd name="T37" fmla="*/ 7 h 210"/>
                <a:gd name="T38" fmla="*/ 6 w 86"/>
                <a:gd name="T39" fmla="*/ 2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10">
                  <a:moveTo>
                    <a:pt x="6" y="21"/>
                  </a:moveTo>
                  <a:cubicBezTo>
                    <a:pt x="5" y="29"/>
                    <a:pt x="7" y="36"/>
                    <a:pt x="5" y="43"/>
                  </a:cubicBezTo>
                  <a:cubicBezTo>
                    <a:pt x="4" y="46"/>
                    <a:pt x="3" y="48"/>
                    <a:pt x="2" y="51"/>
                  </a:cubicBezTo>
                  <a:cubicBezTo>
                    <a:pt x="0" y="61"/>
                    <a:pt x="1" y="72"/>
                    <a:pt x="5" y="82"/>
                  </a:cubicBezTo>
                  <a:cubicBezTo>
                    <a:pt x="10" y="91"/>
                    <a:pt x="15" y="100"/>
                    <a:pt x="21" y="109"/>
                  </a:cubicBezTo>
                  <a:cubicBezTo>
                    <a:pt x="23" y="111"/>
                    <a:pt x="25" y="115"/>
                    <a:pt x="26" y="118"/>
                  </a:cubicBezTo>
                  <a:cubicBezTo>
                    <a:pt x="27" y="121"/>
                    <a:pt x="28" y="125"/>
                    <a:pt x="28" y="129"/>
                  </a:cubicBezTo>
                  <a:cubicBezTo>
                    <a:pt x="29" y="143"/>
                    <a:pt x="32" y="157"/>
                    <a:pt x="35" y="171"/>
                  </a:cubicBezTo>
                  <a:cubicBezTo>
                    <a:pt x="39" y="184"/>
                    <a:pt x="42" y="196"/>
                    <a:pt x="51" y="206"/>
                  </a:cubicBezTo>
                  <a:cubicBezTo>
                    <a:pt x="52" y="208"/>
                    <a:pt x="54" y="210"/>
                    <a:pt x="57" y="210"/>
                  </a:cubicBezTo>
                  <a:cubicBezTo>
                    <a:pt x="59" y="210"/>
                    <a:pt x="61" y="210"/>
                    <a:pt x="62" y="209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2"/>
                    <a:pt x="82" y="202"/>
                    <a:pt x="83" y="201"/>
                  </a:cubicBezTo>
                  <a:cubicBezTo>
                    <a:pt x="84" y="199"/>
                    <a:pt x="85" y="197"/>
                    <a:pt x="85" y="194"/>
                  </a:cubicBezTo>
                  <a:cubicBezTo>
                    <a:pt x="86" y="181"/>
                    <a:pt x="82" y="168"/>
                    <a:pt x="78" y="155"/>
                  </a:cubicBezTo>
                  <a:cubicBezTo>
                    <a:pt x="64" y="117"/>
                    <a:pt x="46" y="80"/>
                    <a:pt x="38" y="41"/>
                  </a:cubicBezTo>
                  <a:cubicBezTo>
                    <a:pt x="35" y="30"/>
                    <a:pt x="34" y="13"/>
                    <a:pt x="26" y="4"/>
                  </a:cubicBezTo>
                  <a:cubicBezTo>
                    <a:pt x="23" y="0"/>
                    <a:pt x="24" y="2"/>
                    <a:pt x="20" y="4"/>
                  </a:cubicBezTo>
                  <a:cubicBezTo>
                    <a:pt x="18" y="5"/>
                    <a:pt x="16" y="6"/>
                    <a:pt x="14" y="7"/>
                  </a:cubicBezTo>
                  <a:cubicBezTo>
                    <a:pt x="9" y="10"/>
                    <a:pt x="6" y="16"/>
                    <a:pt x="6" y="21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ṧḷîďê"/>
            <p:cNvSpPr/>
            <p:nvPr/>
          </p:nvSpPr>
          <p:spPr bwMode="auto">
            <a:xfrm>
              <a:off x="8248651" y="4013201"/>
              <a:ext cx="114300" cy="250825"/>
            </a:xfrm>
            <a:custGeom>
              <a:avLst/>
              <a:gdLst>
                <a:gd name="T0" fmla="*/ 5 w 83"/>
                <a:gd name="T1" fmla="*/ 113 h 183"/>
                <a:gd name="T2" fmla="*/ 18 w 83"/>
                <a:gd name="T3" fmla="*/ 183 h 183"/>
                <a:gd name="T4" fmla="*/ 82 w 83"/>
                <a:gd name="T5" fmla="*/ 166 h 183"/>
                <a:gd name="T6" fmla="*/ 77 w 83"/>
                <a:gd name="T7" fmla="*/ 146 h 183"/>
                <a:gd name="T8" fmla="*/ 66 w 83"/>
                <a:gd name="T9" fmla="*/ 100 h 183"/>
                <a:gd name="T10" fmla="*/ 53 w 83"/>
                <a:gd name="T11" fmla="*/ 67 h 183"/>
                <a:gd name="T12" fmla="*/ 48 w 83"/>
                <a:gd name="T13" fmla="*/ 46 h 183"/>
                <a:gd name="T14" fmla="*/ 40 w 83"/>
                <a:gd name="T15" fmla="*/ 26 h 183"/>
                <a:gd name="T16" fmla="*/ 26 w 83"/>
                <a:gd name="T17" fmla="*/ 0 h 183"/>
                <a:gd name="T18" fmla="*/ 5 w 83"/>
                <a:gd name="T19" fmla="*/ 14 h 183"/>
                <a:gd name="T20" fmla="*/ 1 w 83"/>
                <a:gd name="T21" fmla="*/ 28 h 183"/>
                <a:gd name="T22" fmla="*/ 3 w 83"/>
                <a:gd name="T23" fmla="*/ 72 h 183"/>
                <a:gd name="T24" fmla="*/ 5 w 83"/>
                <a:gd name="T25" fmla="*/ 11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83">
                  <a:moveTo>
                    <a:pt x="5" y="113"/>
                  </a:moveTo>
                  <a:cubicBezTo>
                    <a:pt x="9" y="136"/>
                    <a:pt x="13" y="159"/>
                    <a:pt x="18" y="183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3" y="159"/>
                    <a:pt x="79" y="153"/>
                    <a:pt x="77" y="146"/>
                  </a:cubicBezTo>
                  <a:cubicBezTo>
                    <a:pt x="71" y="132"/>
                    <a:pt x="71" y="115"/>
                    <a:pt x="66" y="100"/>
                  </a:cubicBezTo>
                  <a:cubicBezTo>
                    <a:pt x="62" y="89"/>
                    <a:pt x="56" y="78"/>
                    <a:pt x="53" y="67"/>
                  </a:cubicBezTo>
                  <a:cubicBezTo>
                    <a:pt x="51" y="60"/>
                    <a:pt x="50" y="53"/>
                    <a:pt x="48" y="46"/>
                  </a:cubicBezTo>
                  <a:cubicBezTo>
                    <a:pt x="46" y="39"/>
                    <a:pt x="43" y="33"/>
                    <a:pt x="40" y="26"/>
                  </a:cubicBezTo>
                  <a:cubicBezTo>
                    <a:pt x="37" y="17"/>
                    <a:pt x="32" y="8"/>
                    <a:pt x="26" y="0"/>
                  </a:cubicBezTo>
                  <a:cubicBezTo>
                    <a:pt x="18" y="3"/>
                    <a:pt x="9" y="7"/>
                    <a:pt x="5" y="14"/>
                  </a:cubicBezTo>
                  <a:cubicBezTo>
                    <a:pt x="2" y="19"/>
                    <a:pt x="1" y="23"/>
                    <a:pt x="1" y="28"/>
                  </a:cubicBezTo>
                  <a:cubicBezTo>
                    <a:pt x="0" y="43"/>
                    <a:pt x="5" y="57"/>
                    <a:pt x="3" y="72"/>
                  </a:cubicBezTo>
                  <a:cubicBezTo>
                    <a:pt x="1" y="85"/>
                    <a:pt x="2" y="99"/>
                    <a:pt x="5" y="113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išḷiḍê"/>
            <p:cNvSpPr/>
            <p:nvPr/>
          </p:nvSpPr>
          <p:spPr bwMode="auto">
            <a:xfrm>
              <a:off x="8313738" y="4392613"/>
              <a:ext cx="619125" cy="831850"/>
            </a:xfrm>
            <a:custGeom>
              <a:avLst/>
              <a:gdLst>
                <a:gd name="T0" fmla="*/ 31 w 451"/>
                <a:gd name="T1" fmla="*/ 189 h 606"/>
                <a:gd name="T2" fmla="*/ 14 w 451"/>
                <a:gd name="T3" fmla="*/ 267 h 606"/>
                <a:gd name="T4" fmla="*/ 1 w 451"/>
                <a:gd name="T5" fmla="*/ 319 h 606"/>
                <a:gd name="T6" fmla="*/ 7 w 451"/>
                <a:gd name="T7" fmla="*/ 376 h 606"/>
                <a:gd name="T8" fmla="*/ 16 w 451"/>
                <a:gd name="T9" fmla="*/ 402 h 606"/>
                <a:gd name="T10" fmla="*/ 26 w 451"/>
                <a:gd name="T11" fmla="*/ 454 h 606"/>
                <a:gd name="T12" fmla="*/ 129 w 451"/>
                <a:gd name="T13" fmla="*/ 596 h 606"/>
                <a:gd name="T14" fmla="*/ 137 w 451"/>
                <a:gd name="T15" fmla="*/ 580 h 606"/>
                <a:gd name="T16" fmla="*/ 123 w 451"/>
                <a:gd name="T17" fmla="*/ 514 h 606"/>
                <a:gd name="T18" fmla="*/ 119 w 451"/>
                <a:gd name="T19" fmla="*/ 487 h 606"/>
                <a:gd name="T20" fmla="*/ 117 w 451"/>
                <a:gd name="T21" fmla="*/ 452 h 606"/>
                <a:gd name="T22" fmla="*/ 102 w 451"/>
                <a:gd name="T23" fmla="*/ 390 h 606"/>
                <a:gd name="T24" fmla="*/ 99 w 451"/>
                <a:gd name="T25" fmla="*/ 380 h 606"/>
                <a:gd name="T26" fmla="*/ 91 w 451"/>
                <a:gd name="T27" fmla="*/ 367 h 606"/>
                <a:gd name="T28" fmla="*/ 93 w 451"/>
                <a:gd name="T29" fmla="*/ 349 h 606"/>
                <a:gd name="T30" fmla="*/ 96 w 451"/>
                <a:gd name="T31" fmla="*/ 338 h 606"/>
                <a:gd name="T32" fmla="*/ 93 w 451"/>
                <a:gd name="T33" fmla="*/ 328 h 606"/>
                <a:gd name="T34" fmla="*/ 110 w 451"/>
                <a:gd name="T35" fmla="*/ 289 h 606"/>
                <a:gd name="T36" fmla="*/ 145 w 451"/>
                <a:gd name="T37" fmla="*/ 200 h 606"/>
                <a:gd name="T38" fmla="*/ 168 w 451"/>
                <a:gd name="T39" fmla="*/ 222 h 606"/>
                <a:gd name="T40" fmla="*/ 200 w 451"/>
                <a:gd name="T41" fmla="*/ 315 h 606"/>
                <a:gd name="T42" fmla="*/ 209 w 451"/>
                <a:gd name="T43" fmla="*/ 338 h 606"/>
                <a:gd name="T44" fmla="*/ 227 w 451"/>
                <a:gd name="T45" fmla="*/ 374 h 606"/>
                <a:gd name="T46" fmla="*/ 247 w 451"/>
                <a:gd name="T47" fmla="*/ 394 h 606"/>
                <a:gd name="T48" fmla="*/ 258 w 451"/>
                <a:gd name="T49" fmla="*/ 410 h 606"/>
                <a:gd name="T50" fmla="*/ 279 w 451"/>
                <a:gd name="T51" fmla="*/ 421 h 606"/>
                <a:gd name="T52" fmla="*/ 337 w 451"/>
                <a:gd name="T53" fmla="*/ 488 h 606"/>
                <a:gd name="T54" fmla="*/ 365 w 451"/>
                <a:gd name="T55" fmla="*/ 527 h 606"/>
                <a:gd name="T56" fmla="*/ 377 w 451"/>
                <a:gd name="T57" fmla="*/ 554 h 606"/>
                <a:gd name="T58" fmla="*/ 440 w 451"/>
                <a:gd name="T59" fmla="*/ 549 h 606"/>
                <a:gd name="T60" fmla="*/ 450 w 451"/>
                <a:gd name="T61" fmla="*/ 528 h 606"/>
                <a:gd name="T62" fmla="*/ 416 w 451"/>
                <a:gd name="T63" fmla="*/ 478 h 606"/>
                <a:gd name="T64" fmla="*/ 325 w 451"/>
                <a:gd name="T65" fmla="*/ 350 h 606"/>
                <a:gd name="T66" fmla="*/ 304 w 451"/>
                <a:gd name="T67" fmla="*/ 322 h 606"/>
                <a:gd name="T68" fmla="*/ 297 w 451"/>
                <a:gd name="T69" fmla="*/ 294 h 606"/>
                <a:gd name="T70" fmla="*/ 291 w 451"/>
                <a:gd name="T71" fmla="*/ 277 h 606"/>
                <a:gd name="T72" fmla="*/ 279 w 451"/>
                <a:gd name="T73" fmla="*/ 209 h 606"/>
                <a:gd name="T74" fmla="*/ 271 w 451"/>
                <a:gd name="T75" fmla="*/ 178 h 606"/>
                <a:gd name="T76" fmla="*/ 266 w 451"/>
                <a:gd name="T77" fmla="*/ 125 h 606"/>
                <a:gd name="T78" fmla="*/ 164 w 451"/>
                <a:gd name="T79" fmla="*/ 67 h 606"/>
                <a:gd name="T80" fmla="*/ 99 w 451"/>
                <a:gd name="T81" fmla="*/ 97 h 606"/>
                <a:gd name="T82" fmla="*/ 36 w 451"/>
                <a:gd name="T83" fmla="*/ 14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606">
                  <a:moveTo>
                    <a:pt x="36" y="147"/>
                  </a:moveTo>
                  <a:cubicBezTo>
                    <a:pt x="40" y="161"/>
                    <a:pt x="35" y="175"/>
                    <a:pt x="31" y="189"/>
                  </a:cubicBezTo>
                  <a:cubicBezTo>
                    <a:pt x="24" y="209"/>
                    <a:pt x="20" y="230"/>
                    <a:pt x="17" y="251"/>
                  </a:cubicBezTo>
                  <a:cubicBezTo>
                    <a:pt x="17" y="257"/>
                    <a:pt x="16" y="262"/>
                    <a:pt x="14" y="267"/>
                  </a:cubicBezTo>
                  <a:cubicBezTo>
                    <a:pt x="12" y="272"/>
                    <a:pt x="9" y="276"/>
                    <a:pt x="6" y="280"/>
                  </a:cubicBezTo>
                  <a:cubicBezTo>
                    <a:pt x="0" y="292"/>
                    <a:pt x="0" y="306"/>
                    <a:pt x="1" y="319"/>
                  </a:cubicBezTo>
                  <a:cubicBezTo>
                    <a:pt x="2" y="327"/>
                    <a:pt x="4" y="336"/>
                    <a:pt x="5" y="345"/>
                  </a:cubicBezTo>
                  <a:cubicBezTo>
                    <a:pt x="8" y="355"/>
                    <a:pt x="10" y="366"/>
                    <a:pt x="7" y="376"/>
                  </a:cubicBezTo>
                  <a:cubicBezTo>
                    <a:pt x="12" y="375"/>
                    <a:pt x="16" y="381"/>
                    <a:pt x="15" y="387"/>
                  </a:cubicBezTo>
                  <a:cubicBezTo>
                    <a:pt x="15" y="392"/>
                    <a:pt x="13" y="397"/>
                    <a:pt x="16" y="402"/>
                  </a:cubicBezTo>
                  <a:cubicBezTo>
                    <a:pt x="22" y="404"/>
                    <a:pt x="22" y="413"/>
                    <a:pt x="22" y="420"/>
                  </a:cubicBezTo>
                  <a:cubicBezTo>
                    <a:pt x="22" y="431"/>
                    <a:pt x="24" y="443"/>
                    <a:pt x="26" y="454"/>
                  </a:cubicBezTo>
                  <a:cubicBezTo>
                    <a:pt x="36" y="500"/>
                    <a:pt x="46" y="546"/>
                    <a:pt x="57" y="591"/>
                  </a:cubicBezTo>
                  <a:cubicBezTo>
                    <a:pt x="80" y="599"/>
                    <a:pt x="107" y="606"/>
                    <a:pt x="129" y="596"/>
                  </a:cubicBezTo>
                  <a:cubicBezTo>
                    <a:pt x="134" y="595"/>
                    <a:pt x="137" y="591"/>
                    <a:pt x="138" y="587"/>
                  </a:cubicBezTo>
                  <a:cubicBezTo>
                    <a:pt x="139" y="585"/>
                    <a:pt x="138" y="582"/>
                    <a:pt x="137" y="580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24" y="533"/>
                    <a:pt x="123" y="523"/>
                    <a:pt x="123" y="514"/>
                  </a:cubicBezTo>
                  <a:cubicBezTo>
                    <a:pt x="124" y="507"/>
                    <a:pt x="127" y="499"/>
                    <a:pt x="124" y="493"/>
                  </a:cubicBezTo>
                  <a:cubicBezTo>
                    <a:pt x="123" y="491"/>
                    <a:pt x="121" y="489"/>
                    <a:pt x="119" y="487"/>
                  </a:cubicBezTo>
                  <a:cubicBezTo>
                    <a:pt x="114" y="479"/>
                    <a:pt x="117" y="468"/>
                    <a:pt x="117" y="459"/>
                  </a:cubicBezTo>
                  <a:cubicBezTo>
                    <a:pt x="117" y="456"/>
                    <a:pt x="117" y="454"/>
                    <a:pt x="117" y="452"/>
                  </a:cubicBezTo>
                  <a:cubicBezTo>
                    <a:pt x="116" y="450"/>
                    <a:pt x="115" y="447"/>
                    <a:pt x="114" y="445"/>
                  </a:cubicBezTo>
                  <a:cubicBezTo>
                    <a:pt x="105" y="428"/>
                    <a:pt x="101" y="409"/>
                    <a:pt x="102" y="390"/>
                  </a:cubicBezTo>
                  <a:cubicBezTo>
                    <a:pt x="102" y="388"/>
                    <a:pt x="102" y="386"/>
                    <a:pt x="101" y="383"/>
                  </a:cubicBezTo>
                  <a:cubicBezTo>
                    <a:pt x="100" y="382"/>
                    <a:pt x="99" y="381"/>
                    <a:pt x="99" y="380"/>
                  </a:cubicBezTo>
                  <a:cubicBezTo>
                    <a:pt x="99" y="379"/>
                    <a:pt x="99" y="377"/>
                    <a:pt x="100" y="375"/>
                  </a:cubicBezTo>
                  <a:cubicBezTo>
                    <a:pt x="96" y="373"/>
                    <a:pt x="94" y="370"/>
                    <a:pt x="91" y="367"/>
                  </a:cubicBezTo>
                  <a:cubicBezTo>
                    <a:pt x="97" y="364"/>
                    <a:pt x="98" y="356"/>
                    <a:pt x="95" y="351"/>
                  </a:cubicBezTo>
                  <a:cubicBezTo>
                    <a:pt x="94" y="350"/>
                    <a:pt x="94" y="349"/>
                    <a:pt x="93" y="349"/>
                  </a:cubicBezTo>
                  <a:cubicBezTo>
                    <a:pt x="96" y="348"/>
                    <a:pt x="99" y="345"/>
                    <a:pt x="98" y="341"/>
                  </a:cubicBezTo>
                  <a:cubicBezTo>
                    <a:pt x="98" y="340"/>
                    <a:pt x="97" y="339"/>
                    <a:pt x="96" y="338"/>
                  </a:cubicBezTo>
                  <a:cubicBezTo>
                    <a:pt x="95" y="337"/>
                    <a:pt x="93" y="337"/>
                    <a:pt x="92" y="335"/>
                  </a:cubicBezTo>
                  <a:cubicBezTo>
                    <a:pt x="91" y="333"/>
                    <a:pt x="92" y="331"/>
                    <a:pt x="93" y="328"/>
                  </a:cubicBezTo>
                  <a:cubicBezTo>
                    <a:pt x="99" y="317"/>
                    <a:pt x="99" y="317"/>
                    <a:pt x="99" y="317"/>
                  </a:cubicBezTo>
                  <a:cubicBezTo>
                    <a:pt x="104" y="308"/>
                    <a:pt x="105" y="298"/>
                    <a:pt x="110" y="289"/>
                  </a:cubicBezTo>
                  <a:cubicBezTo>
                    <a:pt x="117" y="277"/>
                    <a:pt x="123" y="264"/>
                    <a:pt x="127" y="251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58" y="211"/>
                    <a:pt x="158" y="211"/>
                    <a:pt x="158" y="211"/>
                  </a:cubicBezTo>
                  <a:cubicBezTo>
                    <a:pt x="162" y="214"/>
                    <a:pt x="165" y="218"/>
                    <a:pt x="168" y="222"/>
                  </a:cubicBezTo>
                  <a:cubicBezTo>
                    <a:pt x="170" y="227"/>
                    <a:pt x="171" y="232"/>
                    <a:pt x="171" y="236"/>
                  </a:cubicBezTo>
                  <a:cubicBezTo>
                    <a:pt x="176" y="264"/>
                    <a:pt x="193" y="288"/>
                    <a:pt x="200" y="315"/>
                  </a:cubicBezTo>
                  <a:cubicBezTo>
                    <a:pt x="201" y="321"/>
                    <a:pt x="203" y="327"/>
                    <a:pt x="206" y="333"/>
                  </a:cubicBezTo>
                  <a:cubicBezTo>
                    <a:pt x="207" y="334"/>
                    <a:pt x="208" y="336"/>
                    <a:pt x="209" y="338"/>
                  </a:cubicBezTo>
                  <a:cubicBezTo>
                    <a:pt x="210" y="340"/>
                    <a:pt x="210" y="343"/>
                    <a:pt x="210" y="346"/>
                  </a:cubicBezTo>
                  <a:cubicBezTo>
                    <a:pt x="212" y="357"/>
                    <a:pt x="218" y="368"/>
                    <a:pt x="227" y="374"/>
                  </a:cubicBezTo>
                  <a:cubicBezTo>
                    <a:pt x="233" y="378"/>
                    <a:pt x="241" y="381"/>
                    <a:pt x="244" y="388"/>
                  </a:cubicBezTo>
                  <a:cubicBezTo>
                    <a:pt x="244" y="390"/>
                    <a:pt x="245" y="392"/>
                    <a:pt x="247" y="394"/>
                  </a:cubicBezTo>
                  <a:cubicBezTo>
                    <a:pt x="250" y="397"/>
                    <a:pt x="256" y="398"/>
                    <a:pt x="257" y="402"/>
                  </a:cubicBezTo>
                  <a:cubicBezTo>
                    <a:pt x="258" y="405"/>
                    <a:pt x="257" y="408"/>
                    <a:pt x="258" y="410"/>
                  </a:cubicBezTo>
                  <a:cubicBezTo>
                    <a:pt x="259" y="411"/>
                    <a:pt x="260" y="412"/>
                    <a:pt x="261" y="412"/>
                  </a:cubicBezTo>
                  <a:cubicBezTo>
                    <a:pt x="279" y="421"/>
                    <a:pt x="279" y="421"/>
                    <a:pt x="279" y="421"/>
                  </a:cubicBezTo>
                  <a:cubicBezTo>
                    <a:pt x="299" y="431"/>
                    <a:pt x="309" y="454"/>
                    <a:pt x="324" y="471"/>
                  </a:cubicBezTo>
                  <a:cubicBezTo>
                    <a:pt x="329" y="476"/>
                    <a:pt x="333" y="482"/>
                    <a:pt x="337" y="488"/>
                  </a:cubicBezTo>
                  <a:cubicBezTo>
                    <a:pt x="344" y="500"/>
                    <a:pt x="346" y="514"/>
                    <a:pt x="357" y="521"/>
                  </a:cubicBezTo>
                  <a:cubicBezTo>
                    <a:pt x="360" y="523"/>
                    <a:pt x="363" y="525"/>
                    <a:pt x="365" y="527"/>
                  </a:cubicBezTo>
                  <a:cubicBezTo>
                    <a:pt x="368" y="531"/>
                    <a:pt x="367" y="538"/>
                    <a:pt x="367" y="543"/>
                  </a:cubicBezTo>
                  <a:cubicBezTo>
                    <a:pt x="368" y="549"/>
                    <a:pt x="372" y="556"/>
                    <a:pt x="377" y="554"/>
                  </a:cubicBezTo>
                  <a:cubicBezTo>
                    <a:pt x="375" y="561"/>
                    <a:pt x="375" y="568"/>
                    <a:pt x="377" y="575"/>
                  </a:cubicBezTo>
                  <a:cubicBezTo>
                    <a:pt x="401" y="573"/>
                    <a:pt x="423" y="564"/>
                    <a:pt x="440" y="549"/>
                  </a:cubicBezTo>
                  <a:cubicBezTo>
                    <a:pt x="446" y="544"/>
                    <a:pt x="451" y="539"/>
                    <a:pt x="451" y="532"/>
                  </a:cubicBezTo>
                  <a:cubicBezTo>
                    <a:pt x="451" y="530"/>
                    <a:pt x="451" y="529"/>
                    <a:pt x="450" y="528"/>
                  </a:cubicBezTo>
                  <a:cubicBezTo>
                    <a:pt x="449" y="527"/>
                    <a:pt x="448" y="526"/>
                    <a:pt x="446" y="525"/>
                  </a:cubicBezTo>
                  <a:cubicBezTo>
                    <a:pt x="429" y="516"/>
                    <a:pt x="424" y="495"/>
                    <a:pt x="416" y="478"/>
                  </a:cubicBezTo>
                  <a:cubicBezTo>
                    <a:pt x="409" y="463"/>
                    <a:pt x="398" y="450"/>
                    <a:pt x="388" y="436"/>
                  </a:cubicBezTo>
                  <a:cubicBezTo>
                    <a:pt x="368" y="406"/>
                    <a:pt x="355" y="370"/>
                    <a:pt x="325" y="350"/>
                  </a:cubicBezTo>
                  <a:cubicBezTo>
                    <a:pt x="318" y="346"/>
                    <a:pt x="311" y="342"/>
                    <a:pt x="307" y="335"/>
                  </a:cubicBezTo>
                  <a:cubicBezTo>
                    <a:pt x="306" y="330"/>
                    <a:pt x="305" y="326"/>
                    <a:pt x="304" y="322"/>
                  </a:cubicBezTo>
                  <a:cubicBezTo>
                    <a:pt x="303" y="318"/>
                    <a:pt x="299" y="314"/>
                    <a:pt x="295" y="314"/>
                  </a:cubicBezTo>
                  <a:cubicBezTo>
                    <a:pt x="296" y="307"/>
                    <a:pt x="297" y="301"/>
                    <a:pt x="297" y="294"/>
                  </a:cubicBezTo>
                  <a:cubicBezTo>
                    <a:pt x="297" y="291"/>
                    <a:pt x="297" y="288"/>
                    <a:pt x="296" y="285"/>
                  </a:cubicBezTo>
                  <a:cubicBezTo>
                    <a:pt x="295" y="282"/>
                    <a:pt x="293" y="279"/>
                    <a:pt x="291" y="277"/>
                  </a:cubicBezTo>
                  <a:cubicBezTo>
                    <a:pt x="283" y="263"/>
                    <a:pt x="280" y="248"/>
                    <a:pt x="280" y="233"/>
                  </a:cubicBezTo>
                  <a:cubicBezTo>
                    <a:pt x="280" y="225"/>
                    <a:pt x="282" y="217"/>
                    <a:pt x="279" y="209"/>
                  </a:cubicBezTo>
                  <a:cubicBezTo>
                    <a:pt x="278" y="205"/>
                    <a:pt x="276" y="202"/>
                    <a:pt x="274" y="198"/>
                  </a:cubicBezTo>
                  <a:cubicBezTo>
                    <a:pt x="272" y="191"/>
                    <a:pt x="271" y="185"/>
                    <a:pt x="271" y="178"/>
                  </a:cubicBezTo>
                  <a:cubicBezTo>
                    <a:pt x="269" y="151"/>
                    <a:pt x="269" y="151"/>
                    <a:pt x="269" y="151"/>
                  </a:cubicBezTo>
                  <a:cubicBezTo>
                    <a:pt x="269" y="142"/>
                    <a:pt x="268" y="134"/>
                    <a:pt x="266" y="125"/>
                  </a:cubicBezTo>
                  <a:cubicBezTo>
                    <a:pt x="260" y="105"/>
                    <a:pt x="255" y="19"/>
                    <a:pt x="236" y="9"/>
                  </a:cubicBezTo>
                  <a:cubicBezTo>
                    <a:pt x="217" y="0"/>
                    <a:pt x="185" y="66"/>
                    <a:pt x="164" y="67"/>
                  </a:cubicBezTo>
                  <a:cubicBezTo>
                    <a:pt x="155" y="67"/>
                    <a:pt x="146" y="69"/>
                    <a:pt x="137" y="72"/>
                  </a:cubicBezTo>
                  <a:cubicBezTo>
                    <a:pt x="123" y="78"/>
                    <a:pt x="111" y="87"/>
                    <a:pt x="99" y="97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53" y="136"/>
                    <a:pt x="45" y="142"/>
                    <a:pt x="36" y="147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$lïḋè"/>
            <p:cNvSpPr/>
            <p:nvPr/>
          </p:nvSpPr>
          <p:spPr bwMode="auto">
            <a:xfrm>
              <a:off x="8083551" y="3800476"/>
              <a:ext cx="201613" cy="138113"/>
            </a:xfrm>
            <a:custGeom>
              <a:avLst/>
              <a:gdLst>
                <a:gd name="T0" fmla="*/ 17 w 147"/>
                <a:gd name="T1" fmla="*/ 19 h 101"/>
                <a:gd name="T2" fmla="*/ 55 w 147"/>
                <a:gd name="T3" fmla="*/ 0 h 101"/>
                <a:gd name="T4" fmla="*/ 96 w 147"/>
                <a:gd name="T5" fmla="*/ 11 h 101"/>
                <a:gd name="T6" fmla="*/ 108 w 147"/>
                <a:gd name="T7" fmla="*/ 16 h 101"/>
                <a:gd name="T8" fmla="*/ 129 w 147"/>
                <a:gd name="T9" fmla="*/ 19 h 101"/>
                <a:gd name="T10" fmla="*/ 138 w 147"/>
                <a:gd name="T11" fmla="*/ 43 h 101"/>
                <a:gd name="T12" fmla="*/ 141 w 147"/>
                <a:gd name="T13" fmla="*/ 71 h 101"/>
                <a:gd name="T14" fmla="*/ 145 w 147"/>
                <a:gd name="T15" fmla="*/ 78 h 101"/>
                <a:gd name="T16" fmla="*/ 145 w 147"/>
                <a:gd name="T17" fmla="*/ 93 h 101"/>
                <a:gd name="T18" fmla="*/ 137 w 147"/>
                <a:gd name="T19" fmla="*/ 83 h 101"/>
                <a:gd name="T20" fmla="*/ 126 w 147"/>
                <a:gd name="T21" fmla="*/ 80 h 101"/>
                <a:gd name="T22" fmla="*/ 122 w 147"/>
                <a:gd name="T23" fmla="*/ 91 h 101"/>
                <a:gd name="T24" fmla="*/ 117 w 147"/>
                <a:gd name="T25" fmla="*/ 101 h 101"/>
                <a:gd name="T26" fmla="*/ 109 w 147"/>
                <a:gd name="T27" fmla="*/ 97 h 101"/>
                <a:gd name="T28" fmla="*/ 99 w 147"/>
                <a:gd name="T29" fmla="*/ 70 h 101"/>
                <a:gd name="T30" fmla="*/ 86 w 147"/>
                <a:gd name="T31" fmla="*/ 59 h 101"/>
                <a:gd name="T32" fmla="*/ 81 w 147"/>
                <a:gd name="T33" fmla="*/ 47 h 101"/>
                <a:gd name="T34" fmla="*/ 70 w 147"/>
                <a:gd name="T35" fmla="*/ 43 h 101"/>
                <a:gd name="T36" fmla="*/ 67 w 147"/>
                <a:gd name="T37" fmla="*/ 47 h 101"/>
                <a:gd name="T38" fmla="*/ 47 w 147"/>
                <a:gd name="T39" fmla="*/ 53 h 101"/>
                <a:gd name="T40" fmla="*/ 38 w 147"/>
                <a:gd name="T41" fmla="*/ 49 h 101"/>
                <a:gd name="T42" fmla="*/ 28 w 147"/>
                <a:gd name="T43" fmla="*/ 54 h 101"/>
                <a:gd name="T44" fmla="*/ 26 w 147"/>
                <a:gd name="T45" fmla="*/ 66 h 101"/>
                <a:gd name="T46" fmla="*/ 24 w 147"/>
                <a:gd name="T47" fmla="*/ 81 h 101"/>
                <a:gd name="T48" fmla="*/ 19 w 147"/>
                <a:gd name="T49" fmla="*/ 85 h 101"/>
                <a:gd name="T50" fmla="*/ 4 w 147"/>
                <a:gd name="T51" fmla="*/ 87 h 101"/>
                <a:gd name="T52" fmla="*/ 0 w 147"/>
                <a:gd name="T53" fmla="*/ 76 h 101"/>
                <a:gd name="T54" fmla="*/ 4 w 147"/>
                <a:gd name="T55" fmla="*/ 65 h 101"/>
                <a:gd name="T56" fmla="*/ 6 w 147"/>
                <a:gd name="T57" fmla="*/ 39 h 101"/>
                <a:gd name="T58" fmla="*/ 17 w 147"/>
                <a:gd name="T59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" h="101">
                  <a:moveTo>
                    <a:pt x="17" y="19"/>
                  </a:moveTo>
                  <a:cubicBezTo>
                    <a:pt x="26" y="7"/>
                    <a:pt x="40" y="1"/>
                    <a:pt x="55" y="0"/>
                  </a:cubicBezTo>
                  <a:cubicBezTo>
                    <a:pt x="69" y="0"/>
                    <a:pt x="83" y="4"/>
                    <a:pt x="96" y="11"/>
                  </a:cubicBezTo>
                  <a:cubicBezTo>
                    <a:pt x="100" y="13"/>
                    <a:pt x="104" y="15"/>
                    <a:pt x="108" y="16"/>
                  </a:cubicBezTo>
                  <a:cubicBezTo>
                    <a:pt x="115" y="17"/>
                    <a:pt x="123" y="15"/>
                    <a:pt x="129" y="19"/>
                  </a:cubicBezTo>
                  <a:cubicBezTo>
                    <a:pt x="137" y="23"/>
                    <a:pt x="139" y="34"/>
                    <a:pt x="138" y="43"/>
                  </a:cubicBezTo>
                  <a:cubicBezTo>
                    <a:pt x="137" y="53"/>
                    <a:pt x="136" y="63"/>
                    <a:pt x="141" y="71"/>
                  </a:cubicBezTo>
                  <a:cubicBezTo>
                    <a:pt x="142" y="73"/>
                    <a:pt x="144" y="75"/>
                    <a:pt x="145" y="78"/>
                  </a:cubicBezTo>
                  <a:cubicBezTo>
                    <a:pt x="147" y="83"/>
                    <a:pt x="147" y="88"/>
                    <a:pt x="145" y="93"/>
                  </a:cubicBezTo>
                  <a:cubicBezTo>
                    <a:pt x="142" y="90"/>
                    <a:pt x="139" y="87"/>
                    <a:pt x="137" y="83"/>
                  </a:cubicBezTo>
                  <a:cubicBezTo>
                    <a:pt x="134" y="80"/>
                    <a:pt x="129" y="78"/>
                    <a:pt x="126" y="80"/>
                  </a:cubicBezTo>
                  <a:cubicBezTo>
                    <a:pt x="122" y="83"/>
                    <a:pt x="122" y="87"/>
                    <a:pt x="122" y="91"/>
                  </a:cubicBezTo>
                  <a:cubicBezTo>
                    <a:pt x="122" y="95"/>
                    <a:pt x="121" y="99"/>
                    <a:pt x="117" y="101"/>
                  </a:cubicBezTo>
                  <a:cubicBezTo>
                    <a:pt x="114" y="101"/>
                    <a:pt x="111" y="100"/>
                    <a:pt x="109" y="97"/>
                  </a:cubicBezTo>
                  <a:cubicBezTo>
                    <a:pt x="103" y="90"/>
                    <a:pt x="105" y="77"/>
                    <a:pt x="99" y="70"/>
                  </a:cubicBezTo>
                  <a:cubicBezTo>
                    <a:pt x="95" y="65"/>
                    <a:pt x="90" y="63"/>
                    <a:pt x="86" y="59"/>
                  </a:cubicBezTo>
                  <a:cubicBezTo>
                    <a:pt x="84" y="55"/>
                    <a:pt x="83" y="50"/>
                    <a:pt x="81" y="47"/>
                  </a:cubicBezTo>
                  <a:cubicBezTo>
                    <a:pt x="79" y="43"/>
                    <a:pt x="73" y="40"/>
                    <a:pt x="70" y="43"/>
                  </a:cubicBezTo>
                  <a:cubicBezTo>
                    <a:pt x="69" y="44"/>
                    <a:pt x="68" y="45"/>
                    <a:pt x="67" y="47"/>
                  </a:cubicBezTo>
                  <a:cubicBezTo>
                    <a:pt x="62" y="53"/>
                    <a:pt x="54" y="55"/>
                    <a:pt x="47" y="53"/>
                  </a:cubicBezTo>
                  <a:cubicBezTo>
                    <a:pt x="44" y="51"/>
                    <a:pt x="41" y="50"/>
                    <a:pt x="38" y="49"/>
                  </a:cubicBezTo>
                  <a:cubicBezTo>
                    <a:pt x="34" y="49"/>
                    <a:pt x="30" y="51"/>
                    <a:pt x="28" y="54"/>
                  </a:cubicBezTo>
                  <a:cubicBezTo>
                    <a:pt x="26" y="58"/>
                    <a:pt x="26" y="62"/>
                    <a:pt x="26" y="66"/>
                  </a:cubicBezTo>
                  <a:cubicBezTo>
                    <a:pt x="26" y="71"/>
                    <a:pt x="27" y="77"/>
                    <a:pt x="24" y="81"/>
                  </a:cubicBezTo>
                  <a:cubicBezTo>
                    <a:pt x="22" y="83"/>
                    <a:pt x="21" y="84"/>
                    <a:pt x="19" y="85"/>
                  </a:cubicBezTo>
                  <a:cubicBezTo>
                    <a:pt x="14" y="88"/>
                    <a:pt x="8" y="90"/>
                    <a:pt x="4" y="87"/>
                  </a:cubicBezTo>
                  <a:cubicBezTo>
                    <a:pt x="1" y="84"/>
                    <a:pt x="0" y="80"/>
                    <a:pt x="0" y="76"/>
                  </a:cubicBezTo>
                  <a:cubicBezTo>
                    <a:pt x="1" y="73"/>
                    <a:pt x="2" y="69"/>
                    <a:pt x="4" y="65"/>
                  </a:cubicBezTo>
                  <a:cubicBezTo>
                    <a:pt x="6" y="57"/>
                    <a:pt x="3" y="47"/>
                    <a:pt x="6" y="39"/>
                  </a:cubicBezTo>
                  <a:cubicBezTo>
                    <a:pt x="8" y="32"/>
                    <a:pt x="12" y="25"/>
                    <a:pt x="17" y="19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Sḻidè"/>
            <p:cNvSpPr/>
            <p:nvPr/>
          </p:nvSpPr>
          <p:spPr bwMode="auto">
            <a:xfrm>
              <a:off x="8153401" y="3930651"/>
              <a:ext cx="173038" cy="227013"/>
            </a:xfrm>
            <a:custGeom>
              <a:avLst/>
              <a:gdLst>
                <a:gd name="T0" fmla="*/ 1 w 125"/>
                <a:gd name="T1" fmla="*/ 117 h 165"/>
                <a:gd name="T2" fmla="*/ 1 w 125"/>
                <a:gd name="T3" fmla="*/ 123 h 165"/>
                <a:gd name="T4" fmla="*/ 4 w 125"/>
                <a:gd name="T5" fmla="*/ 126 h 165"/>
                <a:gd name="T6" fmla="*/ 35 w 125"/>
                <a:gd name="T7" fmla="*/ 136 h 165"/>
                <a:gd name="T8" fmla="*/ 39 w 125"/>
                <a:gd name="T9" fmla="*/ 137 h 165"/>
                <a:gd name="T10" fmla="*/ 41 w 125"/>
                <a:gd name="T11" fmla="*/ 146 h 165"/>
                <a:gd name="T12" fmla="*/ 39 w 125"/>
                <a:gd name="T13" fmla="*/ 155 h 165"/>
                <a:gd name="T14" fmla="*/ 52 w 125"/>
                <a:gd name="T15" fmla="*/ 164 h 165"/>
                <a:gd name="T16" fmla="*/ 75 w 125"/>
                <a:gd name="T17" fmla="*/ 159 h 165"/>
                <a:gd name="T18" fmla="*/ 85 w 125"/>
                <a:gd name="T19" fmla="*/ 145 h 165"/>
                <a:gd name="T20" fmla="*/ 122 w 125"/>
                <a:gd name="T21" fmla="*/ 33 h 165"/>
                <a:gd name="T22" fmla="*/ 124 w 125"/>
                <a:gd name="T23" fmla="*/ 25 h 165"/>
                <a:gd name="T24" fmla="*/ 122 w 125"/>
                <a:gd name="T25" fmla="*/ 18 h 165"/>
                <a:gd name="T26" fmla="*/ 112 w 125"/>
                <a:gd name="T27" fmla="*/ 15 h 165"/>
                <a:gd name="T28" fmla="*/ 110 w 125"/>
                <a:gd name="T29" fmla="*/ 10 h 165"/>
                <a:gd name="T30" fmla="*/ 100 w 125"/>
                <a:gd name="T31" fmla="*/ 5 h 165"/>
                <a:gd name="T32" fmla="*/ 93 w 125"/>
                <a:gd name="T33" fmla="*/ 0 h 165"/>
                <a:gd name="T34" fmla="*/ 86 w 125"/>
                <a:gd name="T35" fmla="*/ 4 h 165"/>
                <a:gd name="T36" fmla="*/ 66 w 125"/>
                <a:gd name="T37" fmla="*/ 36 h 165"/>
                <a:gd name="T38" fmla="*/ 38 w 125"/>
                <a:gd name="T39" fmla="*/ 88 h 165"/>
                <a:gd name="T40" fmla="*/ 29 w 125"/>
                <a:gd name="T41" fmla="*/ 71 h 165"/>
                <a:gd name="T42" fmla="*/ 16 w 125"/>
                <a:gd name="T43" fmla="*/ 82 h 165"/>
                <a:gd name="T44" fmla="*/ 1 w 125"/>
                <a:gd name="T45" fmla="*/ 11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165">
                  <a:moveTo>
                    <a:pt x="1" y="117"/>
                  </a:moveTo>
                  <a:cubicBezTo>
                    <a:pt x="0" y="119"/>
                    <a:pt x="0" y="121"/>
                    <a:pt x="1" y="123"/>
                  </a:cubicBezTo>
                  <a:cubicBezTo>
                    <a:pt x="2" y="124"/>
                    <a:pt x="3" y="125"/>
                    <a:pt x="4" y="126"/>
                  </a:cubicBezTo>
                  <a:cubicBezTo>
                    <a:pt x="14" y="132"/>
                    <a:pt x="24" y="135"/>
                    <a:pt x="35" y="136"/>
                  </a:cubicBezTo>
                  <a:cubicBezTo>
                    <a:pt x="36" y="136"/>
                    <a:pt x="38" y="136"/>
                    <a:pt x="39" y="137"/>
                  </a:cubicBezTo>
                  <a:cubicBezTo>
                    <a:pt x="41" y="139"/>
                    <a:pt x="42" y="143"/>
                    <a:pt x="41" y="146"/>
                  </a:cubicBezTo>
                  <a:cubicBezTo>
                    <a:pt x="40" y="148"/>
                    <a:pt x="39" y="152"/>
                    <a:pt x="39" y="155"/>
                  </a:cubicBezTo>
                  <a:cubicBezTo>
                    <a:pt x="40" y="160"/>
                    <a:pt x="46" y="163"/>
                    <a:pt x="52" y="164"/>
                  </a:cubicBezTo>
                  <a:cubicBezTo>
                    <a:pt x="60" y="165"/>
                    <a:pt x="69" y="164"/>
                    <a:pt x="75" y="159"/>
                  </a:cubicBezTo>
                  <a:cubicBezTo>
                    <a:pt x="80" y="155"/>
                    <a:pt x="83" y="150"/>
                    <a:pt x="85" y="145"/>
                  </a:cubicBezTo>
                  <a:cubicBezTo>
                    <a:pt x="101" y="109"/>
                    <a:pt x="106" y="69"/>
                    <a:pt x="122" y="33"/>
                  </a:cubicBezTo>
                  <a:cubicBezTo>
                    <a:pt x="123" y="31"/>
                    <a:pt x="124" y="28"/>
                    <a:pt x="124" y="25"/>
                  </a:cubicBezTo>
                  <a:cubicBezTo>
                    <a:pt x="125" y="23"/>
                    <a:pt x="124" y="20"/>
                    <a:pt x="122" y="18"/>
                  </a:cubicBezTo>
                  <a:cubicBezTo>
                    <a:pt x="119" y="17"/>
                    <a:pt x="114" y="18"/>
                    <a:pt x="112" y="15"/>
                  </a:cubicBezTo>
                  <a:cubicBezTo>
                    <a:pt x="111" y="13"/>
                    <a:pt x="111" y="11"/>
                    <a:pt x="110" y="10"/>
                  </a:cubicBezTo>
                  <a:cubicBezTo>
                    <a:pt x="108" y="7"/>
                    <a:pt x="104" y="7"/>
                    <a:pt x="100" y="5"/>
                  </a:cubicBezTo>
                  <a:cubicBezTo>
                    <a:pt x="98" y="4"/>
                    <a:pt x="96" y="1"/>
                    <a:pt x="93" y="0"/>
                  </a:cubicBezTo>
                  <a:cubicBezTo>
                    <a:pt x="90" y="0"/>
                    <a:pt x="87" y="2"/>
                    <a:pt x="86" y="4"/>
                  </a:cubicBezTo>
                  <a:cubicBezTo>
                    <a:pt x="76" y="12"/>
                    <a:pt x="71" y="25"/>
                    <a:pt x="66" y="36"/>
                  </a:cubicBezTo>
                  <a:cubicBezTo>
                    <a:pt x="58" y="54"/>
                    <a:pt x="49" y="72"/>
                    <a:pt x="38" y="88"/>
                  </a:cubicBezTo>
                  <a:cubicBezTo>
                    <a:pt x="39" y="86"/>
                    <a:pt x="32" y="72"/>
                    <a:pt x="29" y="71"/>
                  </a:cubicBezTo>
                  <a:cubicBezTo>
                    <a:pt x="24" y="70"/>
                    <a:pt x="18" y="79"/>
                    <a:pt x="16" y="82"/>
                  </a:cubicBezTo>
                  <a:cubicBezTo>
                    <a:pt x="7" y="92"/>
                    <a:pt x="2" y="104"/>
                    <a:pt x="1" y="117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ṥļïďê"/>
            <p:cNvSpPr/>
            <p:nvPr/>
          </p:nvSpPr>
          <p:spPr bwMode="auto">
            <a:xfrm>
              <a:off x="8199438" y="4162426"/>
              <a:ext cx="428625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íSlîdè"/>
            <p:cNvSpPr/>
            <p:nvPr/>
          </p:nvSpPr>
          <p:spPr bwMode="auto">
            <a:xfrm>
              <a:off x="8275638" y="4249738"/>
              <a:ext cx="276225" cy="254000"/>
            </a:xfrm>
            <a:custGeom>
              <a:avLst/>
              <a:gdLst>
                <a:gd name="T0" fmla="*/ 90 w 174"/>
                <a:gd name="T1" fmla="*/ 0 h 160"/>
                <a:gd name="T2" fmla="*/ 0 w 174"/>
                <a:gd name="T3" fmla="*/ 160 h 160"/>
                <a:gd name="T4" fmla="*/ 174 w 174"/>
                <a:gd name="T5" fmla="*/ 35 h 160"/>
                <a:gd name="T6" fmla="*/ 36 w 174"/>
                <a:gd name="T7" fmla="*/ 142 h 160"/>
                <a:gd name="T8" fmla="*/ 19 w 174"/>
                <a:gd name="T9" fmla="*/ 125 h 160"/>
                <a:gd name="T10" fmla="*/ 36 w 174"/>
                <a:gd name="T11" fmla="*/ 142 h 160"/>
                <a:gd name="T12" fmla="*/ 19 w 174"/>
                <a:gd name="T13" fmla="*/ 106 h 160"/>
                <a:gd name="T14" fmla="*/ 36 w 174"/>
                <a:gd name="T15" fmla="*/ 89 h 160"/>
                <a:gd name="T16" fmla="*/ 36 w 174"/>
                <a:gd name="T17" fmla="*/ 71 h 160"/>
                <a:gd name="T18" fmla="*/ 19 w 174"/>
                <a:gd name="T19" fmla="*/ 54 h 160"/>
                <a:gd name="T20" fmla="*/ 36 w 174"/>
                <a:gd name="T21" fmla="*/ 71 h 160"/>
                <a:gd name="T22" fmla="*/ 19 w 174"/>
                <a:gd name="T23" fmla="*/ 35 h 160"/>
                <a:gd name="T24" fmla="*/ 36 w 174"/>
                <a:gd name="T25" fmla="*/ 18 h 160"/>
                <a:gd name="T26" fmla="*/ 71 w 174"/>
                <a:gd name="T27" fmla="*/ 142 h 160"/>
                <a:gd name="T28" fmla="*/ 54 w 174"/>
                <a:gd name="T29" fmla="*/ 125 h 160"/>
                <a:gd name="T30" fmla="*/ 71 w 174"/>
                <a:gd name="T31" fmla="*/ 142 h 160"/>
                <a:gd name="T32" fmla="*/ 54 w 174"/>
                <a:gd name="T33" fmla="*/ 106 h 160"/>
                <a:gd name="T34" fmla="*/ 71 w 174"/>
                <a:gd name="T35" fmla="*/ 89 h 160"/>
                <a:gd name="T36" fmla="*/ 71 w 174"/>
                <a:gd name="T37" fmla="*/ 71 h 160"/>
                <a:gd name="T38" fmla="*/ 54 w 174"/>
                <a:gd name="T39" fmla="*/ 54 h 160"/>
                <a:gd name="T40" fmla="*/ 71 w 174"/>
                <a:gd name="T41" fmla="*/ 71 h 160"/>
                <a:gd name="T42" fmla="*/ 54 w 174"/>
                <a:gd name="T43" fmla="*/ 35 h 160"/>
                <a:gd name="T44" fmla="*/ 71 w 174"/>
                <a:gd name="T45" fmla="*/ 18 h 160"/>
                <a:gd name="T46" fmla="*/ 156 w 174"/>
                <a:gd name="T47" fmla="*/ 142 h 160"/>
                <a:gd name="T48" fmla="*/ 90 w 174"/>
                <a:gd name="T49" fmla="*/ 125 h 160"/>
                <a:gd name="T50" fmla="*/ 107 w 174"/>
                <a:gd name="T51" fmla="*/ 106 h 160"/>
                <a:gd name="T52" fmla="*/ 90 w 174"/>
                <a:gd name="T53" fmla="*/ 89 h 160"/>
                <a:gd name="T54" fmla="*/ 107 w 174"/>
                <a:gd name="T55" fmla="*/ 71 h 160"/>
                <a:gd name="T56" fmla="*/ 90 w 174"/>
                <a:gd name="T57" fmla="*/ 54 h 160"/>
                <a:gd name="T58" fmla="*/ 156 w 174"/>
                <a:gd name="T59" fmla="*/ 142 h 160"/>
                <a:gd name="T60" fmla="*/ 122 w 174"/>
                <a:gd name="T61" fmla="*/ 71 h 160"/>
                <a:gd name="T62" fmla="*/ 141 w 174"/>
                <a:gd name="T63" fmla="*/ 89 h 160"/>
                <a:gd name="T64" fmla="*/ 141 w 174"/>
                <a:gd name="T65" fmla="*/ 106 h 160"/>
                <a:gd name="T66" fmla="*/ 122 w 174"/>
                <a:gd name="T67" fmla="*/ 125 h 160"/>
                <a:gd name="T68" fmla="*/ 141 w 174"/>
                <a:gd name="T69" fmla="*/ 10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0">
                  <a:moveTo>
                    <a:pt x="90" y="35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74" y="160"/>
                  </a:lnTo>
                  <a:lnTo>
                    <a:pt x="174" y="35"/>
                  </a:lnTo>
                  <a:lnTo>
                    <a:pt x="90" y="35"/>
                  </a:lnTo>
                  <a:close/>
                  <a:moveTo>
                    <a:pt x="36" y="142"/>
                  </a:moveTo>
                  <a:lnTo>
                    <a:pt x="19" y="142"/>
                  </a:lnTo>
                  <a:lnTo>
                    <a:pt x="19" y="125"/>
                  </a:lnTo>
                  <a:lnTo>
                    <a:pt x="36" y="125"/>
                  </a:lnTo>
                  <a:lnTo>
                    <a:pt x="36" y="142"/>
                  </a:lnTo>
                  <a:close/>
                  <a:moveTo>
                    <a:pt x="36" y="106"/>
                  </a:moveTo>
                  <a:lnTo>
                    <a:pt x="19" y="106"/>
                  </a:lnTo>
                  <a:lnTo>
                    <a:pt x="19" y="89"/>
                  </a:lnTo>
                  <a:lnTo>
                    <a:pt x="36" y="89"/>
                  </a:lnTo>
                  <a:lnTo>
                    <a:pt x="36" y="106"/>
                  </a:lnTo>
                  <a:close/>
                  <a:moveTo>
                    <a:pt x="36" y="71"/>
                  </a:moveTo>
                  <a:lnTo>
                    <a:pt x="19" y="71"/>
                  </a:lnTo>
                  <a:lnTo>
                    <a:pt x="19" y="54"/>
                  </a:lnTo>
                  <a:lnTo>
                    <a:pt x="36" y="54"/>
                  </a:lnTo>
                  <a:lnTo>
                    <a:pt x="36" y="71"/>
                  </a:lnTo>
                  <a:close/>
                  <a:moveTo>
                    <a:pt x="36" y="35"/>
                  </a:moveTo>
                  <a:lnTo>
                    <a:pt x="19" y="35"/>
                  </a:lnTo>
                  <a:lnTo>
                    <a:pt x="19" y="18"/>
                  </a:lnTo>
                  <a:lnTo>
                    <a:pt x="36" y="18"/>
                  </a:lnTo>
                  <a:lnTo>
                    <a:pt x="36" y="35"/>
                  </a:lnTo>
                  <a:close/>
                  <a:moveTo>
                    <a:pt x="71" y="142"/>
                  </a:moveTo>
                  <a:lnTo>
                    <a:pt x="54" y="142"/>
                  </a:lnTo>
                  <a:lnTo>
                    <a:pt x="54" y="125"/>
                  </a:lnTo>
                  <a:lnTo>
                    <a:pt x="71" y="125"/>
                  </a:lnTo>
                  <a:lnTo>
                    <a:pt x="71" y="142"/>
                  </a:lnTo>
                  <a:close/>
                  <a:moveTo>
                    <a:pt x="71" y="106"/>
                  </a:moveTo>
                  <a:lnTo>
                    <a:pt x="54" y="106"/>
                  </a:lnTo>
                  <a:lnTo>
                    <a:pt x="54" y="89"/>
                  </a:lnTo>
                  <a:lnTo>
                    <a:pt x="71" y="89"/>
                  </a:lnTo>
                  <a:lnTo>
                    <a:pt x="71" y="106"/>
                  </a:lnTo>
                  <a:close/>
                  <a:moveTo>
                    <a:pt x="71" y="71"/>
                  </a:moveTo>
                  <a:lnTo>
                    <a:pt x="54" y="71"/>
                  </a:lnTo>
                  <a:lnTo>
                    <a:pt x="54" y="54"/>
                  </a:lnTo>
                  <a:lnTo>
                    <a:pt x="71" y="54"/>
                  </a:lnTo>
                  <a:lnTo>
                    <a:pt x="71" y="71"/>
                  </a:lnTo>
                  <a:close/>
                  <a:moveTo>
                    <a:pt x="71" y="35"/>
                  </a:moveTo>
                  <a:lnTo>
                    <a:pt x="54" y="35"/>
                  </a:lnTo>
                  <a:lnTo>
                    <a:pt x="54" y="18"/>
                  </a:lnTo>
                  <a:lnTo>
                    <a:pt x="71" y="18"/>
                  </a:lnTo>
                  <a:lnTo>
                    <a:pt x="71" y="35"/>
                  </a:lnTo>
                  <a:close/>
                  <a:moveTo>
                    <a:pt x="156" y="142"/>
                  </a:moveTo>
                  <a:lnTo>
                    <a:pt x="90" y="142"/>
                  </a:lnTo>
                  <a:lnTo>
                    <a:pt x="90" y="125"/>
                  </a:lnTo>
                  <a:lnTo>
                    <a:pt x="107" y="125"/>
                  </a:lnTo>
                  <a:lnTo>
                    <a:pt x="107" y="106"/>
                  </a:lnTo>
                  <a:lnTo>
                    <a:pt x="90" y="106"/>
                  </a:lnTo>
                  <a:lnTo>
                    <a:pt x="90" y="89"/>
                  </a:lnTo>
                  <a:lnTo>
                    <a:pt x="107" y="89"/>
                  </a:lnTo>
                  <a:lnTo>
                    <a:pt x="107" y="71"/>
                  </a:lnTo>
                  <a:lnTo>
                    <a:pt x="90" y="71"/>
                  </a:lnTo>
                  <a:lnTo>
                    <a:pt x="90" y="54"/>
                  </a:lnTo>
                  <a:lnTo>
                    <a:pt x="156" y="54"/>
                  </a:lnTo>
                  <a:lnTo>
                    <a:pt x="156" y="142"/>
                  </a:lnTo>
                  <a:close/>
                  <a:moveTo>
                    <a:pt x="141" y="71"/>
                  </a:moveTo>
                  <a:lnTo>
                    <a:pt x="122" y="71"/>
                  </a:lnTo>
                  <a:lnTo>
                    <a:pt x="122" y="89"/>
                  </a:lnTo>
                  <a:lnTo>
                    <a:pt x="141" y="89"/>
                  </a:lnTo>
                  <a:lnTo>
                    <a:pt x="141" y="71"/>
                  </a:lnTo>
                  <a:close/>
                  <a:moveTo>
                    <a:pt x="141" y="106"/>
                  </a:moveTo>
                  <a:lnTo>
                    <a:pt x="122" y="106"/>
                  </a:lnTo>
                  <a:lnTo>
                    <a:pt x="122" y="125"/>
                  </a:lnTo>
                  <a:lnTo>
                    <a:pt x="141" y="125"/>
                  </a:lnTo>
                  <a:lnTo>
                    <a:pt x="141" y="10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ṡlíďé"/>
            <p:cNvSpPr/>
            <p:nvPr/>
          </p:nvSpPr>
          <p:spPr bwMode="auto">
            <a:xfrm>
              <a:off x="8594726" y="4375151"/>
              <a:ext cx="106363" cy="117475"/>
            </a:xfrm>
            <a:custGeom>
              <a:avLst/>
              <a:gdLst>
                <a:gd name="T0" fmla="*/ 22 w 77"/>
                <a:gd name="T1" fmla="*/ 17 h 86"/>
                <a:gd name="T2" fmla="*/ 7 w 77"/>
                <a:gd name="T3" fmla="*/ 33 h 86"/>
                <a:gd name="T4" fmla="*/ 0 w 77"/>
                <a:gd name="T5" fmla="*/ 53 h 86"/>
                <a:gd name="T6" fmla="*/ 2 w 77"/>
                <a:gd name="T7" fmla="*/ 59 h 86"/>
                <a:gd name="T8" fmla="*/ 8 w 77"/>
                <a:gd name="T9" fmla="*/ 60 h 86"/>
                <a:gd name="T10" fmla="*/ 11 w 77"/>
                <a:gd name="T11" fmla="*/ 58 h 86"/>
                <a:gd name="T12" fmla="*/ 20 w 77"/>
                <a:gd name="T13" fmla="*/ 48 h 86"/>
                <a:gd name="T14" fmla="*/ 24 w 77"/>
                <a:gd name="T15" fmla="*/ 46 h 86"/>
                <a:gd name="T16" fmla="*/ 26 w 77"/>
                <a:gd name="T17" fmla="*/ 47 h 86"/>
                <a:gd name="T18" fmla="*/ 30 w 77"/>
                <a:gd name="T19" fmla="*/ 53 h 86"/>
                <a:gd name="T20" fmla="*/ 26 w 77"/>
                <a:gd name="T21" fmla="*/ 65 h 86"/>
                <a:gd name="T22" fmla="*/ 19 w 77"/>
                <a:gd name="T23" fmla="*/ 75 h 86"/>
                <a:gd name="T24" fmla="*/ 19 w 77"/>
                <a:gd name="T25" fmla="*/ 79 h 86"/>
                <a:gd name="T26" fmla="*/ 21 w 77"/>
                <a:gd name="T27" fmla="*/ 81 h 86"/>
                <a:gd name="T28" fmla="*/ 47 w 77"/>
                <a:gd name="T29" fmla="*/ 82 h 86"/>
                <a:gd name="T30" fmla="*/ 63 w 77"/>
                <a:gd name="T31" fmla="*/ 74 h 86"/>
                <a:gd name="T32" fmla="*/ 70 w 77"/>
                <a:gd name="T33" fmla="*/ 72 h 86"/>
                <a:gd name="T34" fmla="*/ 76 w 77"/>
                <a:gd name="T35" fmla="*/ 62 h 86"/>
                <a:gd name="T36" fmla="*/ 76 w 77"/>
                <a:gd name="T37" fmla="*/ 51 h 86"/>
                <a:gd name="T38" fmla="*/ 67 w 77"/>
                <a:gd name="T39" fmla="*/ 7 h 86"/>
                <a:gd name="T40" fmla="*/ 65 w 77"/>
                <a:gd name="T41" fmla="*/ 5 h 86"/>
                <a:gd name="T42" fmla="*/ 62 w 77"/>
                <a:gd name="T43" fmla="*/ 4 h 86"/>
                <a:gd name="T44" fmla="*/ 37 w 77"/>
                <a:gd name="T45" fmla="*/ 2 h 86"/>
                <a:gd name="T46" fmla="*/ 31 w 77"/>
                <a:gd name="T47" fmla="*/ 8 h 86"/>
                <a:gd name="T48" fmla="*/ 22 w 77"/>
                <a:gd name="T49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86">
                  <a:moveTo>
                    <a:pt x="22" y="17"/>
                  </a:moveTo>
                  <a:cubicBezTo>
                    <a:pt x="17" y="22"/>
                    <a:pt x="12" y="27"/>
                    <a:pt x="7" y="33"/>
                  </a:cubicBezTo>
                  <a:cubicBezTo>
                    <a:pt x="3" y="38"/>
                    <a:pt x="0" y="45"/>
                    <a:pt x="0" y="53"/>
                  </a:cubicBezTo>
                  <a:cubicBezTo>
                    <a:pt x="0" y="55"/>
                    <a:pt x="1" y="57"/>
                    <a:pt x="2" y="59"/>
                  </a:cubicBezTo>
                  <a:cubicBezTo>
                    <a:pt x="4" y="60"/>
                    <a:pt x="6" y="61"/>
                    <a:pt x="8" y="60"/>
                  </a:cubicBezTo>
                  <a:cubicBezTo>
                    <a:pt x="9" y="60"/>
                    <a:pt x="10" y="59"/>
                    <a:pt x="11" y="58"/>
                  </a:cubicBezTo>
                  <a:cubicBezTo>
                    <a:pt x="13" y="54"/>
                    <a:pt x="16" y="51"/>
                    <a:pt x="20" y="48"/>
                  </a:cubicBezTo>
                  <a:cubicBezTo>
                    <a:pt x="21" y="47"/>
                    <a:pt x="22" y="45"/>
                    <a:pt x="24" y="46"/>
                  </a:cubicBezTo>
                  <a:cubicBezTo>
                    <a:pt x="25" y="46"/>
                    <a:pt x="25" y="47"/>
                    <a:pt x="26" y="47"/>
                  </a:cubicBezTo>
                  <a:cubicBezTo>
                    <a:pt x="28" y="49"/>
                    <a:pt x="29" y="51"/>
                    <a:pt x="30" y="53"/>
                  </a:cubicBezTo>
                  <a:cubicBezTo>
                    <a:pt x="30" y="57"/>
                    <a:pt x="29" y="62"/>
                    <a:pt x="26" y="65"/>
                  </a:cubicBezTo>
                  <a:cubicBezTo>
                    <a:pt x="23" y="68"/>
                    <a:pt x="20" y="71"/>
                    <a:pt x="19" y="75"/>
                  </a:cubicBezTo>
                  <a:cubicBezTo>
                    <a:pt x="18" y="76"/>
                    <a:pt x="18" y="78"/>
                    <a:pt x="19" y="79"/>
                  </a:cubicBezTo>
                  <a:cubicBezTo>
                    <a:pt x="19" y="80"/>
                    <a:pt x="20" y="80"/>
                    <a:pt x="21" y="81"/>
                  </a:cubicBezTo>
                  <a:cubicBezTo>
                    <a:pt x="29" y="85"/>
                    <a:pt x="38" y="86"/>
                    <a:pt x="47" y="82"/>
                  </a:cubicBezTo>
                  <a:cubicBezTo>
                    <a:pt x="52" y="80"/>
                    <a:pt x="57" y="76"/>
                    <a:pt x="63" y="74"/>
                  </a:cubicBezTo>
                  <a:cubicBezTo>
                    <a:pt x="65" y="74"/>
                    <a:pt x="67" y="73"/>
                    <a:pt x="70" y="72"/>
                  </a:cubicBezTo>
                  <a:cubicBezTo>
                    <a:pt x="73" y="70"/>
                    <a:pt x="75" y="66"/>
                    <a:pt x="76" y="62"/>
                  </a:cubicBezTo>
                  <a:cubicBezTo>
                    <a:pt x="77" y="59"/>
                    <a:pt x="77" y="55"/>
                    <a:pt x="76" y="51"/>
                  </a:cubicBezTo>
                  <a:cubicBezTo>
                    <a:pt x="76" y="36"/>
                    <a:pt x="72" y="21"/>
                    <a:pt x="67" y="7"/>
                  </a:cubicBezTo>
                  <a:cubicBezTo>
                    <a:pt x="66" y="6"/>
                    <a:pt x="66" y="5"/>
                    <a:pt x="65" y="5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5" y="3"/>
                    <a:pt x="44" y="0"/>
                    <a:pt x="37" y="2"/>
                  </a:cubicBezTo>
                  <a:cubicBezTo>
                    <a:pt x="35" y="4"/>
                    <a:pt x="33" y="5"/>
                    <a:pt x="31" y="8"/>
                  </a:cubicBezTo>
                  <a:cubicBezTo>
                    <a:pt x="30" y="9"/>
                    <a:pt x="22" y="15"/>
                    <a:pt x="22" y="17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ṩḻïḑe"/>
            <p:cNvSpPr/>
            <p:nvPr/>
          </p:nvSpPr>
          <p:spPr bwMode="auto">
            <a:xfrm>
              <a:off x="8486776" y="4033838"/>
              <a:ext cx="209550" cy="368300"/>
            </a:xfrm>
            <a:custGeom>
              <a:avLst/>
              <a:gdLst>
                <a:gd name="T0" fmla="*/ 99 w 153"/>
                <a:gd name="T1" fmla="*/ 259 h 268"/>
                <a:gd name="T2" fmla="*/ 103 w 153"/>
                <a:gd name="T3" fmla="*/ 235 h 268"/>
                <a:gd name="T4" fmla="*/ 95 w 153"/>
                <a:gd name="T5" fmla="*/ 216 h 268"/>
                <a:gd name="T6" fmla="*/ 98 w 153"/>
                <a:gd name="T7" fmla="*/ 209 h 268"/>
                <a:gd name="T8" fmla="*/ 88 w 153"/>
                <a:gd name="T9" fmla="*/ 190 h 268"/>
                <a:gd name="T10" fmla="*/ 92 w 153"/>
                <a:gd name="T11" fmla="*/ 183 h 268"/>
                <a:gd name="T12" fmla="*/ 82 w 153"/>
                <a:gd name="T13" fmla="*/ 168 h 268"/>
                <a:gd name="T14" fmla="*/ 83 w 153"/>
                <a:gd name="T15" fmla="*/ 161 h 268"/>
                <a:gd name="T16" fmla="*/ 80 w 153"/>
                <a:gd name="T17" fmla="*/ 154 h 268"/>
                <a:gd name="T18" fmla="*/ 72 w 153"/>
                <a:gd name="T19" fmla="*/ 135 h 268"/>
                <a:gd name="T20" fmla="*/ 75 w 153"/>
                <a:gd name="T21" fmla="*/ 126 h 268"/>
                <a:gd name="T22" fmla="*/ 70 w 153"/>
                <a:gd name="T23" fmla="*/ 115 h 268"/>
                <a:gd name="T24" fmla="*/ 70 w 153"/>
                <a:gd name="T25" fmla="*/ 110 h 268"/>
                <a:gd name="T26" fmla="*/ 61 w 153"/>
                <a:gd name="T27" fmla="*/ 102 h 268"/>
                <a:gd name="T28" fmla="*/ 61 w 153"/>
                <a:gd name="T29" fmla="*/ 97 h 268"/>
                <a:gd name="T30" fmla="*/ 55 w 153"/>
                <a:gd name="T31" fmla="*/ 91 h 268"/>
                <a:gd name="T32" fmla="*/ 46 w 153"/>
                <a:gd name="T33" fmla="*/ 88 h 268"/>
                <a:gd name="T34" fmla="*/ 40 w 153"/>
                <a:gd name="T35" fmla="*/ 86 h 268"/>
                <a:gd name="T36" fmla="*/ 38 w 153"/>
                <a:gd name="T37" fmla="*/ 88 h 268"/>
                <a:gd name="T38" fmla="*/ 28 w 153"/>
                <a:gd name="T39" fmla="*/ 87 h 268"/>
                <a:gd name="T40" fmla="*/ 12 w 153"/>
                <a:gd name="T41" fmla="*/ 59 h 268"/>
                <a:gd name="T42" fmla="*/ 8 w 153"/>
                <a:gd name="T43" fmla="*/ 26 h 268"/>
                <a:gd name="T44" fmla="*/ 5 w 153"/>
                <a:gd name="T45" fmla="*/ 16 h 268"/>
                <a:gd name="T46" fmla="*/ 0 w 153"/>
                <a:gd name="T47" fmla="*/ 6 h 268"/>
                <a:gd name="T48" fmla="*/ 18 w 153"/>
                <a:gd name="T49" fmla="*/ 5 h 268"/>
                <a:gd name="T50" fmla="*/ 32 w 153"/>
                <a:gd name="T51" fmla="*/ 8 h 268"/>
                <a:gd name="T52" fmla="*/ 47 w 153"/>
                <a:gd name="T53" fmla="*/ 14 h 268"/>
                <a:gd name="T54" fmla="*/ 106 w 153"/>
                <a:gd name="T55" fmla="*/ 38 h 268"/>
                <a:gd name="T56" fmla="*/ 123 w 153"/>
                <a:gd name="T57" fmla="*/ 52 h 268"/>
                <a:gd name="T58" fmla="*/ 132 w 153"/>
                <a:gd name="T59" fmla="*/ 54 h 268"/>
                <a:gd name="T60" fmla="*/ 145 w 153"/>
                <a:gd name="T61" fmla="*/ 75 h 268"/>
                <a:gd name="T62" fmla="*/ 148 w 153"/>
                <a:gd name="T63" fmla="*/ 81 h 268"/>
                <a:gd name="T64" fmla="*/ 149 w 153"/>
                <a:gd name="T65" fmla="*/ 89 h 268"/>
                <a:gd name="T66" fmla="*/ 150 w 153"/>
                <a:gd name="T67" fmla="*/ 108 h 268"/>
                <a:gd name="T68" fmla="*/ 148 w 153"/>
                <a:gd name="T69" fmla="*/ 203 h 268"/>
                <a:gd name="T70" fmla="*/ 148 w 153"/>
                <a:gd name="T71" fmla="*/ 234 h 268"/>
                <a:gd name="T72" fmla="*/ 151 w 153"/>
                <a:gd name="T73" fmla="*/ 242 h 268"/>
                <a:gd name="T74" fmla="*/ 152 w 153"/>
                <a:gd name="T75" fmla="*/ 252 h 268"/>
                <a:gd name="T76" fmla="*/ 153 w 153"/>
                <a:gd name="T77" fmla="*/ 264 h 268"/>
                <a:gd name="T78" fmla="*/ 152 w 153"/>
                <a:gd name="T79" fmla="*/ 267 h 268"/>
                <a:gd name="T80" fmla="*/ 149 w 153"/>
                <a:gd name="T81" fmla="*/ 268 h 268"/>
                <a:gd name="T82" fmla="*/ 98 w 153"/>
                <a:gd name="T83" fmla="*/ 26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268">
                  <a:moveTo>
                    <a:pt x="99" y="259"/>
                  </a:moveTo>
                  <a:cubicBezTo>
                    <a:pt x="99" y="252"/>
                    <a:pt x="90" y="236"/>
                    <a:pt x="103" y="235"/>
                  </a:cubicBezTo>
                  <a:cubicBezTo>
                    <a:pt x="103" y="228"/>
                    <a:pt x="93" y="223"/>
                    <a:pt x="95" y="216"/>
                  </a:cubicBezTo>
                  <a:cubicBezTo>
                    <a:pt x="96" y="213"/>
                    <a:pt x="98" y="211"/>
                    <a:pt x="98" y="209"/>
                  </a:cubicBezTo>
                  <a:cubicBezTo>
                    <a:pt x="99" y="201"/>
                    <a:pt x="86" y="197"/>
                    <a:pt x="88" y="190"/>
                  </a:cubicBezTo>
                  <a:cubicBezTo>
                    <a:pt x="89" y="188"/>
                    <a:pt x="92" y="186"/>
                    <a:pt x="92" y="183"/>
                  </a:cubicBezTo>
                  <a:cubicBezTo>
                    <a:pt x="94" y="177"/>
                    <a:pt x="82" y="174"/>
                    <a:pt x="82" y="168"/>
                  </a:cubicBezTo>
                  <a:cubicBezTo>
                    <a:pt x="82" y="166"/>
                    <a:pt x="83" y="163"/>
                    <a:pt x="83" y="161"/>
                  </a:cubicBezTo>
                  <a:cubicBezTo>
                    <a:pt x="83" y="159"/>
                    <a:pt x="81" y="156"/>
                    <a:pt x="80" y="154"/>
                  </a:cubicBezTo>
                  <a:cubicBezTo>
                    <a:pt x="76" y="148"/>
                    <a:pt x="78" y="138"/>
                    <a:pt x="72" y="135"/>
                  </a:cubicBezTo>
                  <a:cubicBezTo>
                    <a:pt x="76" y="136"/>
                    <a:pt x="77" y="130"/>
                    <a:pt x="75" y="126"/>
                  </a:cubicBezTo>
                  <a:cubicBezTo>
                    <a:pt x="74" y="122"/>
                    <a:pt x="70" y="119"/>
                    <a:pt x="70" y="115"/>
                  </a:cubicBezTo>
                  <a:cubicBezTo>
                    <a:pt x="70" y="113"/>
                    <a:pt x="70" y="112"/>
                    <a:pt x="70" y="110"/>
                  </a:cubicBezTo>
                  <a:cubicBezTo>
                    <a:pt x="69" y="106"/>
                    <a:pt x="62" y="106"/>
                    <a:pt x="61" y="102"/>
                  </a:cubicBezTo>
                  <a:cubicBezTo>
                    <a:pt x="61" y="100"/>
                    <a:pt x="61" y="99"/>
                    <a:pt x="61" y="97"/>
                  </a:cubicBezTo>
                  <a:cubicBezTo>
                    <a:pt x="61" y="94"/>
                    <a:pt x="58" y="92"/>
                    <a:pt x="55" y="91"/>
                  </a:cubicBezTo>
                  <a:cubicBezTo>
                    <a:pt x="52" y="91"/>
                    <a:pt x="49" y="90"/>
                    <a:pt x="46" y="88"/>
                  </a:cubicBezTo>
                  <a:cubicBezTo>
                    <a:pt x="44" y="87"/>
                    <a:pt x="42" y="84"/>
                    <a:pt x="40" y="86"/>
                  </a:cubicBezTo>
                  <a:cubicBezTo>
                    <a:pt x="39" y="86"/>
                    <a:pt x="39" y="87"/>
                    <a:pt x="38" y="88"/>
                  </a:cubicBezTo>
                  <a:cubicBezTo>
                    <a:pt x="36" y="90"/>
                    <a:pt x="31" y="89"/>
                    <a:pt x="28" y="87"/>
                  </a:cubicBezTo>
                  <a:cubicBezTo>
                    <a:pt x="19" y="81"/>
                    <a:pt x="14" y="70"/>
                    <a:pt x="12" y="59"/>
                  </a:cubicBezTo>
                  <a:cubicBezTo>
                    <a:pt x="10" y="48"/>
                    <a:pt x="10" y="37"/>
                    <a:pt x="8" y="26"/>
                  </a:cubicBezTo>
                  <a:cubicBezTo>
                    <a:pt x="7" y="23"/>
                    <a:pt x="6" y="19"/>
                    <a:pt x="5" y="16"/>
                  </a:cubicBezTo>
                  <a:cubicBezTo>
                    <a:pt x="3" y="13"/>
                    <a:pt x="1" y="10"/>
                    <a:pt x="0" y="6"/>
                  </a:cubicBezTo>
                  <a:cubicBezTo>
                    <a:pt x="0" y="0"/>
                    <a:pt x="13" y="4"/>
                    <a:pt x="18" y="5"/>
                  </a:cubicBezTo>
                  <a:cubicBezTo>
                    <a:pt x="23" y="5"/>
                    <a:pt x="27" y="6"/>
                    <a:pt x="32" y="8"/>
                  </a:cubicBezTo>
                  <a:cubicBezTo>
                    <a:pt x="37" y="9"/>
                    <a:pt x="42" y="12"/>
                    <a:pt x="47" y="14"/>
                  </a:cubicBezTo>
                  <a:cubicBezTo>
                    <a:pt x="67" y="23"/>
                    <a:pt x="90" y="24"/>
                    <a:pt x="106" y="38"/>
                  </a:cubicBezTo>
                  <a:cubicBezTo>
                    <a:pt x="111" y="43"/>
                    <a:pt x="116" y="50"/>
                    <a:pt x="123" y="52"/>
                  </a:cubicBezTo>
                  <a:cubicBezTo>
                    <a:pt x="126" y="52"/>
                    <a:pt x="129" y="53"/>
                    <a:pt x="132" y="54"/>
                  </a:cubicBezTo>
                  <a:cubicBezTo>
                    <a:pt x="139" y="58"/>
                    <a:pt x="140" y="68"/>
                    <a:pt x="145" y="75"/>
                  </a:cubicBezTo>
                  <a:cubicBezTo>
                    <a:pt x="146" y="77"/>
                    <a:pt x="147" y="79"/>
                    <a:pt x="148" y="81"/>
                  </a:cubicBezTo>
                  <a:cubicBezTo>
                    <a:pt x="149" y="83"/>
                    <a:pt x="149" y="86"/>
                    <a:pt x="149" y="89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1" y="140"/>
                    <a:pt x="152" y="171"/>
                    <a:pt x="148" y="203"/>
                  </a:cubicBezTo>
                  <a:cubicBezTo>
                    <a:pt x="147" y="213"/>
                    <a:pt x="145" y="224"/>
                    <a:pt x="148" y="234"/>
                  </a:cubicBezTo>
                  <a:cubicBezTo>
                    <a:pt x="149" y="237"/>
                    <a:pt x="150" y="239"/>
                    <a:pt x="151" y="242"/>
                  </a:cubicBezTo>
                  <a:cubicBezTo>
                    <a:pt x="152" y="245"/>
                    <a:pt x="152" y="249"/>
                    <a:pt x="152" y="252"/>
                  </a:cubicBezTo>
                  <a:cubicBezTo>
                    <a:pt x="153" y="264"/>
                    <a:pt x="153" y="264"/>
                    <a:pt x="153" y="264"/>
                  </a:cubicBezTo>
                  <a:cubicBezTo>
                    <a:pt x="153" y="265"/>
                    <a:pt x="153" y="266"/>
                    <a:pt x="152" y="267"/>
                  </a:cubicBezTo>
                  <a:cubicBezTo>
                    <a:pt x="151" y="268"/>
                    <a:pt x="150" y="268"/>
                    <a:pt x="149" y="268"/>
                  </a:cubicBezTo>
                  <a:cubicBezTo>
                    <a:pt x="132" y="266"/>
                    <a:pt x="114" y="257"/>
                    <a:pt x="98" y="263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śḷîḓè"/>
            <p:cNvSpPr/>
            <p:nvPr/>
          </p:nvSpPr>
          <p:spPr bwMode="auto">
            <a:xfrm>
              <a:off x="8175626" y="4314826"/>
              <a:ext cx="39688" cy="73025"/>
            </a:xfrm>
            <a:custGeom>
              <a:avLst/>
              <a:gdLst>
                <a:gd name="T0" fmla="*/ 6 w 29"/>
                <a:gd name="T1" fmla="*/ 5 h 54"/>
                <a:gd name="T2" fmla="*/ 4 w 29"/>
                <a:gd name="T3" fmla="*/ 6 h 54"/>
                <a:gd name="T4" fmla="*/ 4 w 29"/>
                <a:gd name="T5" fmla="*/ 23 h 54"/>
                <a:gd name="T6" fmla="*/ 5 w 29"/>
                <a:gd name="T7" fmla="*/ 24 h 54"/>
                <a:gd name="T8" fmla="*/ 4 w 29"/>
                <a:gd name="T9" fmla="*/ 27 h 54"/>
                <a:gd name="T10" fmla="*/ 5 w 29"/>
                <a:gd name="T11" fmla="*/ 37 h 54"/>
                <a:gd name="T12" fmla="*/ 9 w 29"/>
                <a:gd name="T13" fmla="*/ 40 h 54"/>
                <a:gd name="T14" fmla="*/ 9 w 29"/>
                <a:gd name="T15" fmla="*/ 48 h 54"/>
                <a:gd name="T16" fmla="*/ 17 w 29"/>
                <a:gd name="T17" fmla="*/ 54 h 54"/>
                <a:gd name="T18" fmla="*/ 25 w 29"/>
                <a:gd name="T19" fmla="*/ 52 h 54"/>
                <a:gd name="T20" fmla="*/ 25 w 29"/>
                <a:gd name="T21" fmla="*/ 45 h 54"/>
                <a:gd name="T22" fmla="*/ 19 w 29"/>
                <a:gd name="T23" fmla="*/ 39 h 54"/>
                <a:gd name="T24" fmla="*/ 27 w 29"/>
                <a:gd name="T25" fmla="*/ 32 h 54"/>
                <a:gd name="T26" fmla="*/ 22 w 29"/>
                <a:gd name="T27" fmla="*/ 22 h 54"/>
                <a:gd name="T28" fmla="*/ 21 w 29"/>
                <a:gd name="T29" fmla="*/ 20 h 54"/>
                <a:gd name="T30" fmla="*/ 22 w 29"/>
                <a:gd name="T31" fmla="*/ 17 h 54"/>
                <a:gd name="T32" fmla="*/ 22 w 29"/>
                <a:gd name="T33" fmla="*/ 1 h 54"/>
                <a:gd name="T34" fmla="*/ 14 w 29"/>
                <a:gd name="T35" fmla="*/ 1 h 54"/>
                <a:gd name="T36" fmla="*/ 10 w 29"/>
                <a:gd name="T37" fmla="*/ 4 h 54"/>
                <a:gd name="T38" fmla="*/ 6 w 29"/>
                <a:gd name="T3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54">
                  <a:moveTo>
                    <a:pt x="6" y="5"/>
                  </a:moveTo>
                  <a:cubicBezTo>
                    <a:pt x="5" y="5"/>
                    <a:pt x="4" y="6"/>
                    <a:pt x="4" y="6"/>
                  </a:cubicBezTo>
                  <a:cubicBezTo>
                    <a:pt x="0" y="11"/>
                    <a:pt x="0" y="18"/>
                    <a:pt x="4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2" y="30"/>
                    <a:pt x="3" y="34"/>
                    <a:pt x="5" y="37"/>
                  </a:cubicBezTo>
                  <a:cubicBezTo>
                    <a:pt x="7" y="38"/>
                    <a:pt x="8" y="39"/>
                    <a:pt x="9" y="40"/>
                  </a:cubicBezTo>
                  <a:cubicBezTo>
                    <a:pt x="10" y="42"/>
                    <a:pt x="9" y="45"/>
                    <a:pt x="9" y="48"/>
                  </a:cubicBezTo>
                  <a:cubicBezTo>
                    <a:pt x="9" y="52"/>
                    <a:pt x="13" y="53"/>
                    <a:pt x="17" y="54"/>
                  </a:cubicBezTo>
                  <a:cubicBezTo>
                    <a:pt x="20" y="54"/>
                    <a:pt x="23" y="54"/>
                    <a:pt x="25" y="52"/>
                  </a:cubicBezTo>
                  <a:cubicBezTo>
                    <a:pt x="26" y="50"/>
                    <a:pt x="26" y="47"/>
                    <a:pt x="25" y="45"/>
                  </a:cubicBezTo>
                  <a:cubicBezTo>
                    <a:pt x="23" y="43"/>
                    <a:pt x="21" y="41"/>
                    <a:pt x="19" y="39"/>
                  </a:cubicBezTo>
                  <a:cubicBezTo>
                    <a:pt x="23" y="39"/>
                    <a:pt x="27" y="36"/>
                    <a:pt x="27" y="32"/>
                  </a:cubicBezTo>
                  <a:cubicBezTo>
                    <a:pt x="27" y="28"/>
                    <a:pt x="25" y="24"/>
                    <a:pt x="22" y="22"/>
                  </a:cubicBezTo>
                  <a:cubicBezTo>
                    <a:pt x="22" y="21"/>
                    <a:pt x="21" y="21"/>
                    <a:pt x="21" y="20"/>
                  </a:cubicBezTo>
                  <a:cubicBezTo>
                    <a:pt x="20" y="19"/>
                    <a:pt x="21" y="18"/>
                    <a:pt x="22" y="17"/>
                  </a:cubicBezTo>
                  <a:cubicBezTo>
                    <a:pt x="26" y="13"/>
                    <a:pt x="29" y="3"/>
                    <a:pt x="22" y="1"/>
                  </a:cubicBezTo>
                  <a:cubicBezTo>
                    <a:pt x="19" y="0"/>
                    <a:pt x="16" y="0"/>
                    <a:pt x="14" y="1"/>
                  </a:cubicBezTo>
                  <a:cubicBezTo>
                    <a:pt x="12" y="2"/>
                    <a:pt x="12" y="3"/>
                    <a:pt x="10" y="4"/>
                  </a:cubicBezTo>
                  <a:cubicBezTo>
                    <a:pt x="9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şḷíḑè"/>
            <p:cNvSpPr/>
            <p:nvPr/>
          </p:nvSpPr>
          <p:spPr bwMode="auto">
            <a:xfrm>
              <a:off x="8250238" y="3941763"/>
              <a:ext cx="41275" cy="85725"/>
            </a:xfrm>
            <a:custGeom>
              <a:avLst/>
              <a:gdLst>
                <a:gd name="T0" fmla="*/ 10 w 30"/>
                <a:gd name="T1" fmla="*/ 42 h 62"/>
                <a:gd name="T2" fmla="*/ 0 w 30"/>
                <a:gd name="T3" fmla="*/ 62 h 62"/>
                <a:gd name="T4" fmla="*/ 10 w 30"/>
                <a:gd name="T5" fmla="*/ 42 h 62"/>
                <a:gd name="T6" fmla="*/ 30 w 30"/>
                <a:gd name="T7" fmla="*/ 0 h 62"/>
                <a:gd name="T8" fmla="*/ 20 w 30"/>
                <a:gd name="T9" fmla="*/ 5 h 62"/>
                <a:gd name="T10" fmla="*/ 16 w 30"/>
                <a:gd name="T11" fmla="*/ 18 h 62"/>
                <a:gd name="T12" fmla="*/ 10 w 30"/>
                <a:gd name="T13" fmla="*/ 42 h 62"/>
                <a:gd name="T14" fmla="*/ 30 w 30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2">
                  <a:moveTo>
                    <a:pt x="10" y="4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4" y="55"/>
                    <a:pt x="7" y="49"/>
                    <a:pt x="10" y="42"/>
                  </a:cubicBezTo>
                  <a:moveTo>
                    <a:pt x="30" y="0"/>
                  </a:moveTo>
                  <a:cubicBezTo>
                    <a:pt x="26" y="0"/>
                    <a:pt x="22" y="2"/>
                    <a:pt x="20" y="5"/>
                  </a:cubicBezTo>
                  <a:cubicBezTo>
                    <a:pt x="17" y="9"/>
                    <a:pt x="16" y="14"/>
                    <a:pt x="16" y="18"/>
                  </a:cubicBezTo>
                  <a:cubicBezTo>
                    <a:pt x="14" y="26"/>
                    <a:pt x="12" y="34"/>
                    <a:pt x="10" y="42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íśḻiḑè"/>
            <p:cNvSpPr/>
            <p:nvPr/>
          </p:nvSpPr>
          <p:spPr bwMode="auto">
            <a:xfrm>
              <a:off x="8269288" y="3957638"/>
              <a:ext cx="41275" cy="68263"/>
            </a:xfrm>
            <a:custGeom>
              <a:avLst/>
              <a:gdLst>
                <a:gd name="T0" fmla="*/ 9 w 30"/>
                <a:gd name="T1" fmla="*/ 35 h 50"/>
                <a:gd name="T2" fmla="*/ 0 w 30"/>
                <a:gd name="T3" fmla="*/ 50 h 50"/>
                <a:gd name="T4" fmla="*/ 9 w 30"/>
                <a:gd name="T5" fmla="*/ 35 h 50"/>
                <a:gd name="T6" fmla="*/ 30 w 30"/>
                <a:gd name="T7" fmla="*/ 0 h 50"/>
                <a:gd name="T8" fmla="*/ 17 w 30"/>
                <a:gd name="T9" fmla="*/ 8 h 50"/>
                <a:gd name="T10" fmla="*/ 14 w 30"/>
                <a:gd name="T11" fmla="*/ 21 h 50"/>
                <a:gd name="T12" fmla="*/ 9 w 30"/>
                <a:gd name="T13" fmla="*/ 35 h 50"/>
                <a:gd name="T14" fmla="*/ 30 w 30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0">
                  <a:moveTo>
                    <a:pt x="9" y="35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4" y="45"/>
                    <a:pt x="6" y="40"/>
                    <a:pt x="9" y="35"/>
                  </a:cubicBezTo>
                  <a:moveTo>
                    <a:pt x="30" y="0"/>
                  </a:moveTo>
                  <a:cubicBezTo>
                    <a:pt x="25" y="0"/>
                    <a:pt x="20" y="3"/>
                    <a:pt x="17" y="8"/>
                  </a:cubicBezTo>
                  <a:cubicBezTo>
                    <a:pt x="15" y="12"/>
                    <a:pt x="14" y="16"/>
                    <a:pt x="14" y="21"/>
                  </a:cubicBezTo>
                  <a:cubicBezTo>
                    <a:pt x="12" y="26"/>
                    <a:pt x="11" y="31"/>
                    <a:pt x="9" y="35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š1îḓê"/>
            <p:cNvSpPr/>
            <p:nvPr/>
          </p:nvSpPr>
          <p:spPr bwMode="auto">
            <a:xfrm>
              <a:off x="4498976" y="4246563"/>
              <a:ext cx="392113" cy="520700"/>
            </a:xfrm>
            <a:custGeom>
              <a:avLst/>
              <a:gdLst>
                <a:gd name="T0" fmla="*/ 193 w 286"/>
                <a:gd name="T1" fmla="*/ 43 h 379"/>
                <a:gd name="T2" fmla="*/ 181 w 286"/>
                <a:gd name="T3" fmla="*/ 118 h 379"/>
                <a:gd name="T4" fmla="*/ 186 w 286"/>
                <a:gd name="T5" fmla="*/ 133 h 379"/>
                <a:gd name="T6" fmla="*/ 171 w 286"/>
                <a:gd name="T7" fmla="*/ 174 h 379"/>
                <a:gd name="T8" fmla="*/ 99 w 286"/>
                <a:gd name="T9" fmla="*/ 280 h 379"/>
                <a:gd name="T10" fmla="*/ 89 w 286"/>
                <a:gd name="T11" fmla="*/ 292 h 379"/>
                <a:gd name="T12" fmla="*/ 36 w 286"/>
                <a:gd name="T13" fmla="*/ 307 h 379"/>
                <a:gd name="T14" fmla="*/ 1 w 286"/>
                <a:gd name="T15" fmla="*/ 322 h 379"/>
                <a:gd name="T16" fmla="*/ 1 w 286"/>
                <a:gd name="T17" fmla="*/ 326 h 379"/>
                <a:gd name="T18" fmla="*/ 27 w 286"/>
                <a:gd name="T19" fmla="*/ 338 h 379"/>
                <a:gd name="T20" fmla="*/ 24 w 286"/>
                <a:gd name="T21" fmla="*/ 346 h 379"/>
                <a:gd name="T22" fmla="*/ 14 w 286"/>
                <a:gd name="T23" fmla="*/ 356 h 379"/>
                <a:gd name="T24" fmla="*/ 16 w 286"/>
                <a:gd name="T25" fmla="*/ 362 h 379"/>
                <a:gd name="T26" fmla="*/ 28 w 286"/>
                <a:gd name="T27" fmla="*/ 371 h 379"/>
                <a:gd name="T28" fmla="*/ 99 w 286"/>
                <a:gd name="T29" fmla="*/ 347 h 379"/>
                <a:gd name="T30" fmla="*/ 149 w 286"/>
                <a:gd name="T31" fmla="*/ 287 h 379"/>
                <a:gd name="T32" fmla="*/ 181 w 286"/>
                <a:gd name="T33" fmla="*/ 259 h 379"/>
                <a:gd name="T34" fmla="*/ 233 w 286"/>
                <a:gd name="T35" fmla="*/ 191 h 379"/>
                <a:gd name="T36" fmla="*/ 245 w 286"/>
                <a:gd name="T37" fmla="*/ 167 h 379"/>
                <a:gd name="T38" fmla="*/ 248 w 286"/>
                <a:gd name="T39" fmla="*/ 142 h 379"/>
                <a:gd name="T40" fmla="*/ 265 w 286"/>
                <a:gd name="T41" fmla="*/ 114 h 379"/>
                <a:gd name="T42" fmla="*/ 285 w 286"/>
                <a:gd name="T43" fmla="*/ 54 h 379"/>
                <a:gd name="T44" fmla="*/ 249 w 286"/>
                <a:gd name="T45" fmla="*/ 3 h 379"/>
                <a:gd name="T46" fmla="*/ 229 w 286"/>
                <a:gd name="T47" fmla="*/ 2 h 379"/>
                <a:gd name="T48" fmla="*/ 209 w 286"/>
                <a:gd name="T49" fmla="*/ 18 h 379"/>
                <a:gd name="T50" fmla="*/ 196 w 286"/>
                <a:gd name="T51" fmla="*/ 34 h 379"/>
                <a:gd name="T52" fmla="*/ 188 w 286"/>
                <a:gd name="T53" fmla="*/ 46 h 379"/>
                <a:gd name="T54" fmla="*/ 190 w 286"/>
                <a:gd name="T55" fmla="*/ 59 h 379"/>
                <a:gd name="T56" fmla="*/ 193 w 286"/>
                <a:gd name="T57" fmla="*/ 43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379">
                  <a:moveTo>
                    <a:pt x="193" y="43"/>
                  </a:moveTo>
                  <a:cubicBezTo>
                    <a:pt x="195" y="69"/>
                    <a:pt x="176" y="93"/>
                    <a:pt x="181" y="118"/>
                  </a:cubicBezTo>
                  <a:cubicBezTo>
                    <a:pt x="183" y="123"/>
                    <a:pt x="185" y="128"/>
                    <a:pt x="186" y="133"/>
                  </a:cubicBezTo>
                  <a:cubicBezTo>
                    <a:pt x="188" y="148"/>
                    <a:pt x="179" y="162"/>
                    <a:pt x="171" y="174"/>
                  </a:cubicBezTo>
                  <a:cubicBezTo>
                    <a:pt x="99" y="280"/>
                    <a:pt x="99" y="280"/>
                    <a:pt x="99" y="280"/>
                  </a:cubicBezTo>
                  <a:cubicBezTo>
                    <a:pt x="96" y="284"/>
                    <a:pt x="93" y="289"/>
                    <a:pt x="89" y="292"/>
                  </a:cubicBezTo>
                  <a:cubicBezTo>
                    <a:pt x="75" y="304"/>
                    <a:pt x="54" y="303"/>
                    <a:pt x="36" y="307"/>
                  </a:cubicBezTo>
                  <a:cubicBezTo>
                    <a:pt x="24" y="310"/>
                    <a:pt x="12" y="315"/>
                    <a:pt x="1" y="322"/>
                  </a:cubicBezTo>
                  <a:cubicBezTo>
                    <a:pt x="0" y="323"/>
                    <a:pt x="0" y="325"/>
                    <a:pt x="1" y="326"/>
                  </a:cubicBezTo>
                  <a:cubicBezTo>
                    <a:pt x="7" y="334"/>
                    <a:pt x="17" y="338"/>
                    <a:pt x="27" y="338"/>
                  </a:cubicBezTo>
                  <a:cubicBezTo>
                    <a:pt x="29" y="340"/>
                    <a:pt x="27" y="344"/>
                    <a:pt x="24" y="346"/>
                  </a:cubicBezTo>
                  <a:cubicBezTo>
                    <a:pt x="20" y="349"/>
                    <a:pt x="15" y="349"/>
                    <a:pt x="14" y="356"/>
                  </a:cubicBezTo>
                  <a:cubicBezTo>
                    <a:pt x="14" y="358"/>
                    <a:pt x="15" y="360"/>
                    <a:pt x="16" y="362"/>
                  </a:cubicBezTo>
                  <a:cubicBezTo>
                    <a:pt x="19" y="367"/>
                    <a:pt x="23" y="370"/>
                    <a:pt x="28" y="371"/>
                  </a:cubicBezTo>
                  <a:cubicBezTo>
                    <a:pt x="53" y="379"/>
                    <a:pt x="80" y="365"/>
                    <a:pt x="99" y="347"/>
                  </a:cubicBezTo>
                  <a:cubicBezTo>
                    <a:pt x="117" y="329"/>
                    <a:pt x="131" y="306"/>
                    <a:pt x="149" y="287"/>
                  </a:cubicBezTo>
                  <a:cubicBezTo>
                    <a:pt x="159" y="277"/>
                    <a:pt x="170" y="268"/>
                    <a:pt x="181" y="259"/>
                  </a:cubicBezTo>
                  <a:cubicBezTo>
                    <a:pt x="202" y="239"/>
                    <a:pt x="218" y="215"/>
                    <a:pt x="233" y="191"/>
                  </a:cubicBezTo>
                  <a:cubicBezTo>
                    <a:pt x="238" y="184"/>
                    <a:pt x="242" y="176"/>
                    <a:pt x="245" y="167"/>
                  </a:cubicBezTo>
                  <a:cubicBezTo>
                    <a:pt x="247" y="159"/>
                    <a:pt x="246" y="151"/>
                    <a:pt x="248" y="142"/>
                  </a:cubicBezTo>
                  <a:cubicBezTo>
                    <a:pt x="251" y="132"/>
                    <a:pt x="259" y="123"/>
                    <a:pt x="265" y="114"/>
                  </a:cubicBezTo>
                  <a:cubicBezTo>
                    <a:pt x="278" y="97"/>
                    <a:pt x="286" y="75"/>
                    <a:pt x="285" y="54"/>
                  </a:cubicBezTo>
                  <a:cubicBezTo>
                    <a:pt x="283" y="32"/>
                    <a:pt x="270" y="11"/>
                    <a:pt x="249" y="3"/>
                  </a:cubicBezTo>
                  <a:cubicBezTo>
                    <a:pt x="243" y="1"/>
                    <a:pt x="236" y="0"/>
                    <a:pt x="229" y="2"/>
                  </a:cubicBezTo>
                  <a:cubicBezTo>
                    <a:pt x="221" y="5"/>
                    <a:pt x="215" y="12"/>
                    <a:pt x="209" y="18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2" y="37"/>
                    <a:pt x="189" y="42"/>
                    <a:pt x="188" y="46"/>
                  </a:cubicBezTo>
                  <a:cubicBezTo>
                    <a:pt x="186" y="51"/>
                    <a:pt x="187" y="56"/>
                    <a:pt x="190" y="59"/>
                  </a:cubicBezTo>
                  <a:cubicBezTo>
                    <a:pt x="193" y="43"/>
                    <a:pt x="193" y="43"/>
                    <a:pt x="193" y="43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ṣ1iďé"/>
            <p:cNvSpPr/>
            <p:nvPr/>
          </p:nvSpPr>
          <p:spPr bwMode="auto">
            <a:xfrm>
              <a:off x="4498976" y="4248151"/>
              <a:ext cx="392113" cy="511175"/>
            </a:xfrm>
            <a:custGeom>
              <a:avLst/>
              <a:gdLst>
                <a:gd name="T0" fmla="*/ 237 w 285"/>
                <a:gd name="T1" fmla="*/ 0 h 372"/>
                <a:gd name="T2" fmla="*/ 229 w 285"/>
                <a:gd name="T3" fmla="*/ 1 h 372"/>
                <a:gd name="T4" fmla="*/ 209 w 285"/>
                <a:gd name="T5" fmla="*/ 17 h 372"/>
                <a:gd name="T6" fmla="*/ 196 w 285"/>
                <a:gd name="T7" fmla="*/ 33 h 372"/>
                <a:gd name="T8" fmla="*/ 188 w 285"/>
                <a:gd name="T9" fmla="*/ 45 h 372"/>
                <a:gd name="T10" fmla="*/ 187 w 285"/>
                <a:gd name="T11" fmla="*/ 50 h 372"/>
                <a:gd name="T12" fmla="*/ 190 w 285"/>
                <a:gd name="T13" fmla="*/ 58 h 372"/>
                <a:gd name="T14" fmla="*/ 193 w 285"/>
                <a:gd name="T15" fmla="*/ 42 h 372"/>
                <a:gd name="T16" fmla="*/ 193 w 285"/>
                <a:gd name="T17" fmla="*/ 47 h 372"/>
                <a:gd name="T18" fmla="*/ 180 w 285"/>
                <a:gd name="T19" fmla="*/ 107 h 372"/>
                <a:gd name="T20" fmla="*/ 181 w 285"/>
                <a:gd name="T21" fmla="*/ 117 h 372"/>
                <a:gd name="T22" fmla="*/ 186 w 285"/>
                <a:gd name="T23" fmla="*/ 132 h 372"/>
                <a:gd name="T24" fmla="*/ 186 w 285"/>
                <a:gd name="T25" fmla="*/ 137 h 372"/>
                <a:gd name="T26" fmla="*/ 171 w 285"/>
                <a:gd name="T27" fmla="*/ 173 h 372"/>
                <a:gd name="T28" fmla="*/ 99 w 285"/>
                <a:gd name="T29" fmla="*/ 279 h 372"/>
                <a:gd name="T30" fmla="*/ 89 w 285"/>
                <a:gd name="T31" fmla="*/ 291 h 372"/>
                <a:gd name="T32" fmla="*/ 36 w 285"/>
                <a:gd name="T33" fmla="*/ 306 h 372"/>
                <a:gd name="T34" fmla="*/ 1 w 285"/>
                <a:gd name="T35" fmla="*/ 321 h 372"/>
                <a:gd name="T36" fmla="*/ 0 w 285"/>
                <a:gd name="T37" fmla="*/ 323 h 372"/>
                <a:gd name="T38" fmla="*/ 1 w 285"/>
                <a:gd name="T39" fmla="*/ 325 h 372"/>
                <a:gd name="T40" fmla="*/ 25 w 285"/>
                <a:gd name="T41" fmla="*/ 337 h 372"/>
                <a:gd name="T42" fmla="*/ 27 w 285"/>
                <a:gd name="T43" fmla="*/ 337 h 372"/>
                <a:gd name="T44" fmla="*/ 28 w 285"/>
                <a:gd name="T45" fmla="*/ 339 h 372"/>
                <a:gd name="T46" fmla="*/ 24 w 285"/>
                <a:gd name="T47" fmla="*/ 345 h 372"/>
                <a:gd name="T48" fmla="*/ 14 w 285"/>
                <a:gd name="T49" fmla="*/ 355 h 372"/>
                <a:gd name="T50" fmla="*/ 14 w 285"/>
                <a:gd name="T51" fmla="*/ 356 h 372"/>
                <a:gd name="T52" fmla="*/ 16 w 285"/>
                <a:gd name="T53" fmla="*/ 361 h 372"/>
                <a:gd name="T54" fmla="*/ 28 w 285"/>
                <a:gd name="T55" fmla="*/ 370 h 372"/>
                <a:gd name="T56" fmla="*/ 43 w 285"/>
                <a:gd name="T57" fmla="*/ 372 h 372"/>
                <a:gd name="T58" fmla="*/ 99 w 285"/>
                <a:gd name="T59" fmla="*/ 346 h 372"/>
                <a:gd name="T60" fmla="*/ 149 w 285"/>
                <a:gd name="T61" fmla="*/ 286 h 372"/>
                <a:gd name="T62" fmla="*/ 181 w 285"/>
                <a:gd name="T63" fmla="*/ 258 h 372"/>
                <a:gd name="T64" fmla="*/ 233 w 285"/>
                <a:gd name="T65" fmla="*/ 190 h 372"/>
                <a:gd name="T66" fmla="*/ 245 w 285"/>
                <a:gd name="T67" fmla="*/ 166 h 372"/>
                <a:gd name="T68" fmla="*/ 248 w 285"/>
                <a:gd name="T69" fmla="*/ 141 h 372"/>
                <a:gd name="T70" fmla="*/ 265 w 285"/>
                <a:gd name="T71" fmla="*/ 113 h 372"/>
                <a:gd name="T72" fmla="*/ 285 w 285"/>
                <a:gd name="T73" fmla="*/ 58 h 372"/>
                <a:gd name="T74" fmla="*/ 285 w 285"/>
                <a:gd name="T75" fmla="*/ 53 h 372"/>
                <a:gd name="T76" fmla="*/ 249 w 285"/>
                <a:gd name="T77" fmla="*/ 2 h 372"/>
                <a:gd name="T78" fmla="*/ 237 w 285"/>
                <a:gd name="T7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5" h="372">
                  <a:moveTo>
                    <a:pt x="237" y="0"/>
                  </a:moveTo>
                  <a:cubicBezTo>
                    <a:pt x="235" y="0"/>
                    <a:pt x="232" y="1"/>
                    <a:pt x="229" y="1"/>
                  </a:cubicBezTo>
                  <a:cubicBezTo>
                    <a:pt x="221" y="4"/>
                    <a:pt x="215" y="11"/>
                    <a:pt x="209" y="17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2" y="36"/>
                    <a:pt x="189" y="41"/>
                    <a:pt x="188" y="45"/>
                  </a:cubicBezTo>
                  <a:cubicBezTo>
                    <a:pt x="187" y="46"/>
                    <a:pt x="187" y="48"/>
                    <a:pt x="187" y="50"/>
                  </a:cubicBezTo>
                  <a:cubicBezTo>
                    <a:pt x="187" y="53"/>
                    <a:pt x="188" y="56"/>
                    <a:pt x="190" y="58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4"/>
                    <a:pt x="193" y="45"/>
                    <a:pt x="193" y="47"/>
                  </a:cubicBezTo>
                  <a:cubicBezTo>
                    <a:pt x="193" y="67"/>
                    <a:pt x="180" y="87"/>
                    <a:pt x="180" y="107"/>
                  </a:cubicBezTo>
                  <a:cubicBezTo>
                    <a:pt x="180" y="111"/>
                    <a:pt x="181" y="114"/>
                    <a:pt x="181" y="117"/>
                  </a:cubicBezTo>
                  <a:cubicBezTo>
                    <a:pt x="183" y="122"/>
                    <a:pt x="185" y="127"/>
                    <a:pt x="186" y="132"/>
                  </a:cubicBezTo>
                  <a:cubicBezTo>
                    <a:pt x="186" y="134"/>
                    <a:pt x="186" y="136"/>
                    <a:pt x="186" y="137"/>
                  </a:cubicBezTo>
                  <a:cubicBezTo>
                    <a:pt x="186" y="150"/>
                    <a:pt x="178" y="162"/>
                    <a:pt x="171" y="173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96" y="283"/>
                    <a:pt x="93" y="288"/>
                    <a:pt x="89" y="291"/>
                  </a:cubicBezTo>
                  <a:cubicBezTo>
                    <a:pt x="75" y="303"/>
                    <a:pt x="54" y="302"/>
                    <a:pt x="36" y="306"/>
                  </a:cubicBezTo>
                  <a:cubicBezTo>
                    <a:pt x="24" y="309"/>
                    <a:pt x="12" y="314"/>
                    <a:pt x="1" y="321"/>
                  </a:cubicBezTo>
                  <a:cubicBezTo>
                    <a:pt x="1" y="322"/>
                    <a:pt x="0" y="323"/>
                    <a:pt x="0" y="323"/>
                  </a:cubicBezTo>
                  <a:cubicBezTo>
                    <a:pt x="0" y="324"/>
                    <a:pt x="1" y="324"/>
                    <a:pt x="1" y="325"/>
                  </a:cubicBezTo>
                  <a:cubicBezTo>
                    <a:pt x="7" y="332"/>
                    <a:pt x="16" y="337"/>
                    <a:pt x="25" y="337"/>
                  </a:cubicBezTo>
                  <a:cubicBezTo>
                    <a:pt x="26" y="337"/>
                    <a:pt x="26" y="337"/>
                    <a:pt x="27" y="337"/>
                  </a:cubicBezTo>
                  <a:cubicBezTo>
                    <a:pt x="28" y="338"/>
                    <a:pt x="28" y="338"/>
                    <a:pt x="28" y="339"/>
                  </a:cubicBezTo>
                  <a:cubicBezTo>
                    <a:pt x="28" y="341"/>
                    <a:pt x="26" y="344"/>
                    <a:pt x="24" y="345"/>
                  </a:cubicBezTo>
                  <a:cubicBezTo>
                    <a:pt x="20" y="348"/>
                    <a:pt x="15" y="348"/>
                    <a:pt x="14" y="355"/>
                  </a:cubicBezTo>
                  <a:cubicBezTo>
                    <a:pt x="14" y="355"/>
                    <a:pt x="14" y="356"/>
                    <a:pt x="14" y="356"/>
                  </a:cubicBezTo>
                  <a:cubicBezTo>
                    <a:pt x="14" y="358"/>
                    <a:pt x="15" y="360"/>
                    <a:pt x="16" y="361"/>
                  </a:cubicBezTo>
                  <a:cubicBezTo>
                    <a:pt x="19" y="366"/>
                    <a:pt x="23" y="369"/>
                    <a:pt x="28" y="370"/>
                  </a:cubicBezTo>
                  <a:cubicBezTo>
                    <a:pt x="33" y="372"/>
                    <a:pt x="38" y="372"/>
                    <a:pt x="43" y="372"/>
                  </a:cubicBezTo>
                  <a:cubicBezTo>
                    <a:pt x="63" y="372"/>
                    <a:pt x="84" y="361"/>
                    <a:pt x="99" y="346"/>
                  </a:cubicBezTo>
                  <a:cubicBezTo>
                    <a:pt x="117" y="328"/>
                    <a:pt x="131" y="305"/>
                    <a:pt x="149" y="286"/>
                  </a:cubicBezTo>
                  <a:cubicBezTo>
                    <a:pt x="159" y="276"/>
                    <a:pt x="170" y="267"/>
                    <a:pt x="181" y="258"/>
                  </a:cubicBezTo>
                  <a:cubicBezTo>
                    <a:pt x="202" y="238"/>
                    <a:pt x="218" y="214"/>
                    <a:pt x="233" y="190"/>
                  </a:cubicBezTo>
                  <a:cubicBezTo>
                    <a:pt x="238" y="183"/>
                    <a:pt x="242" y="175"/>
                    <a:pt x="245" y="166"/>
                  </a:cubicBezTo>
                  <a:cubicBezTo>
                    <a:pt x="247" y="158"/>
                    <a:pt x="246" y="150"/>
                    <a:pt x="248" y="141"/>
                  </a:cubicBezTo>
                  <a:cubicBezTo>
                    <a:pt x="251" y="131"/>
                    <a:pt x="259" y="122"/>
                    <a:pt x="265" y="113"/>
                  </a:cubicBezTo>
                  <a:cubicBezTo>
                    <a:pt x="277" y="97"/>
                    <a:pt x="285" y="78"/>
                    <a:pt x="285" y="58"/>
                  </a:cubicBezTo>
                  <a:cubicBezTo>
                    <a:pt x="285" y="56"/>
                    <a:pt x="285" y="55"/>
                    <a:pt x="285" y="53"/>
                  </a:cubicBezTo>
                  <a:cubicBezTo>
                    <a:pt x="283" y="31"/>
                    <a:pt x="270" y="10"/>
                    <a:pt x="249" y="2"/>
                  </a:cubicBezTo>
                  <a:cubicBezTo>
                    <a:pt x="246" y="1"/>
                    <a:pt x="242" y="0"/>
                    <a:pt x="237" y="0"/>
                  </a:cubicBezTo>
                </a:path>
              </a:pathLst>
            </a:custGeom>
            <a:solidFill>
              <a:srgbClr val="E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ś1íďé"/>
            <p:cNvSpPr/>
            <p:nvPr/>
          </p:nvSpPr>
          <p:spPr bwMode="auto">
            <a:xfrm>
              <a:off x="3957638" y="4227513"/>
              <a:ext cx="311150" cy="573088"/>
            </a:xfrm>
            <a:custGeom>
              <a:avLst/>
              <a:gdLst>
                <a:gd name="T0" fmla="*/ 39 w 226"/>
                <a:gd name="T1" fmla="*/ 165 h 417"/>
                <a:gd name="T2" fmla="*/ 52 w 226"/>
                <a:gd name="T3" fmla="*/ 202 h 417"/>
                <a:gd name="T4" fmla="*/ 85 w 226"/>
                <a:gd name="T5" fmla="*/ 263 h 417"/>
                <a:gd name="T6" fmla="*/ 112 w 226"/>
                <a:gd name="T7" fmla="*/ 299 h 417"/>
                <a:gd name="T8" fmla="*/ 143 w 226"/>
                <a:gd name="T9" fmla="*/ 346 h 417"/>
                <a:gd name="T10" fmla="*/ 145 w 226"/>
                <a:gd name="T11" fmla="*/ 379 h 417"/>
                <a:gd name="T12" fmla="*/ 159 w 226"/>
                <a:gd name="T13" fmla="*/ 408 h 417"/>
                <a:gd name="T14" fmla="*/ 181 w 226"/>
                <a:gd name="T15" fmla="*/ 415 h 417"/>
                <a:gd name="T16" fmla="*/ 196 w 226"/>
                <a:gd name="T17" fmla="*/ 412 h 417"/>
                <a:gd name="T18" fmla="*/ 198 w 226"/>
                <a:gd name="T19" fmla="*/ 405 h 417"/>
                <a:gd name="T20" fmla="*/ 199 w 226"/>
                <a:gd name="T21" fmla="*/ 389 h 417"/>
                <a:gd name="T22" fmla="*/ 204 w 226"/>
                <a:gd name="T23" fmla="*/ 381 h 417"/>
                <a:gd name="T24" fmla="*/ 212 w 226"/>
                <a:gd name="T25" fmla="*/ 388 h 417"/>
                <a:gd name="T26" fmla="*/ 224 w 226"/>
                <a:gd name="T27" fmla="*/ 384 h 417"/>
                <a:gd name="T28" fmla="*/ 224 w 226"/>
                <a:gd name="T29" fmla="*/ 384 h 417"/>
                <a:gd name="T30" fmla="*/ 224 w 226"/>
                <a:gd name="T31" fmla="*/ 370 h 417"/>
                <a:gd name="T32" fmla="*/ 190 w 226"/>
                <a:gd name="T33" fmla="*/ 328 h 417"/>
                <a:gd name="T34" fmla="*/ 174 w 226"/>
                <a:gd name="T35" fmla="*/ 319 h 417"/>
                <a:gd name="T36" fmla="*/ 161 w 226"/>
                <a:gd name="T37" fmla="*/ 302 h 417"/>
                <a:gd name="T38" fmla="*/ 79 w 226"/>
                <a:gd name="T39" fmla="*/ 148 h 417"/>
                <a:gd name="T40" fmla="*/ 70 w 226"/>
                <a:gd name="T41" fmla="*/ 118 h 417"/>
                <a:gd name="T42" fmla="*/ 71 w 226"/>
                <a:gd name="T43" fmla="*/ 86 h 417"/>
                <a:gd name="T44" fmla="*/ 66 w 226"/>
                <a:gd name="T45" fmla="*/ 29 h 417"/>
                <a:gd name="T46" fmla="*/ 61 w 226"/>
                <a:gd name="T47" fmla="*/ 15 h 417"/>
                <a:gd name="T48" fmla="*/ 18 w 226"/>
                <a:gd name="T49" fmla="*/ 9 h 417"/>
                <a:gd name="T50" fmla="*/ 1 w 226"/>
                <a:gd name="T51" fmla="*/ 40 h 417"/>
                <a:gd name="T52" fmla="*/ 10 w 226"/>
                <a:gd name="T53" fmla="*/ 72 h 417"/>
                <a:gd name="T54" fmla="*/ 39 w 226"/>
                <a:gd name="T55" fmla="*/ 16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417">
                  <a:moveTo>
                    <a:pt x="39" y="165"/>
                  </a:moveTo>
                  <a:cubicBezTo>
                    <a:pt x="43" y="177"/>
                    <a:pt x="47" y="190"/>
                    <a:pt x="52" y="202"/>
                  </a:cubicBezTo>
                  <a:cubicBezTo>
                    <a:pt x="61" y="224"/>
                    <a:pt x="72" y="244"/>
                    <a:pt x="85" y="263"/>
                  </a:cubicBezTo>
                  <a:cubicBezTo>
                    <a:pt x="94" y="276"/>
                    <a:pt x="103" y="288"/>
                    <a:pt x="112" y="299"/>
                  </a:cubicBezTo>
                  <a:cubicBezTo>
                    <a:pt x="125" y="313"/>
                    <a:pt x="138" y="328"/>
                    <a:pt x="143" y="346"/>
                  </a:cubicBezTo>
                  <a:cubicBezTo>
                    <a:pt x="145" y="357"/>
                    <a:pt x="144" y="368"/>
                    <a:pt x="145" y="379"/>
                  </a:cubicBezTo>
                  <a:cubicBezTo>
                    <a:pt x="146" y="390"/>
                    <a:pt x="150" y="402"/>
                    <a:pt x="159" y="408"/>
                  </a:cubicBezTo>
                  <a:cubicBezTo>
                    <a:pt x="166" y="412"/>
                    <a:pt x="173" y="415"/>
                    <a:pt x="181" y="415"/>
                  </a:cubicBezTo>
                  <a:cubicBezTo>
                    <a:pt x="186" y="416"/>
                    <a:pt x="193" y="417"/>
                    <a:pt x="196" y="412"/>
                  </a:cubicBezTo>
                  <a:cubicBezTo>
                    <a:pt x="197" y="410"/>
                    <a:pt x="198" y="408"/>
                    <a:pt x="198" y="405"/>
                  </a:cubicBezTo>
                  <a:cubicBezTo>
                    <a:pt x="199" y="389"/>
                    <a:pt x="199" y="389"/>
                    <a:pt x="199" y="389"/>
                  </a:cubicBezTo>
                  <a:cubicBezTo>
                    <a:pt x="199" y="386"/>
                    <a:pt x="201" y="381"/>
                    <a:pt x="204" y="381"/>
                  </a:cubicBezTo>
                  <a:cubicBezTo>
                    <a:pt x="207" y="381"/>
                    <a:pt x="209" y="386"/>
                    <a:pt x="212" y="388"/>
                  </a:cubicBezTo>
                  <a:cubicBezTo>
                    <a:pt x="216" y="390"/>
                    <a:pt x="222" y="389"/>
                    <a:pt x="224" y="384"/>
                  </a:cubicBezTo>
                  <a:cubicBezTo>
                    <a:pt x="224" y="384"/>
                    <a:pt x="224" y="384"/>
                    <a:pt x="224" y="384"/>
                  </a:cubicBezTo>
                  <a:cubicBezTo>
                    <a:pt x="226" y="379"/>
                    <a:pt x="226" y="374"/>
                    <a:pt x="224" y="370"/>
                  </a:cubicBezTo>
                  <a:cubicBezTo>
                    <a:pt x="220" y="352"/>
                    <a:pt x="207" y="336"/>
                    <a:pt x="190" y="328"/>
                  </a:cubicBezTo>
                  <a:cubicBezTo>
                    <a:pt x="184" y="325"/>
                    <a:pt x="179" y="322"/>
                    <a:pt x="174" y="319"/>
                  </a:cubicBezTo>
                  <a:cubicBezTo>
                    <a:pt x="168" y="314"/>
                    <a:pt x="164" y="309"/>
                    <a:pt x="161" y="302"/>
                  </a:cubicBezTo>
                  <a:cubicBezTo>
                    <a:pt x="130" y="253"/>
                    <a:pt x="100" y="202"/>
                    <a:pt x="79" y="148"/>
                  </a:cubicBezTo>
                  <a:cubicBezTo>
                    <a:pt x="74" y="139"/>
                    <a:pt x="71" y="129"/>
                    <a:pt x="70" y="118"/>
                  </a:cubicBezTo>
                  <a:cubicBezTo>
                    <a:pt x="70" y="107"/>
                    <a:pt x="70" y="97"/>
                    <a:pt x="71" y="86"/>
                  </a:cubicBezTo>
                  <a:cubicBezTo>
                    <a:pt x="73" y="67"/>
                    <a:pt x="71" y="48"/>
                    <a:pt x="66" y="29"/>
                  </a:cubicBezTo>
                  <a:cubicBezTo>
                    <a:pt x="65" y="24"/>
                    <a:pt x="63" y="19"/>
                    <a:pt x="61" y="15"/>
                  </a:cubicBezTo>
                  <a:cubicBezTo>
                    <a:pt x="52" y="2"/>
                    <a:pt x="31" y="0"/>
                    <a:pt x="18" y="9"/>
                  </a:cubicBezTo>
                  <a:cubicBezTo>
                    <a:pt x="8" y="16"/>
                    <a:pt x="2" y="28"/>
                    <a:pt x="1" y="40"/>
                  </a:cubicBezTo>
                  <a:cubicBezTo>
                    <a:pt x="0" y="51"/>
                    <a:pt x="7" y="62"/>
                    <a:pt x="10" y="72"/>
                  </a:cubicBezTo>
                  <a:cubicBezTo>
                    <a:pt x="20" y="103"/>
                    <a:pt x="29" y="134"/>
                    <a:pt x="39" y="165"/>
                  </a:cubicBezTo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ŝlïde"/>
            <p:cNvSpPr/>
            <p:nvPr/>
          </p:nvSpPr>
          <p:spPr bwMode="auto">
            <a:xfrm>
              <a:off x="3959226" y="4232276"/>
              <a:ext cx="307975" cy="566738"/>
            </a:xfrm>
            <a:custGeom>
              <a:avLst/>
              <a:gdLst>
                <a:gd name="T0" fmla="*/ 36 w 224"/>
                <a:gd name="T1" fmla="*/ 0 h 413"/>
                <a:gd name="T2" fmla="*/ 17 w 224"/>
                <a:gd name="T3" fmla="*/ 6 h 413"/>
                <a:gd name="T4" fmla="*/ 0 w 224"/>
                <a:gd name="T5" fmla="*/ 37 h 413"/>
                <a:gd name="T6" fmla="*/ 0 w 224"/>
                <a:gd name="T7" fmla="*/ 39 h 413"/>
                <a:gd name="T8" fmla="*/ 9 w 224"/>
                <a:gd name="T9" fmla="*/ 69 h 413"/>
                <a:gd name="T10" fmla="*/ 38 w 224"/>
                <a:gd name="T11" fmla="*/ 162 h 413"/>
                <a:gd name="T12" fmla="*/ 51 w 224"/>
                <a:gd name="T13" fmla="*/ 199 h 413"/>
                <a:gd name="T14" fmla="*/ 84 w 224"/>
                <a:gd name="T15" fmla="*/ 260 h 413"/>
                <a:gd name="T16" fmla="*/ 111 w 224"/>
                <a:gd name="T17" fmla="*/ 296 h 413"/>
                <a:gd name="T18" fmla="*/ 142 w 224"/>
                <a:gd name="T19" fmla="*/ 343 h 413"/>
                <a:gd name="T20" fmla="*/ 144 w 224"/>
                <a:gd name="T21" fmla="*/ 376 h 413"/>
                <a:gd name="T22" fmla="*/ 158 w 224"/>
                <a:gd name="T23" fmla="*/ 405 h 413"/>
                <a:gd name="T24" fmla="*/ 180 w 224"/>
                <a:gd name="T25" fmla="*/ 412 h 413"/>
                <a:gd name="T26" fmla="*/ 186 w 224"/>
                <a:gd name="T27" fmla="*/ 413 h 413"/>
                <a:gd name="T28" fmla="*/ 195 w 224"/>
                <a:gd name="T29" fmla="*/ 409 h 413"/>
                <a:gd name="T30" fmla="*/ 197 w 224"/>
                <a:gd name="T31" fmla="*/ 403 h 413"/>
                <a:gd name="T32" fmla="*/ 197 w 224"/>
                <a:gd name="T33" fmla="*/ 402 h 413"/>
                <a:gd name="T34" fmla="*/ 197 w 224"/>
                <a:gd name="T35" fmla="*/ 402 h 413"/>
                <a:gd name="T36" fmla="*/ 197 w 224"/>
                <a:gd name="T37" fmla="*/ 402 h 413"/>
                <a:gd name="T38" fmla="*/ 198 w 224"/>
                <a:gd name="T39" fmla="*/ 386 h 413"/>
                <a:gd name="T40" fmla="*/ 203 w 224"/>
                <a:gd name="T41" fmla="*/ 378 h 413"/>
                <a:gd name="T42" fmla="*/ 211 w 224"/>
                <a:gd name="T43" fmla="*/ 385 h 413"/>
                <a:gd name="T44" fmla="*/ 215 w 224"/>
                <a:gd name="T45" fmla="*/ 386 h 413"/>
                <a:gd name="T46" fmla="*/ 223 w 224"/>
                <a:gd name="T47" fmla="*/ 381 h 413"/>
                <a:gd name="T48" fmla="*/ 223 w 224"/>
                <a:gd name="T49" fmla="*/ 381 h 413"/>
                <a:gd name="T50" fmla="*/ 224 w 224"/>
                <a:gd name="T51" fmla="*/ 373 h 413"/>
                <a:gd name="T52" fmla="*/ 223 w 224"/>
                <a:gd name="T53" fmla="*/ 367 h 413"/>
                <a:gd name="T54" fmla="*/ 189 w 224"/>
                <a:gd name="T55" fmla="*/ 325 h 413"/>
                <a:gd name="T56" fmla="*/ 173 w 224"/>
                <a:gd name="T57" fmla="*/ 316 h 413"/>
                <a:gd name="T58" fmla="*/ 160 w 224"/>
                <a:gd name="T59" fmla="*/ 299 h 413"/>
                <a:gd name="T60" fmla="*/ 78 w 224"/>
                <a:gd name="T61" fmla="*/ 145 h 413"/>
                <a:gd name="T62" fmla="*/ 69 w 224"/>
                <a:gd name="T63" fmla="*/ 115 h 413"/>
                <a:gd name="T64" fmla="*/ 69 w 224"/>
                <a:gd name="T65" fmla="*/ 107 h 413"/>
                <a:gd name="T66" fmla="*/ 70 w 224"/>
                <a:gd name="T67" fmla="*/ 83 h 413"/>
                <a:gd name="T68" fmla="*/ 71 w 224"/>
                <a:gd name="T69" fmla="*/ 71 h 413"/>
                <a:gd name="T70" fmla="*/ 65 w 224"/>
                <a:gd name="T71" fmla="*/ 26 h 413"/>
                <a:gd name="T72" fmla="*/ 60 w 224"/>
                <a:gd name="T73" fmla="*/ 12 h 413"/>
                <a:gd name="T74" fmla="*/ 36 w 224"/>
                <a:gd name="T7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413">
                  <a:moveTo>
                    <a:pt x="36" y="0"/>
                  </a:moveTo>
                  <a:cubicBezTo>
                    <a:pt x="29" y="0"/>
                    <a:pt x="23" y="2"/>
                    <a:pt x="17" y="6"/>
                  </a:cubicBezTo>
                  <a:cubicBezTo>
                    <a:pt x="7" y="13"/>
                    <a:pt x="1" y="25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49"/>
                    <a:pt x="6" y="60"/>
                    <a:pt x="9" y="69"/>
                  </a:cubicBezTo>
                  <a:cubicBezTo>
                    <a:pt x="19" y="100"/>
                    <a:pt x="28" y="131"/>
                    <a:pt x="38" y="162"/>
                  </a:cubicBezTo>
                  <a:cubicBezTo>
                    <a:pt x="42" y="174"/>
                    <a:pt x="46" y="187"/>
                    <a:pt x="51" y="199"/>
                  </a:cubicBezTo>
                  <a:cubicBezTo>
                    <a:pt x="60" y="221"/>
                    <a:pt x="71" y="241"/>
                    <a:pt x="84" y="260"/>
                  </a:cubicBezTo>
                  <a:cubicBezTo>
                    <a:pt x="93" y="273"/>
                    <a:pt x="102" y="285"/>
                    <a:pt x="111" y="296"/>
                  </a:cubicBezTo>
                  <a:cubicBezTo>
                    <a:pt x="124" y="310"/>
                    <a:pt x="137" y="325"/>
                    <a:pt x="142" y="343"/>
                  </a:cubicBezTo>
                  <a:cubicBezTo>
                    <a:pt x="144" y="354"/>
                    <a:pt x="143" y="365"/>
                    <a:pt x="144" y="376"/>
                  </a:cubicBezTo>
                  <a:cubicBezTo>
                    <a:pt x="145" y="387"/>
                    <a:pt x="149" y="399"/>
                    <a:pt x="158" y="405"/>
                  </a:cubicBezTo>
                  <a:cubicBezTo>
                    <a:pt x="165" y="409"/>
                    <a:pt x="172" y="412"/>
                    <a:pt x="180" y="412"/>
                  </a:cubicBezTo>
                  <a:cubicBezTo>
                    <a:pt x="182" y="413"/>
                    <a:pt x="184" y="413"/>
                    <a:pt x="186" y="413"/>
                  </a:cubicBezTo>
                  <a:cubicBezTo>
                    <a:pt x="190" y="413"/>
                    <a:pt x="193" y="412"/>
                    <a:pt x="195" y="409"/>
                  </a:cubicBezTo>
                  <a:cubicBezTo>
                    <a:pt x="196" y="407"/>
                    <a:pt x="197" y="405"/>
                    <a:pt x="197" y="403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98" y="386"/>
                    <a:pt x="198" y="386"/>
                    <a:pt x="198" y="386"/>
                  </a:cubicBezTo>
                  <a:cubicBezTo>
                    <a:pt x="198" y="383"/>
                    <a:pt x="200" y="378"/>
                    <a:pt x="203" y="378"/>
                  </a:cubicBezTo>
                  <a:cubicBezTo>
                    <a:pt x="206" y="378"/>
                    <a:pt x="208" y="383"/>
                    <a:pt x="211" y="385"/>
                  </a:cubicBezTo>
                  <a:cubicBezTo>
                    <a:pt x="212" y="386"/>
                    <a:pt x="214" y="386"/>
                    <a:pt x="215" y="386"/>
                  </a:cubicBezTo>
                  <a:cubicBezTo>
                    <a:pt x="218" y="386"/>
                    <a:pt x="221" y="384"/>
                    <a:pt x="223" y="381"/>
                  </a:cubicBezTo>
                  <a:cubicBezTo>
                    <a:pt x="223" y="381"/>
                    <a:pt x="223" y="381"/>
                    <a:pt x="223" y="381"/>
                  </a:cubicBezTo>
                  <a:cubicBezTo>
                    <a:pt x="224" y="379"/>
                    <a:pt x="224" y="376"/>
                    <a:pt x="224" y="373"/>
                  </a:cubicBezTo>
                  <a:cubicBezTo>
                    <a:pt x="224" y="371"/>
                    <a:pt x="224" y="369"/>
                    <a:pt x="223" y="367"/>
                  </a:cubicBezTo>
                  <a:cubicBezTo>
                    <a:pt x="219" y="349"/>
                    <a:pt x="206" y="333"/>
                    <a:pt x="189" y="325"/>
                  </a:cubicBezTo>
                  <a:cubicBezTo>
                    <a:pt x="183" y="322"/>
                    <a:pt x="178" y="319"/>
                    <a:pt x="173" y="316"/>
                  </a:cubicBezTo>
                  <a:cubicBezTo>
                    <a:pt x="167" y="311"/>
                    <a:pt x="163" y="306"/>
                    <a:pt x="160" y="299"/>
                  </a:cubicBezTo>
                  <a:cubicBezTo>
                    <a:pt x="129" y="250"/>
                    <a:pt x="99" y="199"/>
                    <a:pt x="78" y="145"/>
                  </a:cubicBezTo>
                  <a:cubicBezTo>
                    <a:pt x="73" y="136"/>
                    <a:pt x="70" y="126"/>
                    <a:pt x="69" y="115"/>
                  </a:cubicBezTo>
                  <a:cubicBezTo>
                    <a:pt x="69" y="112"/>
                    <a:pt x="69" y="110"/>
                    <a:pt x="69" y="107"/>
                  </a:cubicBezTo>
                  <a:cubicBezTo>
                    <a:pt x="69" y="99"/>
                    <a:pt x="69" y="91"/>
                    <a:pt x="70" y="83"/>
                  </a:cubicBezTo>
                  <a:cubicBezTo>
                    <a:pt x="71" y="79"/>
                    <a:pt x="71" y="75"/>
                    <a:pt x="71" y="71"/>
                  </a:cubicBezTo>
                  <a:cubicBezTo>
                    <a:pt x="71" y="56"/>
                    <a:pt x="69" y="41"/>
                    <a:pt x="65" y="26"/>
                  </a:cubicBezTo>
                  <a:cubicBezTo>
                    <a:pt x="64" y="21"/>
                    <a:pt x="62" y="16"/>
                    <a:pt x="60" y="12"/>
                  </a:cubicBezTo>
                  <a:cubicBezTo>
                    <a:pt x="54" y="4"/>
                    <a:pt x="45" y="0"/>
                    <a:pt x="36" y="0"/>
                  </a:cubicBezTo>
                </a:path>
              </a:pathLst>
            </a:custGeom>
            <a:solidFill>
              <a:srgbClr val="995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ṣḻïdé"/>
            <p:cNvSpPr/>
            <p:nvPr/>
          </p:nvSpPr>
          <p:spPr bwMode="auto">
            <a:xfrm>
              <a:off x="4757738" y="5065713"/>
              <a:ext cx="258763" cy="95250"/>
            </a:xfrm>
            <a:custGeom>
              <a:avLst/>
              <a:gdLst>
                <a:gd name="T0" fmla="*/ 65 w 189"/>
                <a:gd name="T1" fmla="*/ 30 h 69"/>
                <a:gd name="T2" fmla="*/ 11 w 189"/>
                <a:gd name="T3" fmla="*/ 38 h 69"/>
                <a:gd name="T4" fmla="*/ 3 w 189"/>
                <a:gd name="T5" fmla="*/ 39 h 69"/>
                <a:gd name="T6" fmla="*/ 7 w 189"/>
                <a:gd name="T7" fmla="*/ 50 h 69"/>
                <a:gd name="T8" fmla="*/ 44 w 189"/>
                <a:gd name="T9" fmla="*/ 65 h 69"/>
                <a:gd name="T10" fmla="*/ 80 w 189"/>
                <a:gd name="T11" fmla="*/ 68 h 69"/>
                <a:gd name="T12" fmla="*/ 178 w 189"/>
                <a:gd name="T13" fmla="*/ 64 h 69"/>
                <a:gd name="T14" fmla="*/ 183 w 189"/>
                <a:gd name="T15" fmla="*/ 63 h 69"/>
                <a:gd name="T16" fmla="*/ 187 w 189"/>
                <a:gd name="T17" fmla="*/ 56 h 69"/>
                <a:gd name="T18" fmla="*/ 179 w 189"/>
                <a:gd name="T19" fmla="*/ 33 h 69"/>
                <a:gd name="T20" fmla="*/ 156 w 189"/>
                <a:gd name="T21" fmla="*/ 21 h 69"/>
                <a:gd name="T22" fmla="*/ 127 w 189"/>
                <a:gd name="T23" fmla="*/ 10 h 69"/>
                <a:gd name="T24" fmla="*/ 103 w 189"/>
                <a:gd name="T25" fmla="*/ 1 h 69"/>
                <a:gd name="T26" fmla="*/ 65 w 189"/>
                <a:gd name="T27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69">
                  <a:moveTo>
                    <a:pt x="65" y="30"/>
                  </a:moveTo>
                  <a:cubicBezTo>
                    <a:pt x="49" y="39"/>
                    <a:pt x="30" y="40"/>
                    <a:pt x="11" y="38"/>
                  </a:cubicBezTo>
                  <a:cubicBezTo>
                    <a:pt x="9" y="37"/>
                    <a:pt x="5" y="37"/>
                    <a:pt x="3" y="39"/>
                  </a:cubicBezTo>
                  <a:cubicBezTo>
                    <a:pt x="0" y="43"/>
                    <a:pt x="4" y="47"/>
                    <a:pt x="7" y="50"/>
                  </a:cubicBezTo>
                  <a:cubicBezTo>
                    <a:pt x="18" y="58"/>
                    <a:pt x="30" y="63"/>
                    <a:pt x="44" y="65"/>
                  </a:cubicBezTo>
                  <a:cubicBezTo>
                    <a:pt x="56" y="67"/>
                    <a:pt x="68" y="68"/>
                    <a:pt x="80" y="68"/>
                  </a:cubicBezTo>
                  <a:cubicBezTo>
                    <a:pt x="112" y="68"/>
                    <a:pt x="145" y="69"/>
                    <a:pt x="178" y="64"/>
                  </a:cubicBezTo>
                  <a:cubicBezTo>
                    <a:pt x="180" y="64"/>
                    <a:pt x="182" y="63"/>
                    <a:pt x="183" y="63"/>
                  </a:cubicBezTo>
                  <a:cubicBezTo>
                    <a:pt x="185" y="61"/>
                    <a:pt x="187" y="59"/>
                    <a:pt x="187" y="56"/>
                  </a:cubicBezTo>
                  <a:cubicBezTo>
                    <a:pt x="189" y="48"/>
                    <a:pt x="186" y="39"/>
                    <a:pt x="179" y="33"/>
                  </a:cubicBezTo>
                  <a:cubicBezTo>
                    <a:pt x="172" y="28"/>
                    <a:pt x="164" y="23"/>
                    <a:pt x="156" y="21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1" y="7"/>
                    <a:pt x="110" y="0"/>
                    <a:pt x="103" y="1"/>
                  </a:cubicBezTo>
                  <a:cubicBezTo>
                    <a:pt x="89" y="2"/>
                    <a:pt x="76" y="23"/>
                    <a:pt x="65" y="3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ï$ḻîḋé"/>
            <p:cNvSpPr/>
            <p:nvPr/>
          </p:nvSpPr>
          <p:spPr bwMode="auto">
            <a:xfrm>
              <a:off x="4864101" y="5140326"/>
              <a:ext cx="239713" cy="125413"/>
            </a:xfrm>
            <a:custGeom>
              <a:avLst/>
              <a:gdLst>
                <a:gd name="T0" fmla="*/ 58 w 174"/>
                <a:gd name="T1" fmla="*/ 43 h 92"/>
                <a:gd name="T2" fmla="*/ 11 w 174"/>
                <a:gd name="T3" fmla="*/ 61 h 92"/>
                <a:gd name="T4" fmla="*/ 0 w 174"/>
                <a:gd name="T5" fmla="*/ 66 h 92"/>
                <a:gd name="T6" fmla="*/ 1 w 174"/>
                <a:gd name="T7" fmla="*/ 70 h 92"/>
                <a:gd name="T8" fmla="*/ 26 w 174"/>
                <a:gd name="T9" fmla="*/ 89 h 92"/>
                <a:gd name="T10" fmla="*/ 56 w 174"/>
                <a:gd name="T11" fmla="*/ 91 h 92"/>
                <a:gd name="T12" fmla="*/ 85 w 174"/>
                <a:gd name="T13" fmla="*/ 89 h 92"/>
                <a:gd name="T14" fmla="*/ 102 w 174"/>
                <a:gd name="T15" fmla="*/ 88 h 92"/>
                <a:gd name="T16" fmla="*/ 119 w 174"/>
                <a:gd name="T17" fmla="*/ 85 h 92"/>
                <a:gd name="T18" fmla="*/ 161 w 174"/>
                <a:gd name="T19" fmla="*/ 83 h 92"/>
                <a:gd name="T20" fmla="*/ 172 w 174"/>
                <a:gd name="T21" fmla="*/ 81 h 92"/>
                <a:gd name="T22" fmla="*/ 172 w 174"/>
                <a:gd name="T23" fmla="*/ 69 h 92"/>
                <a:gd name="T24" fmla="*/ 170 w 174"/>
                <a:gd name="T25" fmla="*/ 43 h 92"/>
                <a:gd name="T26" fmla="*/ 141 w 174"/>
                <a:gd name="T27" fmla="*/ 11 h 92"/>
                <a:gd name="T28" fmla="*/ 92 w 174"/>
                <a:gd name="T29" fmla="*/ 9 h 92"/>
                <a:gd name="T30" fmla="*/ 58 w 174"/>
                <a:gd name="T31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92">
                  <a:moveTo>
                    <a:pt x="58" y="43"/>
                  </a:moveTo>
                  <a:cubicBezTo>
                    <a:pt x="45" y="54"/>
                    <a:pt x="28" y="61"/>
                    <a:pt x="11" y="61"/>
                  </a:cubicBezTo>
                  <a:cubicBezTo>
                    <a:pt x="6" y="61"/>
                    <a:pt x="0" y="61"/>
                    <a:pt x="0" y="66"/>
                  </a:cubicBezTo>
                  <a:cubicBezTo>
                    <a:pt x="0" y="67"/>
                    <a:pt x="0" y="68"/>
                    <a:pt x="1" y="70"/>
                  </a:cubicBezTo>
                  <a:cubicBezTo>
                    <a:pt x="7" y="79"/>
                    <a:pt x="16" y="86"/>
                    <a:pt x="26" y="89"/>
                  </a:cubicBezTo>
                  <a:cubicBezTo>
                    <a:pt x="36" y="91"/>
                    <a:pt x="46" y="92"/>
                    <a:pt x="56" y="91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1" y="89"/>
                    <a:pt x="96" y="89"/>
                    <a:pt x="102" y="88"/>
                  </a:cubicBezTo>
                  <a:cubicBezTo>
                    <a:pt x="107" y="87"/>
                    <a:pt x="113" y="86"/>
                    <a:pt x="119" y="85"/>
                  </a:cubicBezTo>
                  <a:cubicBezTo>
                    <a:pt x="133" y="83"/>
                    <a:pt x="147" y="83"/>
                    <a:pt x="161" y="83"/>
                  </a:cubicBezTo>
                  <a:cubicBezTo>
                    <a:pt x="165" y="84"/>
                    <a:pt x="169" y="83"/>
                    <a:pt x="172" y="81"/>
                  </a:cubicBezTo>
                  <a:cubicBezTo>
                    <a:pt x="174" y="77"/>
                    <a:pt x="173" y="73"/>
                    <a:pt x="172" y="69"/>
                  </a:cubicBezTo>
                  <a:cubicBezTo>
                    <a:pt x="170" y="60"/>
                    <a:pt x="172" y="51"/>
                    <a:pt x="170" y="43"/>
                  </a:cubicBezTo>
                  <a:cubicBezTo>
                    <a:pt x="168" y="28"/>
                    <a:pt x="155" y="16"/>
                    <a:pt x="141" y="11"/>
                  </a:cubicBezTo>
                  <a:cubicBezTo>
                    <a:pt x="127" y="6"/>
                    <a:pt x="104" y="0"/>
                    <a:pt x="92" y="9"/>
                  </a:cubicBezTo>
                  <a:cubicBezTo>
                    <a:pt x="78" y="17"/>
                    <a:pt x="70" y="32"/>
                    <a:pt x="58" y="43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ïSļïḍe"/>
            <p:cNvSpPr/>
            <p:nvPr/>
          </p:nvSpPr>
          <p:spPr bwMode="auto">
            <a:xfrm>
              <a:off x="4832351" y="4454526"/>
              <a:ext cx="288925" cy="676275"/>
            </a:xfrm>
            <a:custGeom>
              <a:avLst/>
              <a:gdLst>
                <a:gd name="T0" fmla="*/ 24 w 210"/>
                <a:gd name="T1" fmla="*/ 164 h 492"/>
                <a:gd name="T2" fmla="*/ 3 w 210"/>
                <a:gd name="T3" fmla="*/ 217 h 492"/>
                <a:gd name="T4" fmla="*/ 14 w 210"/>
                <a:gd name="T5" fmla="*/ 247 h 492"/>
                <a:gd name="T6" fmla="*/ 26 w 210"/>
                <a:gd name="T7" fmla="*/ 288 h 492"/>
                <a:gd name="T8" fmla="*/ 38 w 210"/>
                <a:gd name="T9" fmla="*/ 351 h 492"/>
                <a:gd name="T10" fmla="*/ 41 w 210"/>
                <a:gd name="T11" fmla="*/ 422 h 492"/>
                <a:gd name="T12" fmla="*/ 36 w 210"/>
                <a:gd name="T13" fmla="*/ 438 h 492"/>
                <a:gd name="T14" fmla="*/ 31 w 210"/>
                <a:gd name="T15" fmla="*/ 444 h 492"/>
                <a:gd name="T16" fmla="*/ 32 w 210"/>
                <a:gd name="T17" fmla="*/ 450 h 492"/>
                <a:gd name="T18" fmla="*/ 68 w 210"/>
                <a:gd name="T19" fmla="*/ 482 h 492"/>
                <a:gd name="T20" fmla="*/ 116 w 210"/>
                <a:gd name="T21" fmla="*/ 491 h 492"/>
                <a:gd name="T22" fmla="*/ 123 w 210"/>
                <a:gd name="T23" fmla="*/ 490 h 492"/>
                <a:gd name="T24" fmla="*/ 128 w 210"/>
                <a:gd name="T25" fmla="*/ 485 h 492"/>
                <a:gd name="T26" fmla="*/ 133 w 210"/>
                <a:gd name="T27" fmla="*/ 409 h 492"/>
                <a:gd name="T28" fmla="*/ 137 w 210"/>
                <a:gd name="T29" fmla="*/ 345 h 492"/>
                <a:gd name="T30" fmla="*/ 130 w 210"/>
                <a:gd name="T31" fmla="*/ 293 h 492"/>
                <a:gd name="T32" fmla="*/ 138 w 210"/>
                <a:gd name="T33" fmla="*/ 209 h 492"/>
                <a:gd name="T34" fmla="*/ 151 w 210"/>
                <a:gd name="T35" fmla="*/ 145 h 492"/>
                <a:gd name="T36" fmla="*/ 165 w 210"/>
                <a:gd name="T37" fmla="*/ 109 h 492"/>
                <a:gd name="T38" fmla="*/ 184 w 210"/>
                <a:gd name="T39" fmla="*/ 84 h 492"/>
                <a:gd name="T40" fmla="*/ 206 w 210"/>
                <a:gd name="T41" fmla="*/ 2 h 492"/>
                <a:gd name="T42" fmla="*/ 162 w 210"/>
                <a:gd name="T43" fmla="*/ 14 h 492"/>
                <a:gd name="T44" fmla="*/ 122 w 210"/>
                <a:gd name="T45" fmla="*/ 40 h 492"/>
                <a:gd name="T46" fmla="*/ 96 w 210"/>
                <a:gd name="T47" fmla="*/ 71 h 492"/>
                <a:gd name="T48" fmla="*/ 62 w 210"/>
                <a:gd name="T49" fmla="*/ 114 h 492"/>
                <a:gd name="T50" fmla="*/ 24 w 210"/>
                <a:gd name="T51" fmla="*/ 16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492">
                  <a:moveTo>
                    <a:pt x="24" y="164"/>
                  </a:moveTo>
                  <a:cubicBezTo>
                    <a:pt x="12" y="180"/>
                    <a:pt x="0" y="198"/>
                    <a:pt x="3" y="217"/>
                  </a:cubicBezTo>
                  <a:cubicBezTo>
                    <a:pt x="4" y="228"/>
                    <a:pt x="10" y="237"/>
                    <a:pt x="14" y="247"/>
                  </a:cubicBezTo>
                  <a:cubicBezTo>
                    <a:pt x="20" y="260"/>
                    <a:pt x="24" y="274"/>
                    <a:pt x="26" y="288"/>
                  </a:cubicBezTo>
                  <a:cubicBezTo>
                    <a:pt x="31" y="309"/>
                    <a:pt x="35" y="330"/>
                    <a:pt x="38" y="351"/>
                  </a:cubicBezTo>
                  <a:cubicBezTo>
                    <a:pt x="41" y="375"/>
                    <a:pt x="42" y="399"/>
                    <a:pt x="41" y="422"/>
                  </a:cubicBezTo>
                  <a:cubicBezTo>
                    <a:pt x="40" y="428"/>
                    <a:pt x="40" y="434"/>
                    <a:pt x="36" y="438"/>
                  </a:cubicBezTo>
                  <a:cubicBezTo>
                    <a:pt x="34" y="440"/>
                    <a:pt x="32" y="441"/>
                    <a:pt x="31" y="444"/>
                  </a:cubicBezTo>
                  <a:cubicBezTo>
                    <a:pt x="31" y="446"/>
                    <a:pt x="31" y="448"/>
                    <a:pt x="32" y="450"/>
                  </a:cubicBezTo>
                  <a:cubicBezTo>
                    <a:pt x="40" y="465"/>
                    <a:pt x="52" y="476"/>
                    <a:pt x="68" y="482"/>
                  </a:cubicBezTo>
                  <a:cubicBezTo>
                    <a:pt x="83" y="488"/>
                    <a:pt x="100" y="491"/>
                    <a:pt x="116" y="491"/>
                  </a:cubicBezTo>
                  <a:cubicBezTo>
                    <a:pt x="118" y="492"/>
                    <a:pt x="121" y="491"/>
                    <a:pt x="123" y="490"/>
                  </a:cubicBezTo>
                  <a:cubicBezTo>
                    <a:pt x="125" y="489"/>
                    <a:pt x="127" y="487"/>
                    <a:pt x="128" y="485"/>
                  </a:cubicBezTo>
                  <a:cubicBezTo>
                    <a:pt x="140" y="462"/>
                    <a:pt x="133" y="434"/>
                    <a:pt x="133" y="409"/>
                  </a:cubicBezTo>
                  <a:cubicBezTo>
                    <a:pt x="133" y="387"/>
                    <a:pt x="138" y="366"/>
                    <a:pt x="137" y="345"/>
                  </a:cubicBezTo>
                  <a:cubicBezTo>
                    <a:pt x="137" y="327"/>
                    <a:pt x="132" y="311"/>
                    <a:pt x="130" y="293"/>
                  </a:cubicBezTo>
                  <a:cubicBezTo>
                    <a:pt x="128" y="265"/>
                    <a:pt x="133" y="237"/>
                    <a:pt x="138" y="209"/>
                  </a:cubicBezTo>
                  <a:cubicBezTo>
                    <a:pt x="142" y="188"/>
                    <a:pt x="146" y="167"/>
                    <a:pt x="151" y="145"/>
                  </a:cubicBezTo>
                  <a:cubicBezTo>
                    <a:pt x="154" y="132"/>
                    <a:pt x="158" y="120"/>
                    <a:pt x="165" y="109"/>
                  </a:cubicBezTo>
                  <a:cubicBezTo>
                    <a:pt x="170" y="100"/>
                    <a:pt x="178" y="92"/>
                    <a:pt x="184" y="84"/>
                  </a:cubicBezTo>
                  <a:cubicBezTo>
                    <a:pt x="202" y="61"/>
                    <a:pt x="210" y="31"/>
                    <a:pt x="206" y="2"/>
                  </a:cubicBezTo>
                  <a:cubicBezTo>
                    <a:pt x="206" y="0"/>
                    <a:pt x="165" y="13"/>
                    <a:pt x="162" y="14"/>
                  </a:cubicBezTo>
                  <a:cubicBezTo>
                    <a:pt x="147" y="21"/>
                    <a:pt x="133" y="29"/>
                    <a:pt x="122" y="40"/>
                  </a:cubicBezTo>
                  <a:cubicBezTo>
                    <a:pt x="112" y="49"/>
                    <a:pt x="105" y="61"/>
                    <a:pt x="96" y="71"/>
                  </a:cubicBezTo>
                  <a:cubicBezTo>
                    <a:pt x="85" y="85"/>
                    <a:pt x="73" y="100"/>
                    <a:pt x="62" y="114"/>
                  </a:cubicBezTo>
                  <a:cubicBezTo>
                    <a:pt x="49" y="131"/>
                    <a:pt x="36" y="147"/>
                    <a:pt x="24" y="164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ṥ1ide"/>
            <p:cNvSpPr/>
            <p:nvPr/>
          </p:nvSpPr>
          <p:spPr bwMode="auto">
            <a:xfrm>
              <a:off x="4835526" y="4457701"/>
              <a:ext cx="280988" cy="671513"/>
            </a:xfrm>
            <a:custGeom>
              <a:avLst/>
              <a:gdLst>
                <a:gd name="T0" fmla="*/ 203 w 205"/>
                <a:gd name="T1" fmla="*/ 0 h 489"/>
                <a:gd name="T2" fmla="*/ 160 w 205"/>
                <a:gd name="T3" fmla="*/ 12 h 489"/>
                <a:gd name="T4" fmla="*/ 120 w 205"/>
                <a:gd name="T5" fmla="*/ 38 h 489"/>
                <a:gd name="T6" fmla="*/ 94 w 205"/>
                <a:gd name="T7" fmla="*/ 69 h 489"/>
                <a:gd name="T8" fmla="*/ 60 w 205"/>
                <a:gd name="T9" fmla="*/ 112 h 489"/>
                <a:gd name="T10" fmla="*/ 22 w 205"/>
                <a:gd name="T11" fmla="*/ 162 h 489"/>
                <a:gd name="T12" fmla="*/ 0 w 205"/>
                <a:gd name="T13" fmla="*/ 210 h 489"/>
                <a:gd name="T14" fmla="*/ 1 w 205"/>
                <a:gd name="T15" fmla="*/ 215 h 489"/>
                <a:gd name="T16" fmla="*/ 12 w 205"/>
                <a:gd name="T17" fmla="*/ 245 h 489"/>
                <a:gd name="T18" fmla="*/ 24 w 205"/>
                <a:gd name="T19" fmla="*/ 286 h 489"/>
                <a:gd name="T20" fmla="*/ 36 w 205"/>
                <a:gd name="T21" fmla="*/ 349 h 489"/>
                <a:gd name="T22" fmla="*/ 39 w 205"/>
                <a:gd name="T23" fmla="*/ 399 h 489"/>
                <a:gd name="T24" fmla="*/ 39 w 205"/>
                <a:gd name="T25" fmla="*/ 420 h 489"/>
                <a:gd name="T26" fmla="*/ 34 w 205"/>
                <a:gd name="T27" fmla="*/ 436 h 489"/>
                <a:gd name="T28" fmla="*/ 29 w 205"/>
                <a:gd name="T29" fmla="*/ 442 h 489"/>
                <a:gd name="T30" fmla="*/ 29 w 205"/>
                <a:gd name="T31" fmla="*/ 443 h 489"/>
                <a:gd name="T32" fmla="*/ 30 w 205"/>
                <a:gd name="T33" fmla="*/ 448 h 489"/>
                <a:gd name="T34" fmla="*/ 66 w 205"/>
                <a:gd name="T35" fmla="*/ 480 h 489"/>
                <a:gd name="T36" fmla="*/ 114 w 205"/>
                <a:gd name="T37" fmla="*/ 489 h 489"/>
                <a:gd name="T38" fmla="*/ 116 w 205"/>
                <a:gd name="T39" fmla="*/ 489 h 489"/>
                <a:gd name="T40" fmla="*/ 121 w 205"/>
                <a:gd name="T41" fmla="*/ 488 h 489"/>
                <a:gd name="T42" fmla="*/ 126 w 205"/>
                <a:gd name="T43" fmla="*/ 483 h 489"/>
                <a:gd name="T44" fmla="*/ 133 w 205"/>
                <a:gd name="T45" fmla="*/ 448 h 489"/>
                <a:gd name="T46" fmla="*/ 131 w 205"/>
                <a:gd name="T47" fmla="*/ 408 h 489"/>
                <a:gd name="T48" fmla="*/ 131 w 205"/>
                <a:gd name="T49" fmla="*/ 407 h 489"/>
                <a:gd name="T50" fmla="*/ 136 w 205"/>
                <a:gd name="T51" fmla="*/ 348 h 489"/>
                <a:gd name="T52" fmla="*/ 135 w 205"/>
                <a:gd name="T53" fmla="*/ 343 h 489"/>
                <a:gd name="T54" fmla="*/ 128 w 205"/>
                <a:gd name="T55" fmla="*/ 291 h 489"/>
                <a:gd name="T56" fmla="*/ 128 w 205"/>
                <a:gd name="T57" fmla="*/ 275 h 489"/>
                <a:gd name="T58" fmla="*/ 136 w 205"/>
                <a:gd name="T59" fmla="*/ 207 h 489"/>
                <a:gd name="T60" fmla="*/ 149 w 205"/>
                <a:gd name="T61" fmla="*/ 143 h 489"/>
                <a:gd name="T62" fmla="*/ 163 w 205"/>
                <a:gd name="T63" fmla="*/ 107 h 489"/>
                <a:gd name="T64" fmla="*/ 182 w 205"/>
                <a:gd name="T65" fmla="*/ 82 h 489"/>
                <a:gd name="T66" fmla="*/ 205 w 205"/>
                <a:gd name="T67" fmla="*/ 14 h 489"/>
                <a:gd name="T68" fmla="*/ 204 w 205"/>
                <a:gd name="T69" fmla="*/ 0 h 489"/>
                <a:gd name="T70" fmla="*/ 203 w 205"/>
                <a:gd name="T7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489">
                  <a:moveTo>
                    <a:pt x="203" y="0"/>
                  </a:moveTo>
                  <a:cubicBezTo>
                    <a:pt x="196" y="0"/>
                    <a:pt x="163" y="11"/>
                    <a:pt x="160" y="12"/>
                  </a:cubicBezTo>
                  <a:cubicBezTo>
                    <a:pt x="145" y="19"/>
                    <a:pt x="131" y="27"/>
                    <a:pt x="120" y="38"/>
                  </a:cubicBezTo>
                  <a:cubicBezTo>
                    <a:pt x="110" y="47"/>
                    <a:pt x="103" y="59"/>
                    <a:pt x="94" y="69"/>
                  </a:cubicBezTo>
                  <a:cubicBezTo>
                    <a:pt x="83" y="83"/>
                    <a:pt x="71" y="98"/>
                    <a:pt x="60" y="112"/>
                  </a:cubicBezTo>
                  <a:cubicBezTo>
                    <a:pt x="47" y="129"/>
                    <a:pt x="34" y="145"/>
                    <a:pt x="22" y="162"/>
                  </a:cubicBezTo>
                  <a:cubicBezTo>
                    <a:pt x="11" y="176"/>
                    <a:pt x="0" y="192"/>
                    <a:pt x="0" y="210"/>
                  </a:cubicBezTo>
                  <a:cubicBezTo>
                    <a:pt x="0" y="212"/>
                    <a:pt x="0" y="213"/>
                    <a:pt x="1" y="215"/>
                  </a:cubicBezTo>
                  <a:cubicBezTo>
                    <a:pt x="2" y="226"/>
                    <a:pt x="8" y="235"/>
                    <a:pt x="12" y="245"/>
                  </a:cubicBezTo>
                  <a:cubicBezTo>
                    <a:pt x="18" y="258"/>
                    <a:pt x="22" y="272"/>
                    <a:pt x="24" y="286"/>
                  </a:cubicBezTo>
                  <a:cubicBezTo>
                    <a:pt x="29" y="307"/>
                    <a:pt x="33" y="328"/>
                    <a:pt x="36" y="349"/>
                  </a:cubicBezTo>
                  <a:cubicBezTo>
                    <a:pt x="38" y="365"/>
                    <a:pt x="39" y="382"/>
                    <a:pt x="39" y="399"/>
                  </a:cubicBezTo>
                  <a:cubicBezTo>
                    <a:pt x="39" y="406"/>
                    <a:pt x="39" y="413"/>
                    <a:pt x="39" y="420"/>
                  </a:cubicBezTo>
                  <a:cubicBezTo>
                    <a:pt x="38" y="426"/>
                    <a:pt x="38" y="432"/>
                    <a:pt x="34" y="436"/>
                  </a:cubicBezTo>
                  <a:cubicBezTo>
                    <a:pt x="32" y="438"/>
                    <a:pt x="30" y="439"/>
                    <a:pt x="29" y="442"/>
                  </a:cubicBezTo>
                  <a:cubicBezTo>
                    <a:pt x="29" y="442"/>
                    <a:pt x="29" y="443"/>
                    <a:pt x="29" y="443"/>
                  </a:cubicBezTo>
                  <a:cubicBezTo>
                    <a:pt x="29" y="445"/>
                    <a:pt x="29" y="446"/>
                    <a:pt x="30" y="448"/>
                  </a:cubicBezTo>
                  <a:cubicBezTo>
                    <a:pt x="38" y="463"/>
                    <a:pt x="50" y="474"/>
                    <a:pt x="66" y="480"/>
                  </a:cubicBezTo>
                  <a:cubicBezTo>
                    <a:pt x="81" y="486"/>
                    <a:pt x="98" y="489"/>
                    <a:pt x="114" y="489"/>
                  </a:cubicBezTo>
                  <a:cubicBezTo>
                    <a:pt x="115" y="489"/>
                    <a:pt x="115" y="489"/>
                    <a:pt x="116" y="489"/>
                  </a:cubicBezTo>
                  <a:cubicBezTo>
                    <a:pt x="117" y="489"/>
                    <a:pt x="119" y="489"/>
                    <a:pt x="121" y="488"/>
                  </a:cubicBezTo>
                  <a:cubicBezTo>
                    <a:pt x="123" y="487"/>
                    <a:pt x="125" y="485"/>
                    <a:pt x="126" y="483"/>
                  </a:cubicBezTo>
                  <a:cubicBezTo>
                    <a:pt x="131" y="472"/>
                    <a:pt x="133" y="460"/>
                    <a:pt x="133" y="448"/>
                  </a:cubicBezTo>
                  <a:cubicBezTo>
                    <a:pt x="133" y="435"/>
                    <a:pt x="131" y="421"/>
                    <a:pt x="131" y="408"/>
                  </a:cubicBezTo>
                  <a:cubicBezTo>
                    <a:pt x="131" y="408"/>
                    <a:pt x="131" y="407"/>
                    <a:pt x="131" y="407"/>
                  </a:cubicBezTo>
                  <a:cubicBezTo>
                    <a:pt x="131" y="387"/>
                    <a:pt x="136" y="367"/>
                    <a:pt x="136" y="348"/>
                  </a:cubicBezTo>
                  <a:cubicBezTo>
                    <a:pt x="136" y="346"/>
                    <a:pt x="136" y="344"/>
                    <a:pt x="135" y="343"/>
                  </a:cubicBezTo>
                  <a:cubicBezTo>
                    <a:pt x="135" y="325"/>
                    <a:pt x="130" y="309"/>
                    <a:pt x="128" y="291"/>
                  </a:cubicBezTo>
                  <a:cubicBezTo>
                    <a:pt x="128" y="286"/>
                    <a:pt x="128" y="281"/>
                    <a:pt x="128" y="275"/>
                  </a:cubicBezTo>
                  <a:cubicBezTo>
                    <a:pt x="128" y="253"/>
                    <a:pt x="132" y="230"/>
                    <a:pt x="136" y="207"/>
                  </a:cubicBezTo>
                  <a:cubicBezTo>
                    <a:pt x="140" y="186"/>
                    <a:pt x="144" y="165"/>
                    <a:pt x="149" y="143"/>
                  </a:cubicBezTo>
                  <a:cubicBezTo>
                    <a:pt x="152" y="130"/>
                    <a:pt x="156" y="118"/>
                    <a:pt x="163" y="107"/>
                  </a:cubicBezTo>
                  <a:cubicBezTo>
                    <a:pt x="168" y="98"/>
                    <a:pt x="176" y="90"/>
                    <a:pt x="182" y="82"/>
                  </a:cubicBezTo>
                  <a:cubicBezTo>
                    <a:pt x="197" y="62"/>
                    <a:pt x="205" y="39"/>
                    <a:pt x="205" y="14"/>
                  </a:cubicBezTo>
                  <a:cubicBezTo>
                    <a:pt x="205" y="10"/>
                    <a:pt x="205" y="5"/>
                    <a:pt x="204" y="0"/>
                  </a:cubicBezTo>
                  <a:cubicBezTo>
                    <a:pt x="204" y="0"/>
                    <a:pt x="204" y="0"/>
                    <a:pt x="20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šlídê"/>
            <p:cNvSpPr/>
            <p:nvPr/>
          </p:nvSpPr>
          <p:spPr bwMode="auto">
            <a:xfrm>
              <a:off x="4900613" y="4427538"/>
              <a:ext cx="358775" cy="774700"/>
            </a:xfrm>
            <a:custGeom>
              <a:avLst/>
              <a:gdLst>
                <a:gd name="T0" fmla="*/ 60 w 260"/>
                <a:gd name="T1" fmla="*/ 62 h 565"/>
                <a:gd name="T2" fmla="*/ 75 w 260"/>
                <a:gd name="T3" fmla="*/ 96 h 565"/>
                <a:gd name="T4" fmla="*/ 63 w 260"/>
                <a:gd name="T5" fmla="*/ 123 h 565"/>
                <a:gd name="T6" fmla="*/ 51 w 260"/>
                <a:gd name="T7" fmla="*/ 151 h 565"/>
                <a:gd name="T8" fmla="*/ 15 w 260"/>
                <a:gd name="T9" fmla="*/ 223 h 565"/>
                <a:gd name="T10" fmla="*/ 2 w 260"/>
                <a:gd name="T11" fmla="*/ 258 h 565"/>
                <a:gd name="T12" fmla="*/ 8 w 260"/>
                <a:gd name="T13" fmla="*/ 275 h 565"/>
                <a:gd name="T14" fmla="*/ 29 w 260"/>
                <a:gd name="T15" fmla="*/ 316 h 565"/>
                <a:gd name="T16" fmla="*/ 39 w 260"/>
                <a:gd name="T17" fmla="*/ 342 h 565"/>
                <a:gd name="T18" fmla="*/ 42 w 260"/>
                <a:gd name="T19" fmla="*/ 365 h 565"/>
                <a:gd name="T20" fmla="*/ 50 w 260"/>
                <a:gd name="T21" fmla="*/ 440 h 565"/>
                <a:gd name="T22" fmla="*/ 46 w 260"/>
                <a:gd name="T23" fmla="*/ 443 h 565"/>
                <a:gd name="T24" fmla="*/ 58 w 260"/>
                <a:gd name="T25" fmla="*/ 483 h 565"/>
                <a:gd name="T26" fmla="*/ 58 w 260"/>
                <a:gd name="T27" fmla="*/ 505 h 565"/>
                <a:gd name="T28" fmla="*/ 61 w 260"/>
                <a:gd name="T29" fmla="*/ 514 h 565"/>
                <a:gd name="T30" fmla="*/ 60 w 260"/>
                <a:gd name="T31" fmla="*/ 520 h 565"/>
                <a:gd name="T32" fmla="*/ 70 w 260"/>
                <a:gd name="T33" fmla="*/ 533 h 565"/>
                <a:gd name="T34" fmla="*/ 87 w 260"/>
                <a:gd name="T35" fmla="*/ 536 h 565"/>
                <a:gd name="T36" fmla="*/ 115 w 260"/>
                <a:gd name="T37" fmla="*/ 555 h 565"/>
                <a:gd name="T38" fmla="*/ 146 w 260"/>
                <a:gd name="T39" fmla="*/ 565 h 565"/>
                <a:gd name="T40" fmla="*/ 151 w 260"/>
                <a:gd name="T41" fmla="*/ 564 h 565"/>
                <a:gd name="T42" fmla="*/ 153 w 260"/>
                <a:gd name="T43" fmla="*/ 558 h 565"/>
                <a:gd name="T44" fmla="*/ 142 w 260"/>
                <a:gd name="T45" fmla="*/ 531 h 565"/>
                <a:gd name="T46" fmla="*/ 138 w 260"/>
                <a:gd name="T47" fmla="*/ 527 h 565"/>
                <a:gd name="T48" fmla="*/ 138 w 260"/>
                <a:gd name="T49" fmla="*/ 522 h 565"/>
                <a:gd name="T50" fmla="*/ 136 w 260"/>
                <a:gd name="T51" fmla="*/ 454 h 565"/>
                <a:gd name="T52" fmla="*/ 135 w 260"/>
                <a:gd name="T53" fmla="*/ 433 h 565"/>
                <a:gd name="T54" fmla="*/ 137 w 260"/>
                <a:gd name="T55" fmla="*/ 415 h 565"/>
                <a:gd name="T56" fmla="*/ 132 w 260"/>
                <a:gd name="T57" fmla="*/ 398 h 565"/>
                <a:gd name="T58" fmla="*/ 129 w 260"/>
                <a:gd name="T59" fmla="*/ 366 h 565"/>
                <a:gd name="T60" fmla="*/ 120 w 260"/>
                <a:gd name="T61" fmla="*/ 311 h 565"/>
                <a:gd name="T62" fmla="*/ 112 w 260"/>
                <a:gd name="T63" fmla="*/ 292 h 565"/>
                <a:gd name="T64" fmla="*/ 102 w 260"/>
                <a:gd name="T65" fmla="*/ 277 h 565"/>
                <a:gd name="T66" fmla="*/ 106 w 260"/>
                <a:gd name="T67" fmla="*/ 271 h 565"/>
                <a:gd name="T68" fmla="*/ 111 w 260"/>
                <a:gd name="T69" fmla="*/ 253 h 565"/>
                <a:gd name="T70" fmla="*/ 120 w 260"/>
                <a:gd name="T71" fmla="*/ 249 h 565"/>
                <a:gd name="T72" fmla="*/ 192 w 260"/>
                <a:gd name="T73" fmla="*/ 167 h 565"/>
                <a:gd name="T74" fmla="*/ 196 w 260"/>
                <a:gd name="T75" fmla="*/ 159 h 565"/>
                <a:gd name="T76" fmla="*/ 209 w 260"/>
                <a:gd name="T77" fmla="*/ 151 h 565"/>
                <a:gd name="T78" fmla="*/ 244 w 260"/>
                <a:gd name="T79" fmla="*/ 115 h 565"/>
                <a:gd name="T80" fmla="*/ 257 w 260"/>
                <a:gd name="T81" fmla="*/ 89 h 565"/>
                <a:gd name="T82" fmla="*/ 259 w 260"/>
                <a:gd name="T83" fmla="*/ 71 h 565"/>
                <a:gd name="T84" fmla="*/ 260 w 260"/>
                <a:gd name="T85" fmla="*/ 39 h 565"/>
                <a:gd name="T86" fmla="*/ 259 w 260"/>
                <a:gd name="T87" fmla="*/ 33 h 565"/>
                <a:gd name="T88" fmla="*/ 256 w 260"/>
                <a:gd name="T89" fmla="*/ 28 h 565"/>
                <a:gd name="T90" fmla="*/ 222 w 260"/>
                <a:gd name="T91" fmla="*/ 9 h 565"/>
                <a:gd name="T92" fmla="*/ 195 w 260"/>
                <a:gd name="T93" fmla="*/ 7 h 565"/>
                <a:gd name="T94" fmla="*/ 143 w 260"/>
                <a:gd name="T95" fmla="*/ 2 h 565"/>
                <a:gd name="T96" fmla="*/ 79 w 260"/>
                <a:gd name="T97" fmla="*/ 46 h 565"/>
                <a:gd name="T98" fmla="*/ 60 w 260"/>
                <a:gd name="T99" fmla="*/ 62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565">
                  <a:moveTo>
                    <a:pt x="60" y="62"/>
                  </a:moveTo>
                  <a:cubicBezTo>
                    <a:pt x="63" y="75"/>
                    <a:pt x="75" y="84"/>
                    <a:pt x="75" y="96"/>
                  </a:cubicBezTo>
                  <a:cubicBezTo>
                    <a:pt x="75" y="106"/>
                    <a:pt x="68" y="115"/>
                    <a:pt x="63" y="123"/>
                  </a:cubicBezTo>
                  <a:cubicBezTo>
                    <a:pt x="58" y="132"/>
                    <a:pt x="54" y="142"/>
                    <a:pt x="51" y="151"/>
                  </a:cubicBezTo>
                  <a:cubicBezTo>
                    <a:pt x="41" y="176"/>
                    <a:pt x="29" y="200"/>
                    <a:pt x="15" y="223"/>
                  </a:cubicBezTo>
                  <a:cubicBezTo>
                    <a:pt x="8" y="234"/>
                    <a:pt x="0" y="245"/>
                    <a:pt x="2" y="258"/>
                  </a:cubicBezTo>
                  <a:cubicBezTo>
                    <a:pt x="3" y="264"/>
                    <a:pt x="5" y="270"/>
                    <a:pt x="8" y="275"/>
                  </a:cubicBezTo>
                  <a:cubicBezTo>
                    <a:pt x="29" y="316"/>
                    <a:pt x="29" y="316"/>
                    <a:pt x="29" y="316"/>
                  </a:cubicBezTo>
                  <a:cubicBezTo>
                    <a:pt x="33" y="324"/>
                    <a:pt x="37" y="333"/>
                    <a:pt x="39" y="342"/>
                  </a:cubicBezTo>
                  <a:cubicBezTo>
                    <a:pt x="41" y="349"/>
                    <a:pt x="41" y="358"/>
                    <a:pt x="42" y="365"/>
                  </a:cubicBezTo>
                  <a:cubicBezTo>
                    <a:pt x="46" y="390"/>
                    <a:pt x="57" y="416"/>
                    <a:pt x="50" y="440"/>
                  </a:cubicBezTo>
                  <a:cubicBezTo>
                    <a:pt x="50" y="442"/>
                    <a:pt x="47" y="444"/>
                    <a:pt x="46" y="443"/>
                  </a:cubicBezTo>
                  <a:cubicBezTo>
                    <a:pt x="53" y="456"/>
                    <a:pt x="58" y="469"/>
                    <a:pt x="58" y="483"/>
                  </a:cubicBezTo>
                  <a:cubicBezTo>
                    <a:pt x="57" y="491"/>
                    <a:pt x="55" y="498"/>
                    <a:pt x="58" y="505"/>
                  </a:cubicBezTo>
                  <a:cubicBezTo>
                    <a:pt x="59" y="508"/>
                    <a:pt x="60" y="511"/>
                    <a:pt x="61" y="514"/>
                  </a:cubicBezTo>
                  <a:cubicBezTo>
                    <a:pt x="61" y="516"/>
                    <a:pt x="60" y="518"/>
                    <a:pt x="60" y="520"/>
                  </a:cubicBezTo>
                  <a:cubicBezTo>
                    <a:pt x="59" y="526"/>
                    <a:pt x="64" y="531"/>
                    <a:pt x="70" y="533"/>
                  </a:cubicBezTo>
                  <a:cubicBezTo>
                    <a:pt x="76" y="534"/>
                    <a:pt x="82" y="534"/>
                    <a:pt x="87" y="536"/>
                  </a:cubicBezTo>
                  <a:cubicBezTo>
                    <a:pt x="98" y="539"/>
                    <a:pt x="105" y="548"/>
                    <a:pt x="115" y="555"/>
                  </a:cubicBezTo>
                  <a:cubicBezTo>
                    <a:pt x="124" y="561"/>
                    <a:pt x="135" y="565"/>
                    <a:pt x="146" y="565"/>
                  </a:cubicBezTo>
                  <a:cubicBezTo>
                    <a:pt x="148" y="565"/>
                    <a:pt x="149" y="565"/>
                    <a:pt x="151" y="564"/>
                  </a:cubicBezTo>
                  <a:cubicBezTo>
                    <a:pt x="152" y="563"/>
                    <a:pt x="153" y="561"/>
                    <a:pt x="153" y="558"/>
                  </a:cubicBezTo>
                  <a:cubicBezTo>
                    <a:pt x="154" y="548"/>
                    <a:pt x="150" y="538"/>
                    <a:pt x="142" y="531"/>
                  </a:cubicBezTo>
                  <a:cubicBezTo>
                    <a:pt x="140" y="530"/>
                    <a:pt x="139" y="529"/>
                    <a:pt x="138" y="527"/>
                  </a:cubicBezTo>
                  <a:cubicBezTo>
                    <a:pt x="138" y="525"/>
                    <a:pt x="137" y="523"/>
                    <a:pt x="138" y="522"/>
                  </a:cubicBezTo>
                  <a:cubicBezTo>
                    <a:pt x="139" y="499"/>
                    <a:pt x="139" y="477"/>
                    <a:pt x="136" y="454"/>
                  </a:cubicBezTo>
                  <a:cubicBezTo>
                    <a:pt x="135" y="447"/>
                    <a:pt x="135" y="440"/>
                    <a:pt x="135" y="433"/>
                  </a:cubicBezTo>
                  <a:cubicBezTo>
                    <a:pt x="137" y="427"/>
                    <a:pt x="137" y="421"/>
                    <a:pt x="137" y="415"/>
                  </a:cubicBezTo>
                  <a:cubicBezTo>
                    <a:pt x="136" y="409"/>
                    <a:pt x="134" y="404"/>
                    <a:pt x="132" y="398"/>
                  </a:cubicBezTo>
                  <a:cubicBezTo>
                    <a:pt x="129" y="388"/>
                    <a:pt x="129" y="377"/>
                    <a:pt x="129" y="366"/>
                  </a:cubicBezTo>
                  <a:cubicBezTo>
                    <a:pt x="128" y="348"/>
                    <a:pt x="125" y="329"/>
                    <a:pt x="120" y="311"/>
                  </a:cubicBezTo>
                  <a:cubicBezTo>
                    <a:pt x="119" y="304"/>
                    <a:pt x="116" y="297"/>
                    <a:pt x="112" y="292"/>
                  </a:cubicBezTo>
                  <a:cubicBezTo>
                    <a:pt x="107" y="287"/>
                    <a:pt x="100" y="283"/>
                    <a:pt x="102" y="277"/>
                  </a:cubicBezTo>
                  <a:cubicBezTo>
                    <a:pt x="103" y="275"/>
                    <a:pt x="104" y="273"/>
                    <a:pt x="106" y="271"/>
                  </a:cubicBezTo>
                  <a:cubicBezTo>
                    <a:pt x="110" y="266"/>
                    <a:pt x="112" y="260"/>
                    <a:pt x="111" y="253"/>
                  </a:cubicBezTo>
                  <a:cubicBezTo>
                    <a:pt x="115" y="254"/>
                    <a:pt x="118" y="252"/>
                    <a:pt x="120" y="249"/>
                  </a:cubicBezTo>
                  <a:cubicBezTo>
                    <a:pt x="154" y="232"/>
                    <a:pt x="180" y="202"/>
                    <a:pt x="192" y="167"/>
                  </a:cubicBezTo>
                  <a:cubicBezTo>
                    <a:pt x="193" y="164"/>
                    <a:pt x="194" y="162"/>
                    <a:pt x="196" y="159"/>
                  </a:cubicBezTo>
                  <a:cubicBezTo>
                    <a:pt x="199" y="155"/>
                    <a:pt x="204" y="153"/>
                    <a:pt x="209" y="151"/>
                  </a:cubicBezTo>
                  <a:cubicBezTo>
                    <a:pt x="224" y="143"/>
                    <a:pt x="234" y="129"/>
                    <a:pt x="244" y="115"/>
                  </a:cubicBezTo>
                  <a:cubicBezTo>
                    <a:pt x="250" y="107"/>
                    <a:pt x="254" y="99"/>
                    <a:pt x="257" y="89"/>
                  </a:cubicBezTo>
                  <a:cubicBezTo>
                    <a:pt x="258" y="83"/>
                    <a:pt x="259" y="77"/>
                    <a:pt x="259" y="71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7"/>
                    <a:pt x="260" y="35"/>
                    <a:pt x="259" y="33"/>
                  </a:cubicBezTo>
                  <a:cubicBezTo>
                    <a:pt x="258" y="31"/>
                    <a:pt x="257" y="29"/>
                    <a:pt x="256" y="28"/>
                  </a:cubicBezTo>
                  <a:cubicBezTo>
                    <a:pt x="247" y="18"/>
                    <a:pt x="235" y="11"/>
                    <a:pt x="222" y="9"/>
                  </a:cubicBezTo>
                  <a:cubicBezTo>
                    <a:pt x="213" y="8"/>
                    <a:pt x="204" y="8"/>
                    <a:pt x="195" y="7"/>
                  </a:cubicBezTo>
                  <a:cubicBezTo>
                    <a:pt x="178" y="6"/>
                    <a:pt x="161" y="0"/>
                    <a:pt x="143" y="2"/>
                  </a:cubicBezTo>
                  <a:cubicBezTo>
                    <a:pt x="116" y="4"/>
                    <a:pt x="92" y="22"/>
                    <a:pt x="79" y="46"/>
                  </a:cubicBezTo>
                  <a:cubicBezTo>
                    <a:pt x="75" y="55"/>
                    <a:pt x="70" y="62"/>
                    <a:pt x="60" y="62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ŝḻide"/>
            <p:cNvSpPr/>
            <p:nvPr/>
          </p:nvSpPr>
          <p:spPr bwMode="auto">
            <a:xfrm>
              <a:off x="3738563" y="5056188"/>
              <a:ext cx="176213" cy="138113"/>
            </a:xfrm>
            <a:custGeom>
              <a:avLst/>
              <a:gdLst>
                <a:gd name="T0" fmla="*/ 9 w 128"/>
                <a:gd name="T1" fmla="*/ 94 h 101"/>
                <a:gd name="T2" fmla="*/ 27 w 128"/>
                <a:gd name="T3" fmla="*/ 96 h 101"/>
                <a:gd name="T4" fmla="*/ 40 w 128"/>
                <a:gd name="T5" fmla="*/ 90 h 101"/>
                <a:gd name="T6" fmla="*/ 47 w 128"/>
                <a:gd name="T7" fmla="*/ 92 h 101"/>
                <a:gd name="T8" fmla="*/ 50 w 128"/>
                <a:gd name="T9" fmla="*/ 95 h 101"/>
                <a:gd name="T10" fmla="*/ 58 w 128"/>
                <a:gd name="T11" fmla="*/ 97 h 101"/>
                <a:gd name="T12" fmla="*/ 84 w 128"/>
                <a:gd name="T13" fmla="*/ 99 h 101"/>
                <a:gd name="T14" fmla="*/ 119 w 128"/>
                <a:gd name="T15" fmla="*/ 97 h 101"/>
                <a:gd name="T16" fmla="*/ 125 w 128"/>
                <a:gd name="T17" fmla="*/ 93 h 101"/>
                <a:gd name="T18" fmla="*/ 121 w 128"/>
                <a:gd name="T19" fmla="*/ 79 h 101"/>
                <a:gd name="T20" fmla="*/ 107 w 128"/>
                <a:gd name="T21" fmla="*/ 72 h 101"/>
                <a:gd name="T22" fmla="*/ 92 w 128"/>
                <a:gd name="T23" fmla="*/ 41 h 101"/>
                <a:gd name="T24" fmla="*/ 79 w 128"/>
                <a:gd name="T25" fmla="*/ 23 h 101"/>
                <a:gd name="T26" fmla="*/ 67 w 128"/>
                <a:gd name="T27" fmla="*/ 10 h 101"/>
                <a:gd name="T28" fmla="*/ 31 w 128"/>
                <a:gd name="T29" fmla="*/ 1 h 101"/>
                <a:gd name="T30" fmla="*/ 8 w 128"/>
                <a:gd name="T31" fmla="*/ 8 h 101"/>
                <a:gd name="T32" fmla="*/ 4 w 128"/>
                <a:gd name="T33" fmla="*/ 48 h 101"/>
                <a:gd name="T34" fmla="*/ 9 w 128"/>
                <a:gd name="T35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01">
                  <a:moveTo>
                    <a:pt x="9" y="94"/>
                  </a:moveTo>
                  <a:cubicBezTo>
                    <a:pt x="15" y="96"/>
                    <a:pt x="21" y="97"/>
                    <a:pt x="27" y="96"/>
                  </a:cubicBezTo>
                  <a:cubicBezTo>
                    <a:pt x="28" y="91"/>
                    <a:pt x="35" y="90"/>
                    <a:pt x="40" y="90"/>
                  </a:cubicBezTo>
                  <a:cubicBezTo>
                    <a:pt x="42" y="90"/>
                    <a:pt x="45" y="91"/>
                    <a:pt x="47" y="92"/>
                  </a:cubicBezTo>
                  <a:cubicBezTo>
                    <a:pt x="48" y="93"/>
                    <a:pt x="49" y="94"/>
                    <a:pt x="50" y="95"/>
                  </a:cubicBezTo>
                  <a:cubicBezTo>
                    <a:pt x="53" y="96"/>
                    <a:pt x="55" y="97"/>
                    <a:pt x="58" y="97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6" y="100"/>
                    <a:pt x="108" y="101"/>
                    <a:pt x="119" y="97"/>
                  </a:cubicBezTo>
                  <a:cubicBezTo>
                    <a:pt x="121" y="96"/>
                    <a:pt x="123" y="95"/>
                    <a:pt x="125" y="93"/>
                  </a:cubicBezTo>
                  <a:cubicBezTo>
                    <a:pt x="128" y="89"/>
                    <a:pt x="125" y="82"/>
                    <a:pt x="121" y="79"/>
                  </a:cubicBezTo>
                  <a:cubicBezTo>
                    <a:pt x="117" y="76"/>
                    <a:pt x="111" y="75"/>
                    <a:pt x="107" y="72"/>
                  </a:cubicBezTo>
                  <a:cubicBezTo>
                    <a:pt x="98" y="65"/>
                    <a:pt x="97" y="52"/>
                    <a:pt x="92" y="41"/>
                  </a:cubicBezTo>
                  <a:cubicBezTo>
                    <a:pt x="88" y="34"/>
                    <a:pt x="84" y="28"/>
                    <a:pt x="79" y="23"/>
                  </a:cubicBezTo>
                  <a:cubicBezTo>
                    <a:pt x="76" y="18"/>
                    <a:pt x="71" y="14"/>
                    <a:pt x="67" y="10"/>
                  </a:cubicBezTo>
                  <a:cubicBezTo>
                    <a:pt x="56" y="2"/>
                    <a:pt x="44" y="2"/>
                    <a:pt x="31" y="1"/>
                  </a:cubicBezTo>
                  <a:cubicBezTo>
                    <a:pt x="23" y="0"/>
                    <a:pt x="14" y="0"/>
                    <a:pt x="8" y="8"/>
                  </a:cubicBezTo>
                  <a:cubicBezTo>
                    <a:pt x="0" y="17"/>
                    <a:pt x="3" y="37"/>
                    <a:pt x="4" y="48"/>
                  </a:cubicBezTo>
                  <a:cubicBezTo>
                    <a:pt x="4" y="64"/>
                    <a:pt x="6" y="79"/>
                    <a:pt x="9" y="94"/>
                  </a:cubicBezTo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śļíḍê"/>
            <p:cNvSpPr/>
            <p:nvPr/>
          </p:nvSpPr>
          <p:spPr bwMode="auto">
            <a:xfrm>
              <a:off x="3743326" y="5057776"/>
              <a:ext cx="168275" cy="134938"/>
            </a:xfrm>
            <a:custGeom>
              <a:avLst/>
              <a:gdLst>
                <a:gd name="T0" fmla="*/ 21 w 123"/>
                <a:gd name="T1" fmla="*/ 0 h 99"/>
                <a:gd name="T2" fmla="*/ 5 w 123"/>
                <a:gd name="T3" fmla="*/ 7 h 99"/>
                <a:gd name="T4" fmla="*/ 0 w 123"/>
                <a:gd name="T5" fmla="*/ 28 h 99"/>
                <a:gd name="T6" fmla="*/ 1 w 123"/>
                <a:gd name="T7" fmla="*/ 47 h 99"/>
                <a:gd name="T8" fmla="*/ 6 w 123"/>
                <a:gd name="T9" fmla="*/ 93 h 99"/>
                <a:gd name="T10" fmla="*/ 20 w 123"/>
                <a:gd name="T11" fmla="*/ 96 h 99"/>
                <a:gd name="T12" fmla="*/ 24 w 123"/>
                <a:gd name="T13" fmla="*/ 95 h 99"/>
                <a:gd name="T14" fmla="*/ 35 w 123"/>
                <a:gd name="T15" fmla="*/ 89 h 99"/>
                <a:gd name="T16" fmla="*/ 37 w 123"/>
                <a:gd name="T17" fmla="*/ 89 h 99"/>
                <a:gd name="T18" fmla="*/ 37 w 123"/>
                <a:gd name="T19" fmla="*/ 89 h 99"/>
                <a:gd name="T20" fmla="*/ 44 w 123"/>
                <a:gd name="T21" fmla="*/ 91 h 99"/>
                <a:gd name="T22" fmla="*/ 47 w 123"/>
                <a:gd name="T23" fmla="*/ 94 h 99"/>
                <a:gd name="T24" fmla="*/ 55 w 123"/>
                <a:gd name="T25" fmla="*/ 96 h 99"/>
                <a:gd name="T26" fmla="*/ 81 w 123"/>
                <a:gd name="T27" fmla="*/ 98 h 99"/>
                <a:gd name="T28" fmla="*/ 96 w 123"/>
                <a:gd name="T29" fmla="*/ 99 h 99"/>
                <a:gd name="T30" fmla="*/ 116 w 123"/>
                <a:gd name="T31" fmla="*/ 96 h 99"/>
                <a:gd name="T32" fmla="*/ 122 w 123"/>
                <a:gd name="T33" fmla="*/ 92 h 99"/>
                <a:gd name="T34" fmla="*/ 123 w 123"/>
                <a:gd name="T35" fmla="*/ 88 h 99"/>
                <a:gd name="T36" fmla="*/ 118 w 123"/>
                <a:gd name="T37" fmla="*/ 78 h 99"/>
                <a:gd name="T38" fmla="*/ 104 w 123"/>
                <a:gd name="T39" fmla="*/ 71 h 99"/>
                <a:gd name="T40" fmla="*/ 91 w 123"/>
                <a:gd name="T41" fmla="*/ 45 h 99"/>
                <a:gd name="T42" fmla="*/ 89 w 123"/>
                <a:gd name="T43" fmla="*/ 40 h 99"/>
                <a:gd name="T44" fmla="*/ 76 w 123"/>
                <a:gd name="T45" fmla="*/ 22 h 99"/>
                <a:gd name="T46" fmla="*/ 70 w 123"/>
                <a:gd name="T47" fmla="*/ 14 h 99"/>
                <a:gd name="T48" fmla="*/ 68 w 123"/>
                <a:gd name="T49" fmla="*/ 16 h 99"/>
                <a:gd name="T50" fmla="*/ 60 w 123"/>
                <a:gd name="T51" fmla="*/ 17 h 99"/>
                <a:gd name="T52" fmla="*/ 55 w 123"/>
                <a:gd name="T53" fmla="*/ 17 h 99"/>
                <a:gd name="T54" fmla="*/ 33 w 123"/>
                <a:gd name="T55" fmla="*/ 12 h 99"/>
                <a:gd name="T56" fmla="*/ 27 w 123"/>
                <a:gd name="T57" fmla="*/ 9 h 99"/>
                <a:gd name="T58" fmla="*/ 21 w 123"/>
                <a:gd name="T59" fmla="*/ 0 h 99"/>
                <a:gd name="T60" fmla="*/ 21 w 123"/>
                <a:gd name="T6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99">
                  <a:moveTo>
                    <a:pt x="21" y="0"/>
                  </a:moveTo>
                  <a:cubicBezTo>
                    <a:pt x="15" y="0"/>
                    <a:pt x="10" y="1"/>
                    <a:pt x="5" y="7"/>
                  </a:cubicBezTo>
                  <a:cubicBezTo>
                    <a:pt x="1" y="12"/>
                    <a:pt x="0" y="20"/>
                    <a:pt x="0" y="28"/>
                  </a:cubicBezTo>
                  <a:cubicBezTo>
                    <a:pt x="0" y="35"/>
                    <a:pt x="1" y="42"/>
                    <a:pt x="1" y="47"/>
                  </a:cubicBezTo>
                  <a:cubicBezTo>
                    <a:pt x="1" y="63"/>
                    <a:pt x="3" y="78"/>
                    <a:pt x="6" y="93"/>
                  </a:cubicBezTo>
                  <a:cubicBezTo>
                    <a:pt x="10" y="95"/>
                    <a:pt x="15" y="96"/>
                    <a:pt x="20" y="96"/>
                  </a:cubicBezTo>
                  <a:cubicBezTo>
                    <a:pt x="22" y="96"/>
                    <a:pt x="23" y="96"/>
                    <a:pt x="24" y="95"/>
                  </a:cubicBezTo>
                  <a:cubicBezTo>
                    <a:pt x="25" y="91"/>
                    <a:pt x="30" y="89"/>
                    <a:pt x="35" y="89"/>
                  </a:cubicBezTo>
                  <a:cubicBezTo>
                    <a:pt x="36" y="89"/>
                    <a:pt x="36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0" y="89"/>
                    <a:pt x="42" y="90"/>
                    <a:pt x="44" y="91"/>
                  </a:cubicBezTo>
                  <a:cubicBezTo>
                    <a:pt x="45" y="92"/>
                    <a:pt x="46" y="93"/>
                    <a:pt x="47" y="94"/>
                  </a:cubicBezTo>
                  <a:cubicBezTo>
                    <a:pt x="50" y="95"/>
                    <a:pt x="52" y="96"/>
                    <a:pt x="55" y="96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6" y="98"/>
                    <a:pt x="91" y="99"/>
                    <a:pt x="96" y="99"/>
                  </a:cubicBezTo>
                  <a:cubicBezTo>
                    <a:pt x="103" y="99"/>
                    <a:pt x="110" y="98"/>
                    <a:pt x="116" y="96"/>
                  </a:cubicBezTo>
                  <a:cubicBezTo>
                    <a:pt x="118" y="95"/>
                    <a:pt x="120" y="94"/>
                    <a:pt x="122" y="92"/>
                  </a:cubicBezTo>
                  <a:cubicBezTo>
                    <a:pt x="123" y="91"/>
                    <a:pt x="123" y="89"/>
                    <a:pt x="123" y="88"/>
                  </a:cubicBezTo>
                  <a:cubicBezTo>
                    <a:pt x="123" y="84"/>
                    <a:pt x="121" y="81"/>
                    <a:pt x="118" y="78"/>
                  </a:cubicBezTo>
                  <a:cubicBezTo>
                    <a:pt x="114" y="75"/>
                    <a:pt x="108" y="74"/>
                    <a:pt x="104" y="71"/>
                  </a:cubicBezTo>
                  <a:cubicBezTo>
                    <a:pt x="96" y="65"/>
                    <a:pt x="94" y="54"/>
                    <a:pt x="91" y="45"/>
                  </a:cubicBezTo>
                  <a:cubicBezTo>
                    <a:pt x="90" y="43"/>
                    <a:pt x="90" y="42"/>
                    <a:pt x="89" y="40"/>
                  </a:cubicBezTo>
                  <a:cubicBezTo>
                    <a:pt x="85" y="33"/>
                    <a:pt x="81" y="27"/>
                    <a:pt x="76" y="22"/>
                  </a:cubicBezTo>
                  <a:cubicBezTo>
                    <a:pt x="74" y="19"/>
                    <a:pt x="72" y="17"/>
                    <a:pt x="70" y="14"/>
                  </a:cubicBezTo>
                  <a:cubicBezTo>
                    <a:pt x="69" y="15"/>
                    <a:pt x="68" y="16"/>
                    <a:pt x="68" y="16"/>
                  </a:cubicBezTo>
                  <a:cubicBezTo>
                    <a:pt x="65" y="17"/>
                    <a:pt x="62" y="17"/>
                    <a:pt x="60" y="17"/>
                  </a:cubicBezTo>
                  <a:cubicBezTo>
                    <a:pt x="58" y="17"/>
                    <a:pt x="56" y="17"/>
                    <a:pt x="55" y="17"/>
                  </a:cubicBezTo>
                  <a:cubicBezTo>
                    <a:pt x="48" y="16"/>
                    <a:pt x="40" y="14"/>
                    <a:pt x="33" y="12"/>
                  </a:cubicBezTo>
                  <a:cubicBezTo>
                    <a:pt x="31" y="12"/>
                    <a:pt x="29" y="11"/>
                    <a:pt x="27" y="9"/>
                  </a:cubicBezTo>
                  <a:cubicBezTo>
                    <a:pt x="24" y="7"/>
                    <a:pt x="22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D4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îš1íḍê"/>
            <p:cNvSpPr/>
            <p:nvPr/>
          </p:nvSpPr>
          <p:spPr bwMode="auto">
            <a:xfrm>
              <a:off x="3676651" y="4448176"/>
              <a:ext cx="177800" cy="633413"/>
            </a:xfrm>
            <a:custGeom>
              <a:avLst/>
              <a:gdLst>
                <a:gd name="T0" fmla="*/ 65 w 129"/>
                <a:gd name="T1" fmla="*/ 21 h 461"/>
                <a:gd name="T2" fmla="*/ 54 w 129"/>
                <a:gd name="T3" fmla="*/ 43 h 461"/>
                <a:gd name="T4" fmla="*/ 65 w 129"/>
                <a:gd name="T5" fmla="*/ 66 h 461"/>
                <a:gd name="T6" fmla="*/ 92 w 129"/>
                <a:gd name="T7" fmla="*/ 133 h 461"/>
                <a:gd name="T8" fmla="*/ 117 w 129"/>
                <a:gd name="T9" fmla="*/ 181 h 461"/>
                <a:gd name="T10" fmla="*/ 124 w 129"/>
                <a:gd name="T11" fmla="*/ 233 h 461"/>
                <a:gd name="T12" fmla="*/ 115 w 129"/>
                <a:gd name="T13" fmla="*/ 258 h 461"/>
                <a:gd name="T14" fmla="*/ 110 w 129"/>
                <a:gd name="T15" fmla="*/ 286 h 461"/>
                <a:gd name="T16" fmla="*/ 108 w 129"/>
                <a:gd name="T17" fmla="*/ 383 h 461"/>
                <a:gd name="T18" fmla="*/ 110 w 129"/>
                <a:gd name="T19" fmla="*/ 394 h 461"/>
                <a:gd name="T20" fmla="*/ 113 w 129"/>
                <a:gd name="T21" fmla="*/ 404 h 461"/>
                <a:gd name="T22" fmla="*/ 111 w 129"/>
                <a:gd name="T23" fmla="*/ 408 h 461"/>
                <a:gd name="T24" fmla="*/ 116 w 129"/>
                <a:gd name="T25" fmla="*/ 418 h 461"/>
                <a:gd name="T26" fmla="*/ 110 w 129"/>
                <a:gd name="T27" fmla="*/ 422 h 461"/>
                <a:gd name="T28" fmla="*/ 116 w 129"/>
                <a:gd name="T29" fmla="*/ 435 h 461"/>
                <a:gd name="T30" fmla="*/ 115 w 129"/>
                <a:gd name="T31" fmla="*/ 442 h 461"/>
                <a:gd name="T32" fmla="*/ 120 w 129"/>
                <a:gd name="T33" fmla="*/ 448 h 461"/>
                <a:gd name="T34" fmla="*/ 116 w 129"/>
                <a:gd name="T35" fmla="*/ 459 h 461"/>
                <a:gd name="T36" fmla="*/ 103 w 129"/>
                <a:gd name="T37" fmla="*/ 460 h 461"/>
                <a:gd name="T38" fmla="*/ 81 w 129"/>
                <a:gd name="T39" fmla="*/ 455 h 461"/>
                <a:gd name="T40" fmla="*/ 75 w 129"/>
                <a:gd name="T41" fmla="*/ 452 h 461"/>
                <a:gd name="T42" fmla="*/ 69 w 129"/>
                <a:gd name="T43" fmla="*/ 439 h 461"/>
                <a:gd name="T44" fmla="*/ 67 w 129"/>
                <a:gd name="T45" fmla="*/ 399 h 461"/>
                <a:gd name="T46" fmla="*/ 65 w 129"/>
                <a:gd name="T47" fmla="*/ 205 h 461"/>
                <a:gd name="T48" fmla="*/ 46 w 129"/>
                <a:gd name="T49" fmla="*/ 130 h 461"/>
                <a:gd name="T50" fmla="*/ 27 w 129"/>
                <a:gd name="T51" fmla="*/ 94 h 461"/>
                <a:gd name="T52" fmla="*/ 3 w 129"/>
                <a:gd name="T53" fmla="*/ 8 h 461"/>
                <a:gd name="T54" fmla="*/ 8 w 129"/>
                <a:gd name="T55" fmla="*/ 0 h 461"/>
                <a:gd name="T56" fmla="*/ 12 w 129"/>
                <a:gd name="T57" fmla="*/ 1 h 461"/>
                <a:gd name="T58" fmla="*/ 31 w 129"/>
                <a:gd name="T59" fmla="*/ 11 h 461"/>
                <a:gd name="T60" fmla="*/ 65 w 129"/>
                <a:gd name="T61" fmla="*/ 2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461">
                  <a:moveTo>
                    <a:pt x="65" y="21"/>
                  </a:moveTo>
                  <a:cubicBezTo>
                    <a:pt x="57" y="24"/>
                    <a:pt x="53" y="34"/>
                    <a:pt x="54" y="43"/>
                  </a:cubicBezTo>
                  <a:cubicBezTo>
                    <a:pt x="56" y="51"/>
                    <a:pt x="61" y="58"/>
                    <a:pt x="65" y="66"/>
                  </a:cubicBezTo>
                  <a:cubicBezTo>
                    <a:pt x="77" y="87"/>
                    <a:pt x="82" y="111"/>
                    <a:pt x="92" y="133"/>
                  </a:cubicBezTo>
                  <a:cubicBezTo>
                    <a:pt x="99" y="149"/>
                    <a:pt x="109" y="164"/>
                    <a:pt x="117" y="181"/>
                  </a:cubicBezTo>
                  <a:cubicBezTo>
                    <a:pt x="124" y="197"/>
                    <a:pt x="129" y="216"/>
                    <a:pt x="124" y="233"/>
                  </a:cubicBezTo>
                  <a:cubicBezTo>
                    <a:pt x="122" y="242"/>
                    <a:pt x="118" y="250"/>
                    <a:pt x="115" y="258"/>
                  </a:cubicBezTo>
                  <a:cubicBezTo>
                    <a:pt x="112" y="267"/>
                    <a:pt x="110" y="277"/>
                    <a:pt x="110" y="286"/>
                  </a:cubicBezTo>
                  <a:cubicBezTo>
                    <a:pt x="106" y="318"/>
                    <a:pt x="105" y="350"/>
                    <a:pt x="108" y="383"/>
                  </a:cubicBezTo>
                  <a:cubicBezTo>
                    <a:pt x="108" y="387"/>
                    <a:pt x="109" y="390"/>
                    <a:pt x="110" y="394"/>
                  </a:cubicBezTo>
                  <a:cubicBezTo>
                    <a:pt x="112" y="397"/>
                    <a:pt x="115" y="401"/>
                    <a:pt x="113" y="404"/>
                  </a:cubicBezTo>
                  <a:cubicBezTo>
                    <a:pt x="113" y="405"/>
                    <a:pt x="111" y="406"/>
                    <a:pt x="111" y="408"/>
                  </a:cubicBezTo>
                  <a:cubicBezTo>
                    <a:pt x="109" y="411"/>
                    <a:pt x="113" y="415"/>
                    <a:pt x="116" y="418"/>
                  </a:cubicBezTo>
                  <a:cubicBezTo>
                    <a:pt x="115" y="420"/>
                    <a:pt x="113" y="421"/>
                    <a:pt x="110" y="422"/>
                  </a:cubicBezTo>
                  <a:cubicBezTo>
                    <a:pt x="115" y="425"/>
                    <a:pt x="117" y="430"/>
                    <a:pt x="116" y="435"/>
                  </a:cubicBezTo>
                  <a:cubicBezTo>
                    <a:pt x="113" y="436"/>
                    <a:pt x="113" y="440"/>
                    <a:pt x="115" y="442"/>
                  </a:cubicBezTo>
                  <a:cubicBezTo>
                    <a:pt x="116" y="444"/>
                    <a:pt x="119" y="446"/>
                    <a:pt x="120" y="448"/>
                  </a:cubicBezTo>
                  <a:cubicBezTo>
                    <a:pt x="122" y="452"/>
                    <a:pt x="120" y="457"/>
                    <a:pt x="116" y="459"/>
                  </a:cubicBezTo>
                  <a:cubicBezTo>
                    <a:pt x="111" y="461"/>
                    <a:pt x="107" y="461"/>
                    <a:pt x="103" y="460"/>
                  </a:cubicBezTo>
                  <a:cubicBezTo>
                    <a:pt x="96" y="459"/>
                    <a:pt x="88" y="457"/>
                    <a:pt x="81" y="455"/>
                  </a:cubicBezTo>
                  <a:cubicBezTo>
                    <a:pt x="79" y="455"/>
                    <a:pt x="77" y="454"/>
                    <a:pt x="75" y="452"/>
                  </a:cubicBezTo>
                  <a:cubicBezTo>
                    <a:pt x="71" y="449"/>
                    <a:pt x="69" y="444"/>
                    <a:pt x="69" y="439"/>
                  </a:cubicBezTo>
                  <a:cubicBezTo>
                    <a:pt x="67" y="426"/>
                    <a:pt x="67" y="413"/>
                    <a:pt x="67" y="399"/>
                  </a:cubicBezTo>
                  <a:cubicBezTo>
                    <a:pt x="69" y="335"/>
                    <a:pt x="67" y="270"/>
                    <a:pt x="65" y="205"/>
                  </a:cubicBezTo>
                  <a:cubicBezTo>
                    <a:pt x="64" y="179"/>
                    <a:pt x="56" y="154"/>
                    <a:pt x="46" y="130"/>
                  </a:cubicBezTo>
                  <a:cubicBezTo>
                    <a:pt x="40" y="118"/>
                    <a:pt x="34" y="106"/>
                    <a:pt x="27" y="94"/>
                  </a:cubicBezTo>
                  <a:cubicBezTo>
                    <a:pt x="13" y="67"/>
                    <a:pt x="0" y="38"/>
                    <a:pt x="3" y="8"/>
                  </a:cubicBezTo>
                  <a:cubicBezTo>
                    <a:pt x="3" y="5"/>
                    <a:pt x="5" y="1"/>
                    <a:pt x="8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8" y="4"/>
                    <a:pt x="25" y="7"/>
                    <a:pt x="31" y="11"/>
                  </a:cubicBezTo>
                  <a:cubicBezTo>
                    <a:pt x="41" y="17"/>
                    <a:pt x="53" y="21"/>
                    <a:pt x="65" y="21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$liḑè"/>
            <p:cNvSpPr/>
            <p:nvPr/>
          </p:nvSpPr>
          <p:spPr bwMode="auto">
            <a:xfrm>
              <a:off x="3681413" y="4448176"/>
              <a:ext cx="168275" cy="631825"/>
            </a:xfrm>
            <a:custGeom>
              <a:avLst/>
              <a:gdLst>
                <a:gd name="T0" fmla="*/ 6 w 123"/>
                <a:gd name="T1" fmla="*/ 0 h 460"/>
                <a:gd name="T2" fmla="*/ 5 w 123"/>
                <a:gd name="T3" fmla="*/ 0 h 460"/>
                <a:gd name="T4" fmla="*/ 0 w 123"/>
                <a:gd name="T5" fmla="*/ 8 h 460"/>
                <a:gd name="T6" fmla="*/ 0 w 123"/>
                <a:gd name="T7" fmla="*/ 18 h 460"/>
                <a:gd name="T8" fmla="*/ 24 w 123"/>
                <a:gd name="T9" fmla="*/ 94 h 460"/>
                <a:gd name="T10" fmla="*/ 43 w 123"/>
                <a:gd name="T11" fmla="*/ 130 h 460"/>
                <a:gd name="T12" fmla="*/ 62 w 123"/>
                <a:gd name="T13" fmla="*/ 205 h 460"/>
                <a:gd name="T14" fmla="*/ 65 w 123"/>
                <a:gd name="T15" fmla="*/ 349 h 460"/>
                <a:gd name="T16" fmla="*/ 64 w 123"/>
                <a:gd name="T17" fmla="*/ 399 h 460"/>
                <a:gd name="T18" fmla="*/ 64 w 123"/>
                <a:gd name="T19" fmla="*/ 411 h 460"/>
                <a:gd name="T20" fmla="*/ 66 w 123"/>
                <a:gd name="T21" fmla="*/ 439 h 460"/>
                <a:gd name="T22" fmla="*/ 72 w 123"/>
                <a:gd name="T23" fmla="*/ 452 h 460"/>
                <a:gd name="T24" fmla="*/ 78 w 123"/>
                <a:gd name="T25" fmla="*/ 455 h 460"/>
                <a:gd name="T26" fmla="*/ 100 w 123"/>
                <a:gd name="T27" fmla="*/ 460 h 460"/>
                <a:gd name="T28" fmla="*/ 105 w 123"/>
                <a:gd name="T29" fmla="*/ 460 h 460"/>
                <a:gd name="T30" fmla="*/ 113 w 123"/>
                <a:gd name="T31" fmla="*/ 459 h 460"/>
                <a:gd name="T32" fmla="*/ 118 w 123"/>
                <a:gd name="T33" fmla="*/ 451 h 460"/>
                <a:gd name="T34" fmla="*/ 117 w 123"/>
                <a:gd name="T35" fmla="*/ 448 h 460"/>
                <a:gd name="T36" fmla="*/ 112 w 123"/>
                <a:gd name="T37" fmla="*/ 442 h 460"/>
                <a:gd name="T38" fmla="*/ 110 w 123"/>
                <a:gd name="T39" fmla="*/ 439 h 460"/>
                <a:gd name="T40" fmla="*/ 113 w 123"/>
                <a:gd name="T41" fmla="*/ 435 h 460"/>
                <a:gd name="T42" fmla="*/ 113 w 123"/>
                <a:gd name="T43" fmla="*/ 432 h 460"/>
                <a:gd name="T44" fmla="*/ 107 w 123"/>
                <a:gd name="T45" fmla="*/ 422 h 460"/>
                <a:gd name="T46" fmla="*/ 107 w 123"/>
                <a:gd name="T47" fmla="*/ 422 h 460"/>
                <a:gd name="T48" fmla="*/ 107 w 123"/>
                <a:gd name="T49" fmla="*/ 422 h 460"/>
                <a:gd name="T50" fmla="*/ 113 w 123"/>
                <a:gd name="T51" fmla="*/ 418 h 460"/>
                <a:gd name="T52" fmla="*/ 107 w 123"/>
                <a:gd name="T53" fmla="*/ 410 h 460"/>
                <a:gd name="T54" fmla="*/ 108 w 123"/>
                <a:gd name="T55" fmla="*/ 408 h 460"/>
                <a:gd name="T56" fmla="*/ 110 w 123"/>
                <a:gd name="T57" fmla="*/ 404 h 460"/>
                <a:gd name="T58" fmla="*/ 111 w 123"/>
                <a:gd name="T59" fmla="*/ 402 h 460"/>
                <a:gd name="T60" fmla="*/ 107 w 123"/>
                <a:gd name="T61" fmla="*/ 394 h 460"/>
                <a:gd name="T62" fmla="*/ 105 w 123"/>
                <a:gd name="T63" fmla="*/ 383 h 460"/>
                <a:gd name="T64" fmla="*/ 103 w 123"/>
                <a:gd name="T65" fmla="*/ 345 h 460"/>
                <a:gd name="T66" fmla="*/ 107 w 123"/>
                <a:gd name="T67" fmla="*/ 286 h 460"/>
                <a:gd name="T68" fmla="*/ 112 w 123"/>
                <a:gd name="T69" fmla="*/ 258 h 460"/>
                <a:gd name="T70" fmla="*/ 121 w 123"/>
                <a:gd name="T71" fmla="*/ 233 h 460"/>
                <a:gd name="T72" fmla="*/ 123 w 123"/>
                <a:gd name="T73" fmla="*/ 219 h 460"/>
                <a:gd name="T74" fmla="*/ 114 w 123"/>
                <a:gd name="T75" fmla="*/ 181 h 460"/>
                <a:gd name="T76" fmla="*/ 89 w 123"/>
                <a:gd name="T77" fmla="*/ 133 h 460"/>
                <a:gd name="T78" fmla="*/ 62 w 123"/>
                <a:gd name="T79" fmla="*/ 66 h 460"/>
                <a:gd name="T80" fmla="*/ 51 w 123"/>
                <a:gd name="T81" fmla="*/ 43 h 460"/>
                <a:gd name="T82" fmla="*/ 51 w 123"/>
                <a:gd name="T83" fmla="*/ 39 h 460"/>
                <a:gd name="T84" fmla="*/ 62 w 123"/>
                <a:gd name="T85" fmla="*/ 21 h 460"/>
                <a:gd name="T86" fmla="*/ 28 w 123"/>
                <a:gd name="T87" fmla="*/ 11 h 460"/>
                <a:gd name="T88" fmla="*/ 9 w 123"/>
                <a:gd name="T89" fmla="*/ 1 h 460"/>
                <a:gd name="T90" fmla="*/ 6 w 123"/>
                <a:gd name="T9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" h="460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11"/>
                    <a:pt x="0" y="14"/>
                    <a:pt x="0" y="18"/>
                  </a:cubicBezTo>
                  <a:cubicBezTo>
                    <a:pt x="0" y="44"/>
                    <a:pt x="11" y="70"/>
                    <a:pt x="24" y="94"/>
                  </a:cubicBezTo>
                  <a:cubicBezTo>
                    <a:pt x="31" y="106"/>
                    <a:pt x="37" y="118"/>
                    <a:pt x="43" y="130"/>
                  </a:cubicBezTo>
                  <a:cubicBezTo>
                    <a:pt x="53" y="154"/>
                    <a:pt x="61" y="179"/>
                    <a:pt x="62" y="205"/>
                  </a:cubicBezTo>
                  <a:cubicBezTo>
                    <a:pt x="64" y="253"/>
                    <a:pt x="65" y="301"/>
                    <a:pt x="65" y="349"/>
                  </a:cubicBezTo>
                  <a:cubicBezTo>
                    <a:pt x="65" y="366"/>
                    <a:pt x="65" y="383"/>
                    <a:pt x="64" y="399"/>
                  </a:cubicBezTo>
                  <a:cubicBezTo>
                    <a:pt x="64" y="403"/>
                    <a:pt x="64" y="407"/>
                    <a:pt x="64" y="411"/>
                  </a:cubicBezTo>
                  <a:cubicBezTo>
                    <a:pt x="64" y="420"/>
                    <a:pt x="65" y="430"/>
                    <a:pt x="66" y="439"/>
                  </a:cubicBezTo>
                  <a:cubicBezTo>
                    <a:pt x="66" y="444"/>
                    <a:pt x="68" y="449"/>
                    <a:pt x="72" y="452"/>
                  </a:cubicBezTo>
                  <a:cubicBezTo>
                    <a:pt x="74" y="454"/>
                    <a:pt x="76" y="455"/>
                    <a:pt x="78" y="455"/>
                  </a:cubicBezTo>
                  <a:cubicBezTo>
                    <a:pt x="85" y="457"/>
                    <a:pt x="93" y="459"/>
                    <a:pt x="100" y="460"/>
                  </a:cubicBezTo>
                  <a:cubicBezTo>
                    <a:pt x="101" y="460"/>
                    <a:pt x="103" y="460"/>
                    <a:pt x="105" y="460"/>
                  </a:cubicBezTo>
                  <a:cubicBezTo>
                    <a:pt x="107" y="460"/>
                    <a:pt x="110" y="460"/>
                    <a:pt x="113" y="459"/>
                  </a:cubicBezTo>
                  <a:cubicBezTo>
                    <a:pt x="116" y="458"/>
                    <a:pt x="118" y="454"/>
                    <a:pt x="118" y="451"/>
                  </a:cubicBezTo>
                  <a:cubicBezTo>
                    <a:pt x="118" y="450"/>
                    <a:pt x="118" y="449"/>
                    <a:pt x="117" y="448"/>
                  </a:cubicBezTo>
                  <a:cubicBezTo>
                    <a:pt x="116" y="446"/>
                    <a:pt x="113" y="444"/>
                    <a:pt x="112" y="442"/>
                  </a:cubicBezTo>
                  <a:cubicBezTo>
                    <a:pt x="111" y="441"/>
                    <a:pt x="110" y="440"/>
                    <a:pt x="110" y="439"/>
                  </a:cubicBezTo>
                  <a:cubicBezTo>
                    <a:pt x="110" y="437"/>
                    <a:pt x="111" y="436"/>
                    <a:pt x="113" y="435"/>
                  </a:cubicBezTo>
                  <a:cubicBezTo>
                    <a:pt x="113" y="434"/>
                    <a:pt x="113" y="433"/>
                    <a:pt x="113" y="432"/>
                  </a:cubicBezTo>
                  <a:cubicBezTo>
                    <a:pt x="113" y="428"/>
                    <a:pt x="111" y="424"/>
                    <a:pt x="107" y="422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07" y="422"/>
                    <a:pt x="107" y="422"/>
                    <a:pt x="107" y="422"/>
                  </a:cubicBezTo>
                  <a:cubicBezTo>
                    <a:pt x="110" y="421"/>
                    <a:pt x="112" y="420"/>
                    <a:pt x="113" y="418"/>
                  </a:cubicBezTo>
                  <a:cubicBezTo>
                    <a:pt x="110" y="416"/>
                    <a:pt x="107" y="413"/>
                    <a:pt x="107" y="410"/>
                  </a:cubicBezTo>
                  <a:cubicBezTo>
                    <a:pt x="107" y="409"/>
                    <a:pt x="108" y="408"/>
                    <a:pt x="108" y="408"/>
                  </a:cubicBezTo>
                  <a:cubicBezTo>
                    <a:pt x="108" y="406"/>
                    <a:pt x="110" y="405"/>
                    <a:pt x="110" y="404"/>
                  </a:cubicBezTo>
                  <a:cubicBezTo>
                    <a:pt x="110" y="403"/>
                    <a:pt x="111" y="403"/>
                    <a:pt x="111" y="402"/>
                  </a:cubicBezTo>
                  <a:cubicBezTo>
                    <a:pt x="111" y="399"/>
                    <a:pt x="108" y="397"/>
                    <a:pt x="107" y="394"/>
                  </a:cubicBezTo>
                  <a:cubicBezTo>
                    <a:pt x="106" y="390"/>
                    <a:pt x="105" y="387"/>
                    <a:pt x="105" y="383"/>
                  </a:cubicBezTo>
                  <a:cubicBezTo>
                    <a:pt x="104" y="370"/>
                    <a:pt x="103" y="357"/>
                    <a:pt x="103" y="345"/>
                  </a:cubicBezTo>
                  <a:cubicBezTo>
                    <a:pt x="103" y="325"/>
                    <a:pt x="104" y="306"/>
                    <a:pt x="107" y="286"/>
                  </a:cubicBezTo>
                  <a:cubicBezTo>
                    <a:pt x="107" y="277"/>
                    <a:pt x="109" y="267"/>
                    <a:pt x="112" y="258"/>
                  </a:cubicBezTo>
                  <a:cubicBezTo>
                    <a:pt x="115" y="250"/>
                    <a:pt x="119" y="242"/>
                    <a:pt x="121" y="233"/>
                  </a:cubicBezTo>
                  <a:cubicBezTo>
                    <a:pt x="122" y="229"/>
                    <a:pt x="123" y="224"/>
                    <a:pt x="123" y="219"/>
                  </a:cubicBezTo>
                  <a:cubicBezTo>
                    <a:pt x="123" y="206"/>
                    <a:pt x="119" y="193"/>
                    <a:pt x="114" y="181"/>
                  </a:cubicBezTo>
                  <a:cubicBezTo>
                    <a:pt x="106" y="164"/>
                    <a:pt x="96" y="149"/>
                    <a:pt x="89" y="133"/>
                  </a:cubicBezTo>
                  <a:cubicBezTo>
                    <a:pt x="79" y="111"/>
                    <a:pt x="74" y="87"/>
                    <a:pt x="62" y="66"/>
                  </a:cubicBezTo>
                  <a:cubicBezTo>
                    <a:pt x="58" y="58"/>
                    <a:pt x="53" y="51"/>
                    <a:pt x="51" y="43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1" y="31"/>
                    <a:pt x="55" y="24"/>
                    <a:pt x="62" y="21"/>
                  </a:cubicBezTo>
                  <a:cubicBezTo>
                    <a:pt x="50" y="21"/>
                    <a:pt x="38" y="17"/>
                    <a:pt x="28" y="11"/>
                  </a:cubicBezTo>
                  <a:cubicBezTo>
                    <a:pt x="22" y="7"/>
                    <a:pt x="15" y="4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ṩļîḑè"/>
            <p:cNvSpPr/>
            <p:nvPr/>
          </p:nvSpPr>
          <p:spPr bwMode="auto">
            <a:xfrm>
              <a:off x="3516313" y="4364038"/>
              <a:ext cx="320675" cy="744538"/>
            </a:xfrm>
            <a:custGeom>
              <a:avLst/>
              <a:gdLst>
                <a:gd name="T0" fmla="*/ 71 w 233"/>
                <a:gd name="T1" fmla="*/ 5 h 542"/>
                <a:gd name="T2" fmla="*/ 57 w 233"/>
                <a:gd name="T3" fmla="*/ 0 h 542"/>
                <a:gd name="T4" fmla="*/ 42 w 233"/>
                <a:gd name="T5" fmla="*/ 8 h 542"/>
                <a:gd name="T6" fmla="*/ 27 w 233"/>
                <a:gd name="T7" fmla="*/ 21 h 542"/>
                <a:gd name="T8" fmla="*/ 9 w 233"/>
                <a:gd name="T9" fmla="*/ 102 h 542"/>
                <a:gd name="T10" fmla="*/ 31 w 233"/>
                <a:gd name="T11" fmla="*/ 141 h 542"/>
                <a:gd name="T12" fmla="*/ 48 w 233"/>
                <a:gd name="T13" fmla="*/ 167 h 542"/>
                <a:gd name="T14" fmla="*/ 130 w 233"/>
                <a:gd name="T15" fmla="*/ 281 h 542"/>
                <a:gd name="T16" fmla="*/ 133 w 233"/>
                <a:gd name="T17" fmla="*/ 285 h 542"/>
                <a:gd name="T18" fmla="*/ 136 w 233"/>
                <a:gd name="T19" fmla="*/ 286 h 542"/>
                <a:gd name="T20" fmla="*/ 137 w 233"/>
                <a:gd name="T21" fmla="*/ 288 h 542"/>
                <a:gd name="T22" fmla="*/ 135 w 233"/>
                <a:gd name="T23" fmla="*/ 296 h 542"/>
                <a:gd name="T24" fmla="*/ 135 w 233"/>
                <a:gd name="T25" fmla="*/ 299 h 542"/>
                <a:gd name="T26" fmla="*/ 141 w 233"/>
                <a:gd name="T27" fmla="*/ 302 h 542"/>
                <a:gd name="T28" fmla="*/ 139 w 233"/>
                <a:gd name="T29" fmla="*/ 306 h 542"/>
                <a:gd name="T30" fmla="*/ 137 w 233"/>
                <a:gd name="T31" fmla="*/ 310 h 542"/>
                <a:gd name="T32" fmla="*/ 140 w 233"/>
                <a:gd name="T33" fmla="*/ 315 h 542"/>
                <a:gd name="T34" fmla="*/ 138 w 233"/>
                <a:gd name="T35" fmla="*/ 318 h 542"/>
                <a:gd name="T36" fmla="*/ 139 w 233"/>
                <a:gd name="T37" fmla="*/ 327 h 542"/>
                <a:gd name="T38" fmla="*/ 129 w 233"/>
                <a:gd name="T39" fmla="*/ 381 h 542"/>
                <a:gd name="T40" fmla="*/ 141 w 233"/>
                <a:gd name="T41" fmla="*/ 467 h 542"/>
                <a:gd name="T42" fmla="*/ 142 w 233"/>
                <a:gd name="T43" fmla="*/ 477 h 542"/>
                <a:gd name="T44" fmla="*/ 152 w 233"/>
                <a:gd name="T45" fmla="*/ 491 h 542"/>
                <a:gd name="T46" fmla="*/ 150 w 233"/>
                <a:gd name="T47" fmla="*/ 498 h 542"/>
                <a:gd name="T48" fmla="*/ 151 w 233"/>
                <a:gd name="T49" fmla="*/ 507 h 542"/>
                <a:gd name="T50" fmla="*/ 145 w 233"/>
                <a:gd name="T51" fmla="*/ 513 h 542"/>
                <a:gd name="T52" fmla="*/ 151 w 233"/>
                <a:gd name="T53" fmla="*/ 537 h 542"/>
                <a:gd name="T54" fmla="*/ 213 w 233"/>
                <a:gd name="T55" fmla="*/ 542 h 542"/>
                <a:gd name="T56" fmla="*/ 212 w 233"/>
                <a:gd name="T57" fmla="*/ 525 h 542"/>
                <a:gd name="T58" fmla="*/ 207 w 233"/>
                <a:gd name="T59" fmla="*/ 508 h 542"/>
                <a:gd name="T60" fmla="*/ 209 w 233"/>
                <a:gd name="T61" fmla="*/ 490 h 542"/>
                <a:gd name="T62" fmla="*/ 202 w 233"/>
                <a:gd name="T63" fmla="*/ 485 h 542"/>
                <a:gd name="T64" fmla="*/ 202 w 233"/>
                <a:gd name="T65" fmla="*/ 475 h 542"/>
                <a:gd name="T66" fmla="*/ 198 w 233"/>
                <a:gd name="T67" fmla="*/ 427 h 542"/>
                <a:gd name="T68" fmla="*/ 204 w 233"/>
                <a:gd name="T69" fmla="*/ 390 h 542"/>
                <a:gd name="T70" fmla="*/ 216 w 233"/>
                <a:gd name="T71" fmla="*/ 310 h 542"/>
                <a:gd name="T72" fmla="*/ 225 w 233"/>
                <a:gd name="T73" fmla="*/ 265 h 542"/>
                <a:gd name="T74" fmla="*/ 210 w 233"/>
                <a:gd name="T75" fmla="*/ 246 h 542"/>
                <a:gd name="T76" fmla="*/ 201 w 233"/>
                <a:gd name="T77" fmla="*/ 226 h 542"/>
                <a:gd name="T78" fmla="*/ 163 w 233"/>
                <a:gd name="T79" fmla="*/ 142 h 542"/>
                <a:gd name="T80" fmla="*/ 155 w 233"/>
                <a:gd name="T81" fmla="*/ 119 h 542"/>
                <a:gd name="T82" fmla="*/ 154 w 233"/>
                <a:gd name="T83" fmla="*/ 99 h 542"/>
                <a:gd name="T84" fmla="*/ 151 w 233"/>
                <a:gd name="T85" fmla="*/ 62 h 542"/>
                <a:gd name="T86" fmla="*/ 147 w 233"/>
                <a:gd name="T87" fmla="*/ 47 h 542"/>
                <a:gd name="T88" fmla="*/ 137 w 233"/>
                <a:gd name="T89" fmla="*/ 38 h 542"/>
                <a:gd name="T90" fmla="*/ 71 w 233"/>
                <a:gd name="T91" fmla="*/ 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3" h="542">
                  <a:moveTo>
                    <a:pt x="71" y="5"/>
                  </a:moveTo>
                  <a:cubicBezTo>
                    <a:pt x="67" y="2"/>
                    <a:pt x="62" y="1"/>
                    <a:pt x="57" y="0"/>
                  </a:cubicBezTo>
                  <a:cubicBezTo>
                    <a:pt x="51" y="1"/>
                    <a:pt x="46" y="4"/>
                    <a:pt x="42" y="8"/>
                  </a:cubicBezTo>
                  <a:cubicBezTo>
                    <a:pt x="37" y="12"/>
                    <a:pt x="32" y="17"/>
                    <a:pt x="27" y="21"/>
                  </a:cubicBezTo>
                  <a:cubicBezTo>
                    <a:pt x="7" y="43"/>
                    <a:pt x="0" y="74"/>
                    <a:pt x="9" y="102"/>
                  </a:cubicBezTo>
                  <a:cubicBezTo>
                    <a:pt x="13" y="116"/>
                    <a:pt x="22" y="129"/>
                    <a:pt x="31" y="141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75" y="205"/>
                    <a:pt x="102" y="244"/>
                    <a:pt x="130" y="281"/>
                  </a:cubicBezTo>
                  <a:cubicBezTo>
                    <a:pt x="130" y="283"/>
                    <a:pt x="132" y="285"/>
                    <a:pt x="133" y="285"/>
                  </a:cubicBezTo>
                  <a:cubicBezTo>
                    <a:pt x="134" y="286"/>
                    <a:pt x="136" y="286"/>
                    <a:pt x="136" y="286"/>
                  </a:cubicBezTo>
                  <a:cubicBezTo>
                    <a:pt x="136" y="287"/>
                    <a:pt x="137" y="288"/>
                    <a:pt x="137" y="288"/>
                  </a:cubicBezTo>
                  <a:cubicBezTo>
                    <a:pt x="136" y="291"/>
                    <a:pt x="136" y="294"/>
                    <a:pt x="135" y="296"/>
                  </a:cubicBezTo>
                  <a:cubicBezTo>
                    <a:pt x="135" y="297"/>
                    <a:pt x="134" y="298"/>
                    <a:pt x="135" y="299"/>
                  </a:cubicBezTo>
                  <a:cubicBezTo>
                    <a:pt x="136" y="301"/>
                    <a:pt x="139" y="300"/>
                    <a:pt x="141" y="302"/>
                  </a:cubicBezTo>
                  <a:cubicBezTo>
                    <a:pt x="141" y="303"/>
                    <a:pt x="141" y="305"/>
                    <a:pt x="139" y="306"/>
                  </a:cubicBezTo>
                  <a:cubicBezTo>
                    <a:pt x="138" y="307"/>
                    <a:pt x="137" y="308"/>
                    <a:pt x="137" y="310"/>
                  </a:cubicBezTo>
                  <a:cubicBezTo>
                    <a:pt x="137" y="311"/>
                    <a:pt x="140" y="313"/>
                    <a:pt x="140" y="315"/>
                  </a:cubicBezTo>
                  <a:cubicBezTo>
                    <a:pt x="140" y="316"/>
                    <a:pt x="139" y="317"/>
                    <a:pt x="138" y="318"/>
                  </a:cubicBezTo>
                  <a:cubicBezTo>
                    <a:pt x="136" y="321"/>
                    <a:pt x="137" y="325"/>
                    <a:pt x="139" y="327"/>
                  </a:cubicBezTo>
                  <a:cubicBezTo>
                    <a:pt x="141" y="345"/>
                    <a:pt x="131" y="363"/>
                    <a:pt x="129" y="381"/>
                  </a:cubicBezTo>
                  <a:cubicBezTo>
                    <a:pt x="126" y="410"/>
                    <a:pt x="139" y="438"/>
                    <a:pt x="141" y="467"/>
                  </a:cubicBezTo>
                  <a:cubicBezTo>
                    <a:pt x="140" y="471"/>
                    <a:pt x="141" y="474"/>
                    <a:pt x="142" y="477"/>
                  </a:cubicBezTo>
                  <a:cubicBezTo>
                    <a:pt x="145" y="482"/>
                    <a:pt x="152" y="485"/>
                    <a:pt x="152" y="491"/>
                  </a:cubicBezTo>
                  <a:cubicBezTo>
                    <a:pt x="151" y="493"/>
                    <a:pt x="151" y="495"/>
                    <a:pt x="150" y="498"/>
                  </a:cubicBezTo>
                  <a:cubicBezTo>
                    <a:pt x="150" y="501"/>
                    <a:pt x="150" y="504"/>
                    <a:pt x="151" y="507"/>
                  </a:cubicBezTo>
                  <a:cubicBezTo>
                    <a:pt x="151" y="511"/>
                    <a:pt x="148" y="515"/>
                    <a:pt x="145" y="513"/>
                  </a:cubicBezTo>
                  <a:cubicBezTo>
                    <a:pt x="147" y="521"/>
                    <a:pt x="149" y="529"/>
                    <a:pt x="151" y="537"/>
                  </a:cubicBezTo>
                  <a:cubicBezTo>
                    <a:pt x="213" y="542"/>
                    <a:pt x="213" y="542"/>
                    <a:pt x="213" y="542"/>
                  </a:cubicBezTo>
                  <a:cubicBezTo>
                    <a:pt x="213" y="536"/>
                    <a:pt x="213" y="531"/>
                    <a:pt x="212" y="525"/>
                  </a:cubicBezTo>
                  <a:cubicBezTo>
                    <a:pt x="211" y="519"/>
                    <a:pt x="208" y="514"/>
                    <a:pt x="207" y="508"/>
                  </a:cubicBezTo>
                  <a:cubicBezTo>
                    <a:pt x="205" y="502"/>
                    <a:pt x="206" y="496"/>
                    <a:pt x="209" y="490"/>
                  </a:cubicBezTo>
                  <a:cubicBezTo>
                    <a:pt x="206" y="490"/>
                    <a:pt x="203" y="488"/>
                    <a:pt x="202" y="485"/>
                  </a:cubicBezTo>
                  <a:cubicBezTo>
                    <a:pt x="202" y="482"/>
                    <a:pt x="202" y="478"/>
                    <a:pt x="202" y="475"/>
                  </a:cubicBezTo>
                  <a:cubicBezTo>
                    <a:pt x="204" y="459"/>
                    <a:pt x="197" y="443"/>
                    <a:pt x="198" y="427"/>
                  </a:cubicBezTo>
                  <a:cubicBezTo>
                    <a:pt x="198" y="414"/>
                    <a:pt x="202" y="402"/>
                    <a:pt x="204" y="390"/>
                  </a:cubicBezTo>
                  <a:cubicBezTo>
                    <a:pt x="209" y="363"/>
                    <a:pt x="204" y="334"/>
                    <a:pt x="216" y="310"/>
                  </a:cubicBezTo>
                  <a:cubicBezTo>
                    <a:pt x="223" y="295"/>
                    <a:pt x="233" y="279"/>
                    <a:pt x="225" y="265"/>
                  </a:cubicBezTo>
                  <a:cubicBezTo>
                    <a:pt x="221" y="257"/>
                    <a:pt x="214" y="253"/>
                    <a:pt x="210" y="246"/>
                  </a:cubicBezTo>
                  <a:cubicBezTo>
                    <a:pt x="206" y="240"/>
                    <a:pt x="203" y="233"/>
                    <a:pt x="201" y="226"/>
                  </a:cubicBezTo>
                  <a:cubicBezTo>
                    <a:pt x="192" y="197"/>
                    <a:pt x="176" y="169"/>
                    <a:pt x="163" y="142"/>
                  </a:cubicBezTo>
                  <a:cubicBezTo>
                    <a:pt x="159" y="135"/>
                    <a:pt x="157" y="127"/>
                    <a:pt x="155" y="119"/>
                  </a:cubicBezTo>
                  <a:cubicBezTo>
                    <a:pt x="154" y="113"/>
                    <a:pt x="153" y="106"/>
                    <a:pt x="154" y="99"/>
                  </a:cubicBezTo>
                  <a:cubicBezTo>
                    <a:pt x="154" y="87"/>
                    <a:pt x="153" y="74"/>
                    <a:pt x="151" y="62"/>
                  </a:cubicBezTo>
                  <a:cubicBezTo>
                    <a:pt x="151" y="57"/>
                    <a:pt x="150" y="52"/>
                    <a:pt x="147" y="47"/>
                  </a:cubicBezTo>
                  <a:cubicBezTo>
                    <a:pt x="144" y="43"/>
                    <a:pt x="141" y="40"/>
                    <a:pt x="137" y="38"/>
                  </a:cubicBezTo>
                  <a:cubicBezTo>
                    <a:pt x="117" y="24"/>
                    <a:pt x="93" y="16"/>
                    <a:pt x="71" y="5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ṥ1ïḑé"/>
            <p:cNvSpPr/>
            <p:nvPr/>
          </p:nvSpPr>
          <p:spPr bwMode="auto">
            <a:xfrm>
              <a:off x="3703638" y="5087938"/>
              <a:ext cx="176213" cy="136525"/>
            </a:xfrm>
            <a:custGeom>
              <a:avLst/>
              <a:gdLst>
                <a:gd name="T0" fmla="*/ 9 w 128"/>
                <a:gd name="T1" fmla="*/ 94 h 100"/>
                <a:gd name="T2" fmla="*/ 28 w 128"/>
                <a:gd name="T3" fmla="*/ 96 h 100"/>
                <a:gd name="T4" fmla="*/ 40 w 128"/>
                <a:gd name="T5" fmla="*/ 90 h 100"/>
                <a:gd name="T6" fmla="*/ 47 w 128"/>
                <a:gd name="T7" fmla="*/ 92 h 100"/>
                <a:gd name="T8" fmla="*/ 50 w 128"/>
                <a:gd name="T9" fmla="*/ 94 h 100"/>
                <a:gd name="T10" fmla="*/ 58 w 128"/>
                <a:gd name="T11" fmla="*/ 96 h 100"/>
                <a:gd name="T12" fmla="*/ 84 w 128"/>
                <a:gd name="T13" fmla="*/ 99 h 100"/>
                <a:gd name="T14" fmla="*/ 119 w 128"/>
                <a:gd name="T15" fmla="*/ 96 h 100"/>
                <a:gd name="T16" fmla="*/ 125 w 128"/>
                <a:gd name="T17" fmla="*/ 92 h 100"/>
                <a:gd name="T18" fmla="*/ 121 w 128"/>
                <a:gd name="T19" fmla="*/ 79 h 100"/>
                <a:gd name="T20" fmla="*/ 107 w 128"/>
                <a:gd name="T21" fmla="*/ 71 h 100"/>
                <a:gd name="T22" fmla="*/ 92 w 128"/>
                <a:gd name="T23" fmla="*/ 41 h 100"/>
                <a:gd name="T24" fmla="*/ 79 w 128"/>
                <a:gd name="T25" fmla="*/ 22 h 100"/>
                <a:gd name="T26" fmla="*/ 67 w 128"/>
                <a:gd name="T27" fmla="*/ 9 h 100"/>
                <a:gd name="T28" fmla="*/ 31 w 128"/>
                <a:gd name="T29" fmla="*/ 1 h 100"/>
                <a:gd name="T30" fmla="*/ 8 w 128"/>
                <a:gd name="T31" fmla="*/ 7 h 100"/>
                <a:gd name="T32" fmla="*/ 4 w 128"/>
                <a:gd name="T33" fmla="*/ 48 h 100"/>
                <a:gd name="T34" fmla="*/ 9 w 128"/>
                <a:gd name="T35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00">
                  <a:moveTo>
                    <a:pt x="9" y="94"/>
                  </a:moveTo>
                  <a:cubicBezTo>
                    <a:pt x="15" y="96"/>
                    <a:pt x="21" y="97"/>
                    <a:pt x="28" y="96"/>
                  </a:cubicBezTo>
                  <a:cubicBezTo>
                    <a:pt x="28" y="91"/>
                    <a:pt x="35" y="90"/>
                    <a:pt x="40" y="90"/>
                  </a:cubicBezTo>
                  <a:cubicBezTo>
                    <a:pt x="42" y="90"/>
                    <a:pt x="45" y="90"/>
                    <a:pt x="47" y="92"/>
                  </a:cubicBezTo>
                  <a:cubicBezTo>
                    <a:pt x="48" y="92"/>
                    <a:pt x="49" y="94"/>
                    <a:pt x="50" y="94"/>
                  </a:cubicBezTo>
                  <a:cubicBezTo>
                    <a:pt x="53" y="96"/>
                    <a:pt x="55" y="96"/>
                    <a:pt x="58" y="9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6" y="100"/>
                    <a:pt x="108" y="100"/>
                    <a:pt x="119" y="96"/>
                  </a:cubicBezTo>
                  <a:cubicBezTo>
                    <a:pt x="121" y="96"/>
                    <a:pt x="123" y="94"/>
                    <a:pt x="125" y="92"/>
                  </a:cubicBezTo>
                  <a:cubicBezTo>
                    <a:pt x="128" y="88"/>
                    <a:pt x="125" y="82"/>
                    <a:pt x="121" y="79"/>
                  </a:cubicBezTo>
                  <a:cubicBezTo>
                    <a:pt x="117" y="76"/>
                    <a:pt x="111" y="74"/>
                    <a:pt x="107" y="71"/>
                  </a:cubicBezTo>
                  <a:cubicBezTo>
                    <a:pt x="98" y="64"/>
                    <a:pt x="97" y="51"/>
                    <a:pt x="92" y="41"/>
                  </a:cubicBezTo>
                  <a:cubicBezTo>
                    <a:pt x="88" y="34"/>
                    <a:pt x="84" y="28"/>
                    <a:pt x="79" y="22"/>
                  </a:cubicBezTo>
                  <a:cubicBezTo>
                    <a:pt x="76" y="17"/>
                    <a:pt x="71" y="13"/>
                    <a:pt x="67" y="9"/>
                  </a:cubicBezTo>
                  <a:cubicBezTo>
                    <a:pt x="56" y="2"/>
                    <a:pt x="44" y="2"/>
                    <a:pt x="31" y="1"/>
                  </a:cubicBezTo>
                  <a:cubicBezTo>
                    <a:pt x="23" y="0"/>
                    <a:pt x="14" y="0"/>
                    <a:pt x="8" y="7"/>
                  </a:cubicBezTo>
                  <a:cubicBezTo>
                    <a:pt x="0" y="17"/>
                    <a:pt x="3" y="37"/>
                    <a:pt x="4" y="48"/>
                  </a:cubicBezTo>
                  <a:cubicBezTo>
                    <a:pt x="4" y="63"/>
                    <a:pt x="6" y="79"/>
                    <a:pt x="9" y="94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1îḓe"/>
            <p:cNvSpPr/>
            <p:nvPr/>
          </p:nvSpPr>
          <p:spPr bwMode="auto">
            <a:xfrm>
              <a:off x="4175126" y="4579938"/>
              <a:ext cx="428625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îş1íḍe"/>
            <p:cNvSpPr/>
            <p:nvPr/>
          </p:nvSpPr>
          <p:spPr bwMode="auto">
            <a:xfrm>
              <a:off x="4264026" y="4667251"/>
              <a:ext cx="252413" cy="252413"/>
            </a:xfrm>
            <a:custGeom>
              <a:avLst/>
              <a:gdLst>
                <a:gd name="T0" fmla="*/ 184 w 184"/>
                <a:gd name="T1" fmla="*/ 81 h 184"/>
                <a:gd name="T2" fmla="*/ 141 w 184"/>
                <a:gd name="T3" fmla="*/ 139 h 184"/>
                <a:gd name="T4" fmla="*/ 116 w 184"/>
                <a:gd name="T5" fmla="*/ 122 h 184"/>
                <a:gd name="T6" fmla="*/ 114 w 184"/>
                <a:gd name="T7" fmla="*/ 122 h 184"/>
                <a:gd name="T8" fmla="*/ 86 w 184"/>
                <a:gd name="T9" fmla="*/ 139 h 184"/>
                <a:gd name="T10" fmla="*/ 47 w 184"/>
                <a:gd name="T11" fmla="*/ 92 h 184"/>
                <a:gd name="T12" fmla="*/ 86 w 184"/>
                <a:gd name="T13" fmla="*/ 46 h 184"/>
                <a:gd name="T14" fmla="*/ 112 w 184"/>
                <a:gd name="T15" fmla="*/ 62 h 184"/>
                <a:gd name="T16" fmla="*/ 114 w 184"/>
                <a:gd name="T17" fmla="*/ 62 h 184"/>
                <a:gd name="T18" fmla="*/ 114 w 184"/>
                <a:gd name="T19" fmla="*/ 49 h 184"/>
                <a:gd name="T20" fmla="*/ 133 w 184"/>
                <a:gd name="T21" fmla="*/ 49 h 184"/>
                <a:gd name="T22" fmla="*/ 133 w 184"/>
                <a:gd name="T23" fmla="*/ 111 h 184"/>
                <a:gd name="T24" fmla="*/ 143 w 184"/>
                <a:gd name="T25" fmla="*/ 123 h 184"/>
                <a:gd name="T26" fmla="*/ 145 w 184"/>
                <a:gd name="T27" fmla="*/ 123 h 184"/>
                <a:gd name="T28" fmla="*/ 167 w 184"/>
                <a:gd name="T29" fmla="*/ 82 h 184"/>
                <a:gd name="T30" fmla="*/ 93 w 184"/>
                <a:gd name="T31" fmla="*/ 15 h 184"/>
                <a:gd name="T32" fmla="*/ 18 w 184"/>
                <a:gd name="T33" fmla="*/ 93 h 184"/>
                <a:gd name="T34" fmla="*/ 97 w 184"/>
                <a:gd name="T35" fmla="*/ 168 h 184"/>
                <a:gd name="T36" fmla="*/ 123 w 184"/>
                <a:gd name="T37" fmla="*/ 166 h 184"/>
                <a:gd name="T38" fmla="*/ 131 w 184"/>
                <a:gd name="T39" fmla="*/ 172 h 184"/>
                <a:gd name="T40" fmla="*/ 126 w 184"/>
                <a:gd name="T41" fmla="*/ 181 h 184"/>
                <a:gd name="T42" fmla="*/ 96 w 184"/>
                <a:gd name="T43" fmla="*/ 184 h 184"/>
                <a:gd name="T44" fmla="*/ 0 w 184"/>
                <a:gd name="T45" fmla="*/ 92 h 184"/>
                <a:gd name="T46" fmla="*/ 94 w 184"/>
                <a:gd name="T47" fmla="*/ 0 h 184"/>
                <a:gd name="T48" fmla="*/ 184 w 184"/>
                <a:gd name="T49" fmla="*/ 81 h 184"/>
                <a:gd name="T50" fmla="*/ 68 w 184"/>
                <a:gd name="T51" fmla="*/ 92 h 184"/>
                <a:gd name="T52" fmla="*/ 90 w 184"/>
                <a:gd name="T53" fmla="*/ 121 h 184"/>
                <a:gd name="T54" fmla="*/ 113 w 184"/>
                <a:gd name="T55" fmla="*/ 92 h 184"/>
                <a:gd name="T56" fmla="*/ 90 w 184"/>
                <a:gd name="T57" fmla="*/ 64 h 184"/>
                <a:gd name="T58" fmla="*/ 68 w 184"/>
                <a:gd name="T5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84">
                  <a:moveTo>
                    <a:pt x="184" y="81"/>
                  </a:moveTo>
                  <a:cubicBezTo>
                    <a:pt x="184" y="117"/>
                    <a:pt x="168" y="139"/>
                    <a:pt x="141" y="139"/>
                  </a:cubicBezTo>
                  <a:cubicBezTo>
                    <a:pt x="128" y="139"/>
                    <a:pt x="118" y="132"/>
                    <a:pt x="116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09" y="133"/>
                    <a:pt x="98" y="140"/>
                    <a:pt x="86" y="139"/>
                  </a:cubicBezTo>
                  <a:cubicBezTo>
                    <a:pt x="63" y="139"/>
                    <a:pt x="47" y="120"/>
                    <a:pt x="47" y="92"/>
                  </a:cubicBezTo>
                  <a:cubicBezTo>
                    <a:pt x="47" y="65"/>
                    <a:pt x="63" y="46"/>
                    <a:pt x="86" y="46"/>
                  </a:cubicBezTo>
                  <a:cubicBezTo>
                    <a:pt x="97" y="46"/>
                    <a:pt x="107" y="52"/>
                    <a:pt x="112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32" y="117"/>
                    <a:pt x="137" y="123"/>
                    <a:pt x="143" y="123"/>
                  </a:cubicBezTo>
                  <a:cubicBezTo>
                    <a:pt x="144" y="123"/>
                    <a:pt x="144" y="124"/>
                    <a:pt x="145" y="123"/>
                  </a:cubicBezTo>
                  <a:cubicBezTo>
                    <a:pt x="158" y="123"/>
                    <a:pt x="167" y="107"/>
                    <a:pt x="167" y="82"/>
                  </a:cubicBezTo>
                  <a:cubicBezTo>
                    <a:pt x="167" y="42"/>
                    <a:pt x="137" y="15"/>
                    <a:pt x="93" y="15"/>
                  </a:cubicBezTo>
                  <a:cubicBezTo>
                    <a:pt x="48" y="15"/>
                    <a:pt x="18" y="47"/>
                    <a:pt x="18" y="93"/>
                  </a:cubicBezTo>
                  <a:cubicBezTo>
                    <a:pt x="18" y="139"/>
                    <a:pt x="49" y="168"/>
                    <a:pt x="97" y="168"/>
                  </a:cubicBezTo>
                  <a:cubicBezTo>
                    <a:pt x="105" y="168"/>
                    <a:pt x="114" y="168"/>
                    <a:pt x="123" y="166"/>
                  </a:cubicBezTo>
                  <a:cubicBezTo>
                    <a:pt x="127" y="165"/>
                    <a:pt x="131" y="168"/>
                    <a:pt x="131" y="172"/>
                  </a:cubicBezTo>
                  <a:cubicBezTo>
                    <a:pt x="132" y="176"/>
                    <a:pt x="130" y="180"/>
                    <a:pt x="126" y="181"/>
                  </a:cubicBezTo>
                  <a:cubicBezTo>
                    <a:pt x="116" y="183"/>
                    <a:pt x="106" y="184"/>
                    <a:pt x="96" y="184"/>
                  </a:cubicBezTo>
                  <a:cubicBezTo>
                    <a:pt x="37" y="184"/>
                    <a:pt x="0" y="148"/>
                    <a:pt x="0" y="92"/>
                  </a:cubicBezTo>
                  <a:cubicBezTo>
                    <a:pt x="0" y="37"/>
                    <a:pt x="38" y="0"/>
                    <a:pt x="94" y="0"/>
                  </a:cubicBezTo>
                  <a:cubicBezTo>
                    <a:pt x="147" y="0"/>
                    <a:pt x="184" y="33"/>
                    <a:pt x="184" y="81"/>
                  </a:cubicBezTo>
                  <a:close/>
                  <a:moveTo>
                    <a:pt x="68" y="92"/>
                  </a:moveTo>
                  <a:cubicBezTo>
                    <a:pt x="68" y="110"/>
                    <a:pt x="76" y="121"/>
                    <a:pt x="90" y="121"/>
                  </a:cubicBezTo>
                  <a:cubicBezTo>
                    <a:pt x="104" y="121"/>
                    <a:pt x="113" y="110"/>
                    <a:pt x="113" y="92"/>
                  </a:cubicBezTo>
                  <a:cubicBezTo>
                    <a:pt x="113" y="75"/>
                    <a:pt x="104" y="64"/>
                    <a:pt x="90" y="64"/>
                  </a:cubicBezTo>
                  <a:cubicBezTo>
                    <a:pt x="76" y="64"/>
                    <a:pt x="68" y="75"/>
                    <a:pt x="68" y="9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išľíḋê"/>
            <p:cNvSpPr/>
            <p:nvPr/>
          </p:nvSpPr>
          <p:spPr bwMode="auto">
            <a:xfrm>
              <a:off x="4008438" y="4056063"/>
              <a:ext cx="166688" cy="168275"/>
            </a:xfrm>
            <a:prstGeom prst="ellipse">
              <a:avLst/>
            </a:pr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îṧ1íďé"/>
            <p:cNvSpPr/>
            <p:nvPr/>
          </p:nvSpPr>
          <p:spPr bwMode="auto">
            <a:xfrm>
              <a:off x="3849688" y="4148138"/>
              <a:ext cx="244475" cy="201613"/>
            </a:xfrm>
            <a:custGeom>
              <a:avLst/>
              <a:gdLst>
                <a:gd name="T0" fmla="*/ 119 w 178"/>
                <a:gd name="T1" fmla="*/ 12 h 147"/>
                <a:gd name="T2" fmla="*/ 86 w 178"/>
                <a:gd name="T3" fmla="*/ 22 h 147"/>
                <a:gd name="T4" fmla="*/ 15 w 178"/>
                <a:gd name="T5" fmla="*/ 42 h 147"/>
                <a:gd name="T6" fmla="*/ 7 w 178"/>
                <a:gd name="T7" fmla="*/ 48 h 147"/>
                <a:gd name="T8" fmla="*/ 3 w 178"/>
                <a:gd name="T9" fmla="*/ 56 h 147"/>
                <a:gd name="T10" fmla="*/ 1 w 178"/>
                <a:gd name="T11" fmla="*/ 78 h 147"/>
                <a:gd name="T12" fmla="*/ 7 w 178"/>
                <a:gd name="T13" fmla="*/ 98 h 147"/>
                <a:gd name="T14" fmla="*/ 45 w 178"/>
                <a:gd name="T15" fmla="*/ 141 h 147"/>
                <a:gd name="T16" fmla="*/ 54 w 178"/>
                <a:gd name="T17" fmla="*/ 145 h 147"/>
                <a:gd name="T18" fmla="*/ 78 w 178"/>
                <a:gd name="T19" fmla="*/ 140 h 147"/>
                <a:gd name="T20" fmla="*/ 99 w 178"/>
                <a:gd name="T21" fmla="*/ 141 h 147"/>
                <a:gd name="T22" fmla="*/ 119 w 178"/>
                <a:gd name="T23" fmla="*/ 144 h 147"/>
                <a:gd name="T24" fmla="*/ 129 w 178"/>
                <a:gd name="T25" fmla="*/ 134 h 147"/>
                <a:gd name="T26" fmla="*/ 145 w 178"/>
                <a:gd name="T27" fmla="*/ 97 h 147"/>
                <a:gd name="T28" fmla="*/ 151 w 178"/>
                <a:gd name="T29" fmla="*/ 83 h 147"/>
                <a:gd name="T30" fmla="*/ 177 w 178"/>
                <a:gd name="T31" fmla="*/ 45 h 147"/>
                <a:gd name="T32" fmla="*/ 177 w 178"/>
                <a:gd name="T33" fmla="*/ 38 h 147"/>
                <a:gd name="T34" fmla="*/ 173 w 178"/>
                <a:gd name="T35" fmla="*/ 35 h 147"/>
                <a:gd name="T36" fmla="*/ 148 w 178"/>
                <a:gd name="T37" fmla="*/ 16 h 147"/>
                <a:gd name="T38" fmla="*/ 131 w 178"/>
                <a:gd name="T39" fmla="*/ 1 h 147"/>
                <a:gd name="T40" fmla="*/ 119 w 178"/>
                <a:gd name="T41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47">
                  <a:moveTo>
                    <a:pt x="119" y="12"/>
                  </a:moveTo>
                  <a:cubicBezTo>
                    <a:pt x="110" y="20"/>
                    <a:pt x="97" y="20"/>
                    <a:pt x="86" y="22"/>
                  </a:cubicBezTo>
                  <a:cubicBezTo>
                    <a:pt x="61" y="24"/>
                    <a:pt x="37" y="31"/>
                    <a:pt x="15" y="42"/>
                  </a:cubicBezTo>
                  <a:cubicBezTo>
                    <a:pt x="12" y="43"/>
                    <a:pt x="10" y="45"/>
                    <a:pt x="7" y="48"/>
                  </a:cubicBezTo>
                  <a:cubicBezTo>
                    <a:pt x="5" y="50"/>
                    <a:pt x="4" y="53"/>
                    <a:pt x="3" y="56"/>
                  </a:cubicBezTo>
                  <a:cubicBezTo>
                    <a:pt x="1" y="63"/>
                    <a:pt x="0" y="70"/>
                    <a:pt x="1" y="78"/>
                  </a:cubicBezTo>
                  <a:cubicBezTo>
                    <a:pt x="2" y="84"/>
                    <a:pt x="4" y="91"/>
                    <a:pt x="7" y="98"/>
                  </a:cubicBezTo>
                  <a:cubicBezTo>
                    <a:pt x="15" y="115"/>
                    <a:pt x="28" y="130"/>
                    <a:pt x="45" y="141"/>
                  </a:cubicBezTo>
                  <a:cubicBezTo>
                    <a:pt x="47" y="143"/>
                    <a:pt x="51" y="144"/>
                    <a:pt x="54" y="145"/>
                  </a:cubicBezTo>
                  <a:cubicBezTo>
                    <a:pt x="62" y="147"/>
                    <a:pt x="70" y="142"/>
                    <a:pt x="78" y="140"/>
                  </a:cubicBezTo>
                  <a:cubicBezTo>
                    <a:pt x="85" y="138"/>
                    <a:pt x="92" y="138"/>
                    <a:pt x="99" y="141"/>
                  </a:cubicBezTo>
                  <a:cubicBezTo>
                    <a:pt x="106" y="143"/>
                    <a:pt x="113" y="147"/>
                    <a:pt x="119" y="144"/>
                  </a:cubicBezTo>
                  <a:cubicBezTo>
                    <a:pt x="124" y="142"/>
                    <a:pt x="127" y="138"/>
                    <a:pt x="129" y="134"/>
                  </a:cubicBezTo>
                  <a:cubicBezTo>
                    <a:pt x="135" y="122"/>
                    <a:pt x="140" y="110"/>
                    <a:pt x="145" y="97"/>
                  </a:cubicBezTo>
                  <a:cubicBezTo>
                    <a:pt x="147" y="93"/>
                    <a:pt x="149" y="88"/>
                    <a:pt x="151" y="83"/>
                  </a:cubicBezTo>
                  <a:cubicBezTo>
                    <a:pt x="158" y="70"/>
                    <a:pt x="171" y="59"/>
                    <a:pt x="177" y="45"/>
                  </a:cubicBezTo>
                  <a:cubicBezTo>
                    <a:pt x="178" y="43"/>
                    <a:pt x="178" y="41"/>
                    <a:pt x="177" y="38"/>
                  </a:cubicBezTo>
                  <a:cubicBezTo>
                    <a:pt x="176" y="37"/>
                    <a:pt x="175" y="36"/>
                    <a:pt x="173" y="35"/>
                  </a:cubicBezTo>
                  <a:cubicBezTo>
                    <a:pt x="164" y="30"/>
                    <a:pt x="156" y="23"/>
                    <a:pt x="148" y="16"/>
                  </a:cubicBezTo>
                  <a:cubicBezTo>
                    <a:pt x="144" y="12"/>
                    <a:pt x="137" y="2"/>
                    <a:pt x="131" y="1"/>
                  </a:cubicBezTo>
                  <a:cubicBezTo>
                    <a:pt x="125" y="0"/>
                    <a:pt x="123" y="9"/>
                    <a:pt x="119" y="12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íṡḷiďê"/>
            <p:cNvSpPr/>
            <p:nvPr/>
          </p:nvSpPr>
          <p:spPr bwMode="auto">
            <a:xfrm>
              <a:off x="3606801" y="4206876"/>
              <a:ext cx="412750" cy="309563"/>
            </a:xfrm>
            <a:custGeom>
              <a:avLst/>
              <a:gdLst>
                <a:gd name="T0" fmla="*/ 297 w 300"/>
                <a:gd name="T1" fmla="*/ 93 h 225"/>
                <a:gd name="T2" fmla="*/ 274 w 300"/>
                <a:gd name="T3" fmla="*/ 94 h 225"/>
                <a:gd name="T4" fmla="*/ 216 w 300"/>
                <a:gd name="T5" fmla="*/ 77 h 225"/>
                <a:gd name="T6" fmla="*/ 202 w 300"/>
                <a:gd name="T7" fmla="*/ 66 h 225"/>
                <a:gd name="T8" fmla="*/ 198 w 300"/>
                <a:gd name="T9" fmla="*/ 52 h 225"/>
                <a:gd name="T10" fmla="*/ 194 w 300"/>
                <a:gd name="T11" fmla="*/ 29 h 225"/>
                <a:gd name="T12" fmla="*/ 195 w 300"/>
                <a:gd name="T13" fmla="*/ 6 h 225"/>
                <a:gd name="T14" fmla="*/ 194 w 300"/>
                <a:gd name="T15" fmla="*/ 1 h 225"/>
                <a:gd name="T16" fmla="*/ 190 w 300"/>
                <a:gd name="T17" fmla="*/ 0 h 225"/>
                <a:gd name="T18" fmla="*/ 169 w 300"/>
                <a:gd name="T19" fmla="*/ 16 h 225"/>
                <a:gd name="T20" fmla="*/ 156 w 300"/>
                <a:gd name="T21" fmla="*/ 25 h 225"/>
                <a:gd name="T22" fmla="*/ 140 w 300"/>
                <a:gd name="T23" fmla="*/ 35 h 225"/>
                <a:gd name="T24" fmla="*/ 139 w 300"/>
                <a:gd name="T25" fmla="*/ 42 h 225"/>
                <a:gd name="T26" fmla="*/ 113 w 300"/>
                <a:gd name="T27" fmla="*/ 58 h 225"/>
                <a:gd name="T28" fmla="*/ 109 w 300"/>
                <a:gd name="T29" fmla="*/ 67 h 225"/>
                <a:gd name="T30" fmla="*/ 100 w 300"/>
                <a:gd name="T31" fmla="*/ 69 h 225"/>
                <a:gd name="T32" fmla="*/ 70 w 300"/>
                <a:gd name="T33" fmla="*/ 93 h 225"/>
                <a:gd name="T34" fmla="*/ 39 w 300"/>
                <a:gd name="T35" fmla="*/ 103 h 225"/>
                <a:gd name="T36" fmla="*/ 23 w 300"/>
                <a:gd name="T37" fmla="*/ 111 h 225"/>
                <a:gd name="T38" fmla="*/ 5 w 300"/>
                <a:gd name="T39" fmla="*/ 112 h 225"/>
                <a:gd name="T40" fmla="*/ 1 w 300"/>
                <a:gd name="T41" fmla="*/ 113 h 225"/>
                <a:gd name="T42" fmla="*/ 1 w 300"/>
                <a:gd name="T43" fmla="*/ 117 h 225"/>
                <a:gd name="T44" fmla="*/ 70 w 300"/>
                <a:gd name="T45" fmla="*/ 204 h 225"/>
                <a:gd name="T46" fmla="*/ 76 w 300"/>
                <a:gd name="T47" fmla="*/ 207 h 225"/>
                <a:gd name="T48" fmla="*/ 89 w 300"/>
                <a:gd name="T49" fmla="*/ 223 h 225"/>
                <a:gd name="T50" fmla="*/ 102 w 300"/>
                <a:gd name="T51" fmla="*/ 220 h 225"/>
                <a:gd name="T52" fmla="*/ 112 w 300"/>
                <a:gd name="T53" fmla="*/ 210 h 225"/>
                <a:gd name="T54" fmla="*/ 133 w 300"/>
                <a:gd name="T55" fmla="*/ 198 h 225"/>
                <a:gd name="T56" fmla="*/ 155 w 300"/>
                <a:gd name="T57" fmla="*/ 193 h 225"/>
                <a:gd name="T58" fmla="*/ 162 w 300"/>
                <a:gd name="T59" fmla="*/ 186 h 225"/>
                <a:gd name="T60" fmla="*/ 178 w 300"/>
                <a:gd name="T61" fmla="*/ 177 h 225"/>
                <a:gd name="T62" fmla="*/ 228 w 300"/>
                <a:gd name="T63" fmla="*/ 166 h 225"/>
                <a:gd name="T64" fmla="*/ 276 w 300"/>
                <a:gd name="T65" fmla="*/ 161 h 225"/>
                <a:gd name="T66" fmla="*/ 287 w 300"/>
                <a:gd name="T67" fmla="*/ 155 h 225"/>
                <a:gd name="T68" fmla="*/ 294 w 300"/>
                <a:gd name="T69" fmla="*/ 143 h 225"/>
                <a:gd name="T70" fmla="*/ 297 w 300"/>
                <a:gd name="T71" fmla="*/ 9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225">
                  <a:moveTo>
                    <a:pt x="297" y="93"/>
                  </a:moveTo>
                  <a:cubicBezTo>
                    <a:pt x="290" y="97"/>
                    <a:pt x="282" y="95"/>
                    <a:pt x="274" y="94"/>
                  </a:cubicBezTo>
                  <a:cubicBezTo>
                    <a:pt x="254" y="90"/>
                    <a:pt x="234" y="85"/>
                    <a:pt x="216" y="77"/>
                  </a:cubicBezTo>
                  <a:cubicBezTo>
                    <a:pt x="210" y="75"/>
                    <a:pt x="205" y="71"/>
                    <a:pt x="202" y="66"/>
                  </a:cubicBezTo>
                  <a:cubicBezTo>
                    <a:pt x="199" y="62"/>
                    <a:pt x="198" y="57"/>
                    <a:pt x="198" y="52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3" y="21"/>
                    <a:pt x="195" y="14"/>
                    <a:pt x="195" y="6"/>
                  </a:cubicBezTo>
                  <a:cubicBezTo>
                    <a:pt x="196" y="4"/>
                    <a:pt x="195" y="2"/>
                    <a:pt x="194" y="1"/>
                  </a:cubicBezTo>
                  <a:cubicBezTo>
                    <a:pt x="193" y="0"/>
                    <a:pt x="191" y="0"/>
                    <a:pt x="190" y="0"/>
                  </a:cubicBezTo>
                  <a:cubicBezTo>
                    <a:pt x="181" y="0"/>
                    <a:pt x="175" y="10"/>
                    <a:pt x="169" y="16"/>
                  </a:cubicBezTo>
                  <a:cubicBezTo>
                    <a:pt x="165" y="20"/>
                    <a:pt x="161" y="23"/>
                    <a:pt x="156" y="25"/>
                  </a:cubicBezTo>
                  <a:cubicBezTo>
                    <a:pt x="150" y="27"/>
                    <a:pt x="143" y="29"/>
                    <a:pt x="140" y="35"/>
                  </a:cubicBezTo>
                  <a:cubicBezTo>
                    <a:pt x="139" y="37"/>
                    <a:pt x="140" y="40"/>
                    <a:pt x="139" y="42"/>
                  </a:cubicBezTo>
                  <a:cubicBezTo>
                    <a:pt x="135" y="52"/>
                    <a:pt x="117" y="49"/>
                    <a:pt x="113" y="58"/>
                  </a:cubicBezTo>
                  <a:cubicBezTo>
                    <a:pt x="111" y="61"/>
                    <a:pt x="111" y="65"/>
                    <a:pt x="109" y="67"/>
                  </a:cubicBezTo>
                  <a:cubicBezTo>
                    <a:pt x="107" y="69"/>
                    <a:pt x="103" y="69"/>
                    <a:pt x="100" y="69"/>
                  </a:cubicBezTo>
                  <a:cubicBezTo>
                    <a:pt x="87" y="71"/>
                    <a:pt x="81" y="86"/>
                    <a:pt x="70" y="93"/>
                  </a:cubicBezTo>
                  <a:cubicBezTo>
                    <a:pt x="61" y="99"/>
                    <a:pt x="49" y="99"/>
                    <a:pt x="39" y="103"/>
                  </a:cubicBezTo>
                  <a:cubicBezTo>
                    <a:pt x="34" y="106"/>
                    <a:pt x="29" y="109"/>
                    <a:pt x="23" y="111"/>
                  </a:cubicBezTo>
                  <a:cubicBezTo>
                    <a:pt x="17" y="112"/>
                    <a:pt x="11" y="113"/>
                    <a:pt x="5" y="112"/>
                  </a:cubicBezTo>
                  <a:cubicBezTo>
                    <a:pt x="4" y="112"/>
                    <a:pt x="2" y="113"/>
                    <a:pt x="1" y="113"/>
                  </a:cubicBezTo>
                  <a:cubicBezTo>
                    <a:pt x="0" y="115"/>
                    <a:pt x="0" y="116"/>
                    <a:pt x="1" y="117"/>
                  </a:cubicBezTo>
                  <a:cubicBezTo>
                    <a:pt x="7" y="157"/>
                    <a:pt x="33" y="190"/>
                    <a:pt x="70" y="204"/>
                  </a:cubicBezTo>
                  <a:cubicBezTo>
                    <a:pt x="72" y="205"/>
                    <a:pt x="74" y="206"/>
                    <a:pt x="76" y="207"/>
                  </a:cubicBezTo>
                  <a:cubicBezTo>
                    <a:pt x="81" y="211"/>
                    <a:pt x="82" y="220"/>
                    <a:pt x="89" y="223"/>
                  </a:cubicBezTo>
                  <a:cubicBezTo>
                    <a:pt x="93" y="225"/>
                    <a:pt x="98" y="224"/>
                    <a:pt x="102" y="220"/>
                  </a:cubicBezTo>
                  <a:cubicBezTo>
                    <a:pt x="105" y="217"/>
                    <a:pt x="109" y="213"/>
                    <a:pt x="112" y="210"/>
                  </a:cubicBezTo>
                  <a:cubicBezTo>
                    <a:pt x="117" y="204"/>
                    <a:pt x="125" y="200"/>
                    <a:pt x="133" y="198"/>
                  </a:cubicBezTo>
                  <a:cubicBezTo>
                    <a:pt x="141" y="197"/>
                    <a:pt x="149" y="198"/>
                    <a:pt x="155" y="193"/>
                  </a:cubicBezTo>
                  <a:cubicBezTo>
                    <a:pt x="158" y="191"/>
                    <a:pt x="160" y="189"/>
                    <a:pt x="162" y="186"/>
                  </a:cubicBezTo>
                  <a:cubicBezTo>
                    <a:pt x="167" y="182"/>
                    <a:pt x="172" y="179"/>
                    <a:pt x="178" y="177"/>
                  </a:cubicBezTo>
                  <a:cubicBezTo>
                    <a:pt x="194" y="170"/>
                    <a:pt x="211" y="167"/>
                    <a:pt x="228" y="166"/>
                  </a:cubicBezTo>
                  <a:cubicBezTo>
                    <a:pt x="244" y="165"/>
                    <a:pt x="261" y="167"/>
                    <a:pt x="276" y="161"/>
                  </a:cubicBezTo>
                  <a:cubicBezTo>
                    <a:pt x="280" y="160"/>
                    <a:pt x="284" y="158"/>
                    <a:pt x="287" y="155"/>
                  </a:cubicBezTo>
                  <a:cubicBezTo>
                    <a:pt x="290" y="152"/>
                    <a:pt x="292" y="148"/>
                    <a:pt x="294" y="143"/>
                  </a:cubicBezTo>
                  <a:cubicBezTo>
                    <a:pt x="299" y="127"/>
                    <a:pt x="300" y="110"/>
                    <a:pt x="297" y="93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ṧlíḑé"/>
            <p:cNvSpPr/>
            <p:nvPr/>
          </p:nvSpPr>
          <p:spPr bwMode="auto">
            <a:xfrm>
              <a:off x="3857626" y="4210051"/>
              <a:ext cx="141288" cy="47625"/>
            </a:xfrm>
            <a:custGeom>
              <a:avLst/>
              <a:gdLst>
                <a:gd name="T0" fmla="*/ 35 w 103"/>
                <a:gd name="T1" fmla="*/ 1 h 35"/>
                <a:gd name="T2" fmla="*/ 49 w 103"/>
                <a:gd name="T3" fmla="*/ 1 h 35"/>
                <a:gd name="T4" fmla="*/ 65 w 103"/>
                <a:gd name="T5" fmla="*/ 0 h 35"/>
                <a:gd name="T6" fmla="*/ 102 w 103"/>
                <a:gd name="T7" fmla="*/ 28 h 35"/>
                <a:gd name="T8" fmla="*/ 102 w 103"/>
                <a:gd name="T9" fmla="*/ 32 h 35"/>
                <a:gd name="T10" fmla="*/ 99 w 103"/>
                <a:gd name="T11" fmla="*/ 34 h 35"/>
                <a:gd name="T12" fmla="*/ 92 w 103"/>
                <a:gd name="T13" fmla="*/ 21 h 35"/>
                <a:gd name="T14" fmla="*/ 72 w 103"/>
                <a:gd name="T15" fmla="*/ 7 h 35"/>
                <a:gd name="T16" fmla="*/ 47 w 103"/>
                <a:gd name="T17" fmla="*/ 6 h 35"/>
                <a:gd name="T18" fmla="*/ 37 w 103"/>
                <a:gd name="T19" fmla="*/ 8 h 35"/>
                <a:gd name="T20" fmla="*/ 20 w 103"/>
                <a:gd name="T21" fmla="*/ 13 h 35"/>
                <a:gd name="T22" fmla="*/ 11 w 103"/>
                <a:gd name="T23" fmla="*/ 15 h 35"/>
                <a:gd name="T24" fmla="*/ 3 w 103"/>
                <a:gd name="T25" fmla="*/ 19 h 35"/>
                <a:gd name="T26" fmla="*/ 3 w 103"/>
                <a:gd name="T27" fmla="*/ 15 h 35"/>
                <a:gd name="T28" fmla="*/ 14 w 103"/>
                <a:gd name="T29" fmla="*/ 7 h 35"/>
                <a:gd name="T30" fmla="*/ 35 w 103"/>
                <a:gd name="T3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35">
                  <a:moveTo>
                    <a:pt x="35" y="1"/>
                  </a:moveTo>
                  <a:cubicBezTo>
                    <a:pt x="40" y="1"/>
                    <a:pt x="44" y="1"/>
                    <a:pt x="49" y="1"/>
                  </a:cubicBezTo>
                  <a:cubicBezTo>
                    <a:pt x="54" y="1"/>
                    <a:pt x="59" y="0"/>
                    <a:pt x="65" y="0"/>
                  </a:cubicBezTo>
                  <a:cubicBezTo>
                    <a:pt x="82" y="0"/>
                    <a:pt x="97" y="12"/>
                    <a:pt x="102" y="28"/>
                  </a:cubicBezTo>
                  <a:cubicBezTo>
                    <a:pt x="103" y="30"/>
                    <a:pt x="103" y="31"/>
                    <a:pt x="102" y="32"/>
                  </a:cubicBezTo>
                  <a:cubicBezTo>
                    <a:pt x="102" y="34"/>
                    <a:pt x="101" y="35"/>
                    <a:pt x="99" y="34"/>
                  </a:cubicBezTo>
                  <a:cubicBezTo>
                    <a:pt x="98" y="30"/>
                    <a:pt x="95" y="25"/>
                    <a:pt x="92" y="21"/>
                  </a:cubicBezTo>
                  <a:cubicBezTo>
                    <a:pt x="87" y="14"/>
                    <a:pt x="80" y="9"/>
                    <a:pt x="72" y="7"/>
                  </a:cubicBezTo>
                  <a:cubicBezTo>
                    <a:pt x="64" y="4"/>
                    <a:pt x="55" y="4"/>
                    <a:pt x="47" y="6"/>
                  </a:cubicBezTo>
                  <a:cubicBezTo>
                    <a:pt x="43" y="6"/>
                    <a:pt x="40" y="7"/>
                    <a:pt x="37" y="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3"/>
                    <a:pt x="14" y="14"/>
                    <a:pt x="11" y="15"/>
                  </a:cubicBezTo>
                  <a:cubicBezTo>
                    <a:pt x="9" y="16"/>
                    <a:pt x="5" y="19"/>
                    <a:pt x="3" y="19"/>
                  </a:cubicBezTo>
                  <a:cubicBezTo>
                    <a:pt x="0" y="19"/>
                    <a:pt x="2" y="17"/>
                    <a:pt x="3" y="15"/>
                  </a:cubicBezTo>
                  <a:cubicBezTo>
                    <a:pt x="6" y="11"/>
                    <a:pt x="10" y="9"/>
                    <a:pt x="14" y="7"/>
                  </a:cubicBezTo>
                  <a:cubicBezTo>
                    <a:pt x="21" y="4"/>
                    <a:pt x="28" y="2"/>
                    <a:pt x="35" y="1"/>
                  </a:cubicBezTo>
                  <a:close/>
                </a:path>
              </a:pathLst>
            </a:custGeom>
            <a:solidFill>
              <a:srgbClr val="514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ṥľiḑé"/>
            <p:cNvSpPr/>
            <p:nvPr/>
          </p:nvSpPr>
          <p:spPr bwMode="auto">
            <a:xfrm>
              <a:off x="3910013" y="4235451"/>
              <a:ext cx="311150" cy="573088"/>
            </a:xfrm>
            <a:custGeom>
              <a:avLst/>
              <a:gdLst>
                <a:gd name="T0" fmla="*/ 38 w 226"/>
                <a:gd name="T1" fmla="*/ 166 h 417"/>
                <a:gd name="T2" fmla="*/ 51 w 226"/>
                <a:gd name="T3" fmla="*/ 203 h 417"/>
                <a:gd name="T4" fmla="*/ 85 w 226"/>
                <a:gd name="T5" fmla="*/ 264 h 417"/>
                <a:gd name="T6" fmla="*/ 112 w 226"/>
                <a:gd name="T7" fmla="*/ 300 h 417"/>
                <a:gd name="T8" fmla="*/ 142 w 226"/>
                <a:gd name="T9" fmla="*/ 347 h 417"/>
                <a:gd name="T10" fmla="*/ 145 w 226"/>
                <a:gd name="T11" fmla="*/ 380 h 417"/>
                <a:gd name="T12" fmla="*/ 158 w 226"/>
                <a:gd name="T13" fmla="*/ 409 h 417"/>
                <a:gd name="T14" fmla="*/ 181 w 226"/>
                <a:gd name="T15" fmla="*/ 416 h 417"/>
                <a:gd name="T16" fmla="*/ 196 w 226"/>
                <a:gd name="T17" fmla="*/ 413 h 417"/>
                <a:gd name="T18" fmla="*/ 197 w 226"/>
                <a:gd name="T19" fmla="*/ 406 h 417"/>
                <a:gd name="T20" fmla="*/ 199 w 226"/>
                <a:gd name="T21" fmla="*/ 390 h 417"/>
                <a:gd name="T22" fmla="*/ 204 w 226"/>
                <a:gd name="T23" fmla="*/ 382 h 417"/>
                <a:gd name="T24" fmla="*/ 212 w 226"/>
                <a:gd name="T25" fmla="*/ 389 h 417"/>
                <a:gd name="T26" fmla="*/ 223 w 226"/>
                <a:gd name="T27" fmla="*/ 385 h 417"/>
                <a:gd name="T28" fmla="*/ 224 w 226"/>
                <a:gd name="T29" fmla="*/ 385 h 417"/>
                <a:gd name="T30" fmla="*/ 224 w 226"/>
                <a:gd name="T31" fmla="*/ 371 h 417"/>
                <a:gd name="T32" fmla="*/ 190 w 226"/>
                <a:gd name="T33" fmla="*/ 328 h 417"/>
                <a:gd name="T34" fmla="*/ 173 w 226"/>
                <a:gd name="T35" fmla="*/ 320 h 417"/>
                <a:gd name="T36" fmla="*/ 160 w 226"/>
                <a:gd name="T37" fmla="*/ 303 h 417"/>
                <a:gd name="T38" fmla="*/ 78 w 226"/>
                <a:gd name="T39" fmla="*/ 149 h 417"/>
                <a:gd name="T40" fmla="*/ 70 w 226"/>
                <a:gd name="T41" fmla="*/ 119 h 417"/>
                <a:gd name="T42" fmla="*/ 71 w 226"/>
                <a:gd name="T43" fmla="*/ 87 h 417"/>
                <a:gd name="T44" fmla="*/ 66 w 226"/>
                <a:gd name="T45" fmla="*/ 30 h 417"/>
                <a:gd name="T46" fmla="*/ 60 w 226"/>
                <a:gd name="T47" fmla="*/ 16 h 417"/>
                <a:gd name="T48" fmla="*/ 18 w 226"/>
                <a:gd name="T49" fmla="*/ 10 h 417"/>
                <a:gd name="T50" fmla="*/ 1 w 226"/>
                <a:gd name="T51" fmla="*/ 41 h 417"/>
                <a:gd name="T52" fmla="*/ 10 w 226"/>
                <a:gd name="T53" fmla="*/ 73 h 417"/>
                <a:gd name="T54" fmla="*/ 38 w 226"/>
                <a:gd name="T55" fmla="*/ 16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417">
                  <a:moveTo>
                    <a:pt x="38" y="166"/>
                  </a:moveTo>
                  <a:cubicBezTo>
                    <a:pt x="42" y="178"/>
                    <a:pt x="46" y="191"/>
                    <a:pt x="51" y="203"/>
                  </a:cubicBezTo>
                  <a:cubicBezTo>
                    <a:pt x="60" y="225"/>
                    <a:pt x="71" y="245"/>
                    <a:pt x="85" y="264"/>
                  </a:cubicBezTo>
                  <a:cubicBezTo>
                    <a:pt x="93" y="276"/>
                    <a:pt x="102" y="288"/>
                    <a:pt x="112" y="300"/>
                  </a:cubicBezTo>
                  <a:cubicBezTo>
                    <a:pt x="124" y="314"/>
                    <a:pt x="138" y="329"/>
                    <a:pt x="142" y="347"/>
                  </a:cubicBezTo>
                  <a:cubicBezTo>
                    <a:pt x="145" y="358"/>
                    <a:pt x="144" y="369"/>
                    <a:pt x="145" y="380"/>
                  </a:cubicBezTo>
                  <a:cubicBezTo>
                    <a:pt x="146" y="391"/>
                    <a:pt x="150" y="402"/>
                    <a:pt x="158" y="409"/>
                  </a:cubicBezTo>
                  <a:cubicBezTo>
                    <a:pt x="165" y="413"/>
                    <a:pt x="173" y="416"/>
                    <a:pt x="181" y="416"/>
                  </a:cubicBezTo>
                  <a:cubicBezTo>
                    <a:pt x="186" y="417"/>
                    <a:pt x="193" y="417"/>
                    <a:pt x="196" y="413"/>
                  </a:cubicBezTo>
                  <a:cubicBezTo>
                    <a:pt x="197" y="411"/>
                    <a:pt x="197" y="408"/>
                    <a:pt x="197" y="406"/>
                  </a:cubicBezTo>
                  <a:cubicBezTo>
                    <a:pt x="199" y="390"/>
                    <a:pt x="199" y="390"/>
                    <a:pt x="199" y="390"/>
                  </a:cubicBezTo>
                  <a:cubicBezTo>
                    <a:pt x="199" y="387"/>
                    <a:pt x="200" y="382"/>
                    <a:pt x="204" y="382"/>
                  </a:cubicBezTo>
                  <a:cubicBezTo>
                    <a:pt x="207" y="382"/>
                    <a:pt x="209" y="387"/>
                    <a:pt x="212" y="389"/>
                  </a:cubicBezTo>
                  <a:cubicBezTo>
                    <a:pt x="216" y="391"/>
                    <a:pt x="221" y="389"/>
                    <a:pt x="223" y="385"/>
                  </a:cubicBezTo>
                  <a:cubicBezTo>
                    <a:pt x="224" y="385"/>
                    <a:pt x="224" y="385"/>
                    <a:pt x="224" y="385"/>
                  </a:cubicBezTo>
                  <a:cubicBezTo>
                    <a:pt x="225" y="380"/>
                    <a:pt x="226" y="375"/>
                    <a:pt x="224" y="371"/>
                  </a:cubicBezTo>
                  <a:cubicBezTo>
                    <a:pt x="219" y="352"/>
                    <a:pt x="207" y="337"/>
                    <a:pt x="190" y="328"/>
                  </a:cubicBezTo>
                  <a:cubicBezTo>
                    <a:pt x="184" y="326"/>
                    <a:pt x="179" y="323"/>
                    <a:pt x="173" y="320"/>
                  </a:cubicBezTo>
                  <a:cubicBezTo>
                    <a:pt x="168" y="315"/>
                    <a:pt x="163" y="310"/>
                    <a:pt x="160" y="303"/>
                  </a:cubicBezTo>
                  <a:cubicBezTo>
                    <a:pt x="130" y="253"/>
                    <a:pt x="100" y="203"/>
                    <a:pt x="78" y="149"/>
                  </a:cubicBezTo>
                  <a:cubicBezTo>
                    <a:pt x="74" y="140"/>
                    <a:pt x="71" y="129"/>
                    <a:pt x="70" y="119"/>
                  </a:cubicBezTo>
                  <a:cubicBezTo>
                    <a:pt x="69" y="108"/>
                    <a:pt x="70" y="97"/>
                    <a:pt x="71" y="87"/>
                  </a:cubicBezTo>
                  <a:cubicBezTo>
                    <a:pt x="72" y="68"/>
                    <a:pt x="71" y="48"/>
                    <a:pt x="66" y="30"/>
                  </a:cubicBezTo>
                  <a:cubicBezTo>
                    <a:pt x="65" y="25"/>
                    <a:pt x="63" y="20"/>
                    <a:pt x="60" y="16"/>
                  </a:cubicBezTo>
                  <a:cubicBezTo>
                    <a:pt x="52" y="2"/>
                    <a:pt x="31" y="0"/>
                    <a:pt x="18" y="10"/>
                  </a:cubicBezTo>
                  <a:cubicBezTo>
                    <a:pt x="8" y="17"/>
                    <a:pt x="2" y="28"/>
                    <a:pt x="1" y="41"/>
                  </a:cubicBezTo>
                  <a:cubicBezTo>
                    <a:pt x="0" y="51"/>
                    <a:pt x="6" y="63"/>
                    <a:pt x="10" y="73"/>
                  </a:cubicBezTo>
                  <a:cubicBezTo>
                    <a:pt x="19" y="104"/>
                    <a:pt x="29" y="135"/>
                    <a:pt x="38" y="166"/>
                  </a:cubicBezTo>
                  <a:close/>
                </a:path>
              </a:pathLst>
            </a:custGeom>
            <a:solidFill>
              <a:srgbClr val="A1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šḻîḍé"/>
            <p:cNvSpPr/>
            <p:nvPr/>
          </p:nvSpPr>
          <p:spPr bwMode="auto">
            <a:xfrm>
              <a:off x="3916363" y="4010026"/>
              <a:ext cx="298450" cy="400050"/>
            </a:xfrm>
            <a:custGeom>
              <a:avLst/>
              <a:gdLst>
                <a:gd name="T0" fmla="*/ 216 w 216"/>
                <a:gd name="T1" fmla="*/ 52 h 292"/>
                <a:gd name="T2" fmla="*/ 207 w 216"/>
                <a:gd name="T3" fmla="*/ 39 h 292"/>
                <a:gd name="T4" fmla="*/ 191 w 216"/>
                <a:gd name="T5" fmla="*/ 30 h 292"/>
                <a:gd name="T6" fmla="*/ 179 w 216"/>
                <a:gd name="T7" fmla="*/ 16 h 292"/>
                <a:gd name="T8" fmla="*/ 162 w 216"/>
                <a:gd name="T9" fmla="*/ 8 h 292"/>
                <a:gd name="T10" fmla="*/ 119 w 216"/>
                <a:gd name="T11" fmla="*/ 0 h 292"/>
                <a:gd name="T12" fmla="*/ 79 w 216"/>
                <a:gd name="T13" fmla="*/ 11 h 292"/>
                <a:gd name="T14" fmla="*/ 72 w 216"/>
                <a:gd name="T15" fmla="*/ 17 h 292"/>
                <a:gd name="T16" fmla="*/ 69 w 216"/>
                <a:gd name="T17" fmla="*/ 27 h 292"/>
                <a:gd name="T18" fmla="*/ 58 w 216"/>
                <a:gd name="T19" fmla="*/ 59 h 292"/>
                <a:gd name="T20" fmla="*/ 38 w 216"/>
                <a:gd name="T21" fmla="*/ 91 h 292"/>
                <a:gd name="T22" fmla="*/ 2 w 216"/>
                <a:gd name="T23" fmla="*/ 118 h 292"/>
                <a:gd name="T24" fmla="*/ 0 w 216"/>
                <a:gd name="T25" fmla="*/ 125 h 292"/>
                <a:gd name="T26" fmla="*/ 8 w 216"/>
                <a:gd name="T27" fmla="*/ 132 h 292"/>
                <a:gd name="T28" fmla="*/ 51 w 216"/>
                <a:gd name="T29" fmla="*/ 173 h 292"/>
                <a:gd name="T30" fmla="*/ 47 w 216"/>
                <a:gd name="T31" fmla="*/ 224 h 292"/>
                <a:gd name="T32" fmla="*/ 41 w 216"/>
                <a:gd name="T33" fmla="*/ 242 h 292"/>
                <a:gd name="T34" fmla="*/ 74 w 216"/>
                <a:gd name="T35" fmla="*/ 255 h 292"/>
                <a:gd name="T36" fmla="*/ 75 w 216"/>
                <a:gd name="T37" fmla="*/ 264 h 292"/>
                <a:gd name="T38" fmla="*/ 95 w 216"/>
                <a:gd name="T39" fmla="*/ 286 h 292"/>
                <a:gd name="T40" fmla="*/ 132 w 216"/>
                <a:gd name="T41" fmla="*/ 292 h 292"/>
                <a:gd name="T42" fmla="*/ 133 w 216"/>
                <a:gd name="T43" fmla="*/ 269 h 292"/>
                <a:gd name="T44" fmla="*/ 132 w 216"/>
                <a:gd name="T45" fmla="*/ 263 h 292"/>
                <a:gd name="T46" fmla="*/ 136 w 216"/>
                <a:gd name="T47" fmla="*/ 258 h 292"/>
                <a:gd name="T48" fmla="*/ 138 w 216"/>
                <a:gd name="T49" fmla="*/ 212 h 292"/>
                <a:gd name="T50" fmla="*/ 113 w 216"/>
                <a:gd name="T51" fmla="*/ 167 h 292"/>
                <a:gd name="T52" fmla="*/ 117 w 216"/>
                <a:gd name="T53" fmla="*/ 144 h 292"/>
                <a:gd name="T54" fmla="*/ 129 w 216"/>
                <a:gd name="T55" fmla="*/ 136 h 292"/>
                <a:gd name="T56" fmla="*/ 145 w 216"/>
                <a:gd name="T57" fmla="*/ 116 h 292"/>
                <a:gd name="T58" fmla="*/ 159 w 216"/>
                <a:gd name="T59" fmla="*/ 86 h 292"/>
                <a:gd name="T60" fmla="*/ 196 w 216"/>
                <a:gd name="T61" fmla="*/ 77 h 292"/>
                <a:gd name="T62" fmla="*/ 216 w 216"/>
                <a:gd name="T63" fmla="*/ 5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92">
                  <a:moveTo>
                    <a:pt x="216" y="52"/>
                  </a:moveTo>
                  <a:cubicBezTo>
                    <a:pt x="216" y="47"/>
                    <a:pt x="212" y="42"/>
                    <a:pt x="207" y="39"/>
                  </a:cubicBezTo>
                  <a:cubicBezTo>
                    <a:pt x="201" y="36"/>
                    <a:pt x="196" y="33"/>
                    <a:pt x="191" y="30"/>
                  </a:cubicBezTo>
                  <a:cubicBezTo>
                    <a:pt x="186" y="26"/>
                    <a:pt x="184" y="20"/>
                    <a:pt x="179" y="16"/>
                  </a:cubicBezTo>
                  <a:cubicBezTo>
                    <a:pt x="174" y="12"/>
                    <a:pt x="168" y="9"/>
                    <a:pt x="162" y="8"/>
                  </a:cubicBezTo>
                  <a:cubicBezTo>
                    <a:pt x="148" y="3"/>
                    <a:pt x="134" y="0"/>
                    <a:pt x="119" y="0"/>
                  </a:cubicBezTo>
                  <a:cubicBezTo>
                    <a:pt x="105" y="0"/>
                    <a:pt x="91" y="3"/>
                    <a:pt x="79" y="11"/>
                  </a:cubicBezTo>
                  <a:cubicBezTo>
                    <a:pt x="76" y="12"/>
                    <a:pt x="74" y="14"/>
                    <a:pt x="72" y="17"/>
                  </a:cubicBezTo>
                  <a:cubicBezTo>
                    <a:pt x="71" y="20"/>
                    <a:pt x="69" y="24"/>
                    <a:pt x="69" y="27"/>
                  </a:cubicBezTo>
                  <a:cubicBezTo>
                    <a:pt x="66" y="38"/>
                    <a:pt x="63" y="49"/>
                    <a:pt x="58" y="59"/>
                  </a:cubicBezTo>
                  <a:cubicBezTo>
                    <a:pt x="54" y="71"/>
                    <a:pt x="49" y="83"/>
                    <a:pt x="38" y="91"/>
                  </a:cubicBezTo>
                  <a:cubicBezTo>
                    <a:pt x="27" y="101"/>
                    <a:pt x="10" y="106"/>
                    <a:pt x="2" y="118"/>
                  </a:cubicBezTo>
                  <a:cubicBezTo>
                    <a:pt x="0" y="120"/>
                    <a:pt x="0" y="123"/>
                    <a:pt x="0" y="125"/>
                  </a:cubicBezTo>
                  <a:cubicBezTo>
                    <a:pt x="2" y="128"/>
                    <a:pt x="5" y="130"/>
                    <a:pt x="8" y="132"/>
                  </a:cubicBezTo>
                  <a:cubicBezTo>
                    <a:pt x="27" y="143"/>
                    <a:pt x="43" y="156"/>
                    <a:pt x="51" y="173"/>
                  </a:cubicBezTo>
                  <a:cubicBezTo>
                    <a:pt x="60" y="189"/>
                    <a:pt x="58" y="209"/>
                    <a:pt x="47" y="224"/>
                  </a:cubicBezTo>
                  <a:cubicBezTo>
                    <a:pt x="43" y="230"/>
                    <a:pt x="37" y="236"/>
                    <a:pt x="41" y="242"/>
                  </a:cubicBezTo>
                  <a:cubicBezTo>
                    <a:pt x="47" y="250"/>
                    <a:pt x="69" y="245"/>
                    <a:pt x="74" y="255"/>
                  </a:cubicBezTo>
                  <a:cubicBezTo>
                    <a:pt x="76" y="258"/>
                    <a:pt x="76" y="261"/>
                    <a:pt x="75" y="264"/>
                  </a:cubicBezTo>
                  <a:cubicBezTo>
                    <a:pt x="75" y="273"/>
                    <a:pt x="84" y="282"/>
                    <a:pt x="95" y="286"/>
                  </a:cubicBezTo>
                  <a:cubicBezTo>
                    <a:pt x="107" y="290"/>
                    <a:pt x="120" y="292"/>
                    <a:pt x="132" y="292"/>
                  </a:cubicBezTo>
                  <a:cubicBezTo>
                    <a:pt x="135" y="285"/>
                    <a:pt x="136" y="276"/>
                    <a:pt x="133" y="269"/>
                  </a:cubicBezTo>
                  <a:cubicBezTo>
                    <a:pt x="132" y="267"/>
                    <a:pt x="132" y="265"/>
                    <a:pt x="132" y="263"/>
                  </a:cubicBezTo>
                  <a:cubicBezTo>
                    <a:pt x="133" y="261"/>
                    <a:pt x="134" y="259"/>
                    <a:pt x="136" y="258"/>
                  </a:cubicBezTo>
                  <a:cubicBezTo>
                    <a:pt x="149" y="245"/>
                    <a:pt x="146" y="227"/>
                    <a:pt x="138" y="212"/>
                  </a:cubicBezTo>
                  <a:cubicBezTo>
                    <a:pt x="130" y="197"/>
                    <a:pt x="118" y="183"/>
                    <a:pt x="113" y="167"/>
                  </a:cubicBezTo>
                  <a:cubicBezTo>
                    <a:pt x="111" y="159"/>
                    <a:pt x="111" y="151"/>
                    <a:pt x="117" y="144"/>
                  </a:cubicBezTo>
                  <a:cubicBezTo>
                    <a:pt x="121" y="141"/>
                    <a:pt x="125" y="138"/>
                    <a:pt x="129" y="136"/>
                  </a:cubicBezTo>
                  <a:cubicBezTo>
                    <a:pt x="136" y="131"/>
                    <a:pt x="142" y="124"/>
                    <a:pt x="145" y="116"/>
                  </a:cubicBezTo>
                  <a:cubicBezTo>
                    <a:pt x="148" y="105"/>
                    <a:pt x="148" y="93"/>
                    <a:pt x="159" y="86"/>
                  </a:cubicBezTo>
                  <a:cubicBezTo>
                    <a:pt x="170" y="79"/>
                    <a:pt x="184" y="81"/>
                    <a:pt x="196" y="77"/>
                  </a:cubicBezTo>
                  <a:cubicBezTo>
                    <a:pt x="205" y="73"/>
                    <a:pt x="215" y="60"/>
                    <a:pt x="216" y="52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Slíḍé"/>
            <p:cNvSpPr/>
            <p:nvPr/>
          </p:nvSpPr>
          <p:spPr bwMode="auto">
            <a:xfrm>
              <a:off x="4592638" y="4019551"/>
              <a:ext cx="182563" cy="182563"/>
            </a:xfrm>
            <a:prstGeom prst="ellipse">
              <a:avLst/>
            </a:pr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îṡ1ídè"/>
            <p:cNvSpPr/>
            <p:nvPr/>
          </p:nvSpPr>
          <p:spPr bwMode="auto">
            <a:xfrm>
              <a:off x="4678363" y="4081463"/>
              <a:ext cx="163513" cy="222250"/>
            </a:xfrm>
            <a:custGeom>
              <a:avLst/>
              <a:gdLst>
                <a:gd name="T0" fmla="*/ 64 w 119"/>
                <a:gd name="T1" fmla="*/ 19 h 162"/>
                <a:gd name="T2" fmla="*/ 119 w 119"/>
                <a:gd name="T3" fmla="*/ 57 h 162"/>
                <a:gd name="T4" fmla="*/ 114 w 119"/>
                <a:gd name="T5" fmla="*/ 76 h 162"/>
                <a:gd name="T6" fmla="*/ 71 w 119"/>
                <a:gd name="T7" fmla="*/ 162 h 162"/>
                <a:gd name="T8" fmla="*/ 65 w 119"/>
                <a:gd name="T9" fmla="*/ 131 h 162"/>
                <a:gd name="T10" fmla="*/ 42 w 119"/>
                <a:gd name="T11" fmla="*/ 107 h 162"/>
                <a:gd name="T12" fmla="*/ 4 w 119"/>
                <a:gd name="T13" fmla="*/ 74 h 162"/>
                <a:gd name="T14" fmla="*/ 1 w 119"/>
                <a:gd name="T15" fmla="*/ 70 h 162"/>
                <a:gd name="T16" fmla="*/ 1 w 119"/>
                <a:gd name="T17" fmla="*/ 63 h 162"/>
                <a:gd name="T18" fmla="*/ 31 w 119"/>
                <a:gd name="T19" fmla="*/ 28 h 162"/>
                <a:gd name="T20" fmla="*/ 46 w 119"/>
                <a:gd name="T21" fmla="*/ 11 h 162"/>
                <a:gd name="T22" fmla="*/ 64 w 119"/>
                <a:gd name="T23" fmla="*/ 1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62">
                  <a:moveTo>
                    <a:pt x="64" y="19"/>
                  </a:moveTo>
                  <a:cubicBezTo>
                    <a:pt x="76" y="39"/>
                    <a:pt x="96" y="53"/>
                    <a:pt x="119" y="5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5" y="107"/>
                    <a:pt x="96" y="140"/>
                    <a:pt x="71" y="162"/>
                  </a:cubicBezTo>
                  <a:cubicBezTo>
                    <a:pt x="74" y="151"/>
                    <a:pt x="71" y="140"/>
                    <a:pt x="65" y="131"/>
                  </a:cubicBezTo>
                  <a:cubicBezTo>
                    <a:pt x="58" y="122"/>
                    <a:pt x="51" y="114"/>
                    <a:pt x="42" y="10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3"/>
                    <a:pt x="2" y="72"/>
                    <a:pt x="1" y="70"/>
                  </a:cubicBezTo>
                  <a:cubicBezTo>
                    <a:pt x="0" y="68"/>
                    <a:pt x="0" y="66"/>
                    <a:pt x="1" y="63"/>
                  </a:cubicBezTo>
                  <a:cubicBezTo>
                    <a:pt x="6" y="48"/>
                    <a:pt x="20" y="39"/>
                    <a:pt x="31" y="28"/>
                  </a:cubicBezTo>
                  <a:cubicBezTo>
                    <a:pt x="37" y="23"/>
                    <a:pt x="42" y="17"/>
                    <a:pt x="46" y="11"/>
                  </a:cubicBezTo>
                  <a:cubicBezTo>
                    <a:pt x="54" y="0"/>
                    <a:pt x="59" y="11"/>
                    <a:pt x="64" y="19"/>
                  </a:cubicBezTo>
                  <a:close/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íṡḻiḑé"/>
            <p:cNvSpPr/>
            <p:nvPr/>
          </p:nvSpPr>
          <p:spPr bwMode="auto">
            <a:xfrm>
              <a:off x="4737101" y="4122738"/>
              <a:ext cx="496888" cy="406400"/>
            </a:xfrm>
            <a:custGeom>
              <a:avLst/>
              <a:gdLst>
                <a:gd name="T0" fmla="*/ 30 w 362"/>
                <a:gd name="T1" fmla="*/ 75 h 297"/>
                <a:gd name="T2" fmla="*/ 28 w 362"/>
                <a:gd name="T3" fmla="*/ 90 h 297"/>
                <a:gd name="T4" fmla="*/ 16 w 362"/>
                <a:gd name="T5" fmla="*/ 96 h 297"/>
                <a:gd name="T6" fmla="*/ 11 w 362"/>
                <a:gd name="T7" fmla="*/ 89 h 297"/>
                <a:gd name="T8" fmla="*/ 3 w 362"/>
                <a:gd name="T9" fmla="*/ 96 h 297"/>
                <a:gd name="T10" fmla="*/ 1 w 362"/>
                <a:gd name="T11" fmla="*/ 111 h 297"/>
                <a:gd name="T12" fmla="*/ 5 w 362"/>
                <a:gd name="T13" fmla="*/ 129 h 297"/>
                <a:gd name="T14" fmla="*/ 2 w 362"/>
                <a:gd name="T15" fmla="*/ 145 h 297"/>
                <a:gd name="T16" fmla="*/ 7 w 362"/>
                <a:gd name="T17" fmla="*/ 151 h 297"/>
                <a:gd name="T18" fmla="*/ 5 w 362"/>
                <a:gd name="T19" fmla="*/ 174 h 297"/>
                <a:gd name="T20" fmla="*/ 57 w 362"/>
                <a:gd name="T21" fmla="*/ 175 h 297"/>
                <a:gd name="T22" fmla="*/ 64 w 362"/>
                <a:gd name="T23" fmla="*/ 200 h 297"/>
                <a:gd name="T24" fmla="*/ 182 w 362"/>
                <a:gd name="T25" fmla="*/ 277 h 297"/>
                <a:gd name="T26" fmla="*/ 178 w 362"/>
                <a:gd name="T27" fmla="*/ 291 h 297"/>
                <a:gd name="T28" fmla="*/ 180 w 362"/>
                <a:gd name="T29" fmla="*/ 293 h 297"/>
                <a:gd name="T30" fmla="*/ 196 w 362"/>
                <a:gd name="T31" fmla="*/ 294 h 297"/>
                <a:gd name="T32" fmla="*/ 210 w 362"/>
                <a:gd name="T33" fmla="*/ 283 h 297"/>
                <a:gd name="T34" fmla="*/ 240 w 362"/>
                <a:gd name="T35" fmla="*/ 275 h 297"/>
                <a:gd name="T36" fmla="*/ 259 w 362"/>
                <a:gd name="T37" fmla="*/ 278 h 297"/>
                <a:gd name="T38" fmla="*/ 313 w 362"/>
                <a:gd name="T39" fmla="*/ 260 h 297"/>
                <a:gd name="T40" fmla="*/ 353 w 362"/>
                <a:gd name="T41" fmla="*/ 247 h 297"/>
                <a:gd name="T42" fmla="*/ 361 w 362"/>
                <a:gd name="T43" fmla="*/ 232 h 297"/>
                <a:gd name="T44" fmla="*/ 355 w 362"/>
                <a:gd name="T45" fmla="*/ 223 h 297"/>
                <a:gd name="T46" fmla="*/ 340 w 362"/>
                <a:gd name="T47" fmla="*/ 195 h 297"/>
                <a:gd name="T48" fmla="*/ 303 w 362"/>
                <a:gd name="T49" fmla="*/ 145 h 297"/>
                <a:gd name="T50" fmla="*/ 265 w 362"/>
                <a:gd name="T51" fmla="*/ 117 h 297"/>
                <a:gd name="T52" fmla="*/ 255 w 362"/>
                <a:gd name="T53" fmla="*/ 111 h 297"/>
                <a:gd name="T54" fmla="*/ 242 w 362"/>
                <a:gd name="T55" fmla="*/ 105 h 297"/>
                <a:gd name="T56" fmla="*/ 227 w 362"/>
                <a:gd name="T57" fmla="*/ 89 h 297"/>
                <a:gd name="T58" fmla="*/ 189 w 362"/>
                <a:gd name="T59" fmla="*/ 62 h 297"/>
                <a:gd name="T60" fmla="*/ 162 w 362"/>
                <a:gd name="T61" fmla="*/ 44 h 297"/>
                <a:gd name="T62" fmla="*/ 147 w 362"/>
                <a:gd name="T63" fmla="*/ 41 h 297"/>
                <a:gd name="T64" fmla="*/ 117 w 362"/>
                <a:gd name="T65" fmla="*/ 24 h 297"/>
                <a:gd name="T66" fmla="*/ 89 w 362"/>
                <a:gd name="T67" fmla="*/ 20 h 297"/>
                <a:gd name="T68" fmla="*/ 61 w 362"/>
                <a:gd name="T69" fmla="*/ 10 h 297"/>
                <a:gd name="T70" fmla="*/ 52 w 362"/>
                <a:gd name="T71" fmla="*/ 4 h 297"/>
                <a:gd name="T72" fmla="*/ 36 w 362"/>
                <a:gd name="T73" fmla="*/ 35 h 297"/>
                <a:gd name="T74" fmla="*/ 30 w 362"/>
                <a:gd name="T75" fmla="*/ 7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297">
                  <a:moveTo>
                    <a:pt x="30" y="75"/>
                  </a:moveTo>
                  <a:cubicBezTo>
                    <a:pt x="31" y="80"/>
                    <a:pt x="30" y="85"/>
                    <a:pt x="28" y="90"/>
                  </a:cubicBezTo>
                  <a:cubicBezTo>
                    <a:pt x="26" y="94"/>
                    <a:pt x="21" y="97"/>
                    <a:pt x="16" y="96"/>
                  </a:cubicBezTo>
                  <a:cubicBezTo>
                    <a:pt x="18" y="93"/>
                    <a:pt x="14" y="89"/>
                    <a:pt x="11" y="89"/>
                  </a:cubicBezTo>
                  <a:cubicBezTo>
                    <a:pt x="7" y="90"/>
                    <a:pt x="4" y="93"/>
                    <a:pt x="3" y="96"/>
                  </a:cubicBezTo>
                  <a:cubicBezTo>
                    <a:pt x="1" y="100"/>
                    <a:pt x="0" y="106"/>
                    <a:pt x="1" y="111"/>
                  </a:cubicBezTo>
                  <a:cubicBezTo>
                    <a:pt x="2" y="117"/>
                    <a:pt x="5" y="123"/>
                    <a:pt x="5" y="129"/>
                  </a:cubicBezTo>
                  <a:cubicBezTo>
                    <a:pt x="4" y="135"/>
                    <a:pt x="0" y="140"/>
                    <a:pt x="2" y="145"/>
                  </a:cubicBezTo>
                  <a:cubicBezTo>
                    <a:pt x="3" y="147"/>
                    <a:pt x="5" y="149"/>
                    <a:pt x="7" y="151"/>
                  </a:cubicBezTo>
                  <a:cubicBezTo>
                    <a:pt x="13" y="158"/>
                    <a:pt x="12" y="168"/>
                    <a:pt x="5" y="174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5" y="183"/>
                    <a:pt x="59" y="192"/>
                    <a:pt x="64" y="200"/>
                  </a:cubicBezTo>
                  <a:cubicBezTo>
                    <a:pt x="89" y="243"/>
                    <a:pt x="133" y="272"/>
                    <a:pt x="182" y="277"/>
                  </a:cubicBezTo>
                  <a:cubicBezTo>
                    <a:pt x="177" y="280"/>
                    <a:pt x="175" y="287"/>
                    <a:pt x="178" y="291"/>
                  </a:cubicBezTo>
                  <a:cubicBezTo>
                    <a:pt x="179" y="292"/>
                    <a:pt x="179" y="293"/>
                    <a:pt x="180" y="293"/>
                  </a:cubicBezTo>
                  <a:cubicBezTo>
                    <a:pt x="184" y="297"/>
                    <a:pt x="191" y="297"/>
                    <a:pt x="196" y="294"/>
                  </a:cubicBezTo>
                  <a:cubicBezTo>
                    <a:pt x="201" y="291"/>
                    <a:pt x="206" y="287"/>
                    <a:pt x="210" y="283"/>
                  </a:cubicBezTo>
                  <a:cubicBezTo>
                    <a:pt x="219" y="277"/>
                    <a:pt x="229" y="274"/>
                    <a:pt x="240" y="275"/>
                  </a:cubicBezTo>
                  <a:cubicBezTo>
                    <a:pt x="246" y="276"/>
                    <a:pt x="253" y="278"/>
                    <a:pt x="259" y="278"/>
                  </a:cubicBezTo>
                  <a:cubicBezTo>
                    <a:pt x="278" y="279"/>
                    <a:pt x="295" y="266"/>
                    <a:pt x="313" y="260"/>
                  </a:cubicBezTo>
                  <a:cubicBezTo>
                    <a:pt x="327" y="256"/>
                    <a:pt x="342" y="256"/>
                    <a:pt x="353" y="247"/>
                  </a:cubicBezTo>
                  <a:cubicBezTo>
                    <a:pt x="358" y="244"/>
                    <a:pt x="362" y="238"/>
                    <a:pt x="361" y="232"/>
                  </a:cubicBezTo>
                  <a:cubicBezTo>
                    <a:pt x="359" y="229"/>
                    <a:pt x="357" y="226"/>
                    <a:pt x="355" y="223"/>
                  </a:cubicBezTo>
                  <a:cubicBezTo>
                    <a:pt x="348" y="215"/>
                    <a:pt x="345" y="204"/>
                    <a:pt x="340" y="195"/>
                  </a:cubicBezTo>
                  <a:cubicBezTo>
                    <a:pt x="331" y="176"/>
                    <a:pt x="318" y="159"/>
                    <a:pt x="303" y="145"/>
                  </a:cubicBezTo>
                  <a:cubicBezTo>
                    <a:pt x="291" y="135"/>
                    <a:pt x="278" y="125"/>
                    <a:pt x="265" y="117"/>
                  </a:cubicBezTo>
                  <a:cubicBezTo>
                    <a:pt x="262" y="114"/>
                    <a:pt x="259" y="112"/>
                    <a:pt x="255" y="111"/>
                  </a:cubicBezTo>
                  <a:cubicBezTo>
                    <a:pt x="251" y="109"/>
                    <a:pt x="246" y="107"/>
                    <a:pt x="242" y="105"/>
                  </a:cubicBezTo>
                  <a:cubicBezTo>
                    <a:pt x="235" y="101"/>
                    <a:pt x="232" y="94"/>
                    <a:pt x="227" y="89"/>
                  </a:cubicBezTo>
                  <a:cubicBezTo>
                    <a:pt x="217" y="77"/>
                    <a:pt x="201" y="71"/>
                    <a:pt x="189" y="62"/>
                  </a:cubicBezTo>
                  <a:cubicBezTo>
                    <a:pt x="180" y="56"/>
                    <a:pt x="173" y="47"/>
                    <a:pt x="162" y="44"/>
                  </a:cubicBezTo>
                  <a:cubicBezTo>
                    <a:pt x="157" y="43"/>
                    <a:pt x="152" y="43"/>
                    <a:pt x="147" y="41"/>
                  </a:cubicBezTo>
                  <a:cubicBezTo>
                    <a:pt x="136" y="38"/>
                    <a:pt x="128" y="28"/>
                    <a:pt x="117" y="24"/>
                  </a:cubicBezTo>
                  <a:cubicBezTo>
                    <a:pt x="108" y="21"/>
                    <a:pt x="99" y="22"/>
                    <a:pt x="89" y="20"/>
                  </a:cubicBezTo>
                  <a:cubicBezTo>
                    <a:pt x="79" y="19"/>
                    <a:pt x="70" y="15"/>
                    <a:pt x="61" y="10"/>
                  </a:cubicBezTo>
                  <a:cubicBezTo>
                    <a:pt x="58" y="7"/>
                    <a:pt x="55" y="6"/>
                    <a:pt x="52" y="4"/>
                  </a:cubicBezTo>
                  <a:cubicBezTo>
                    <a:pt x="38" y="0"/>
                    <a:pt x="37" y="26"/>
                    <a:pt x="36" y="35"/>
                  </a:cubicBezTo>
                  <a:cubicBezTo>
                    <a:pt x="34" y="48"/>
                    <a:pt x="30" y="61"/>
                    <a:pt x="30" y="75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ïŝlïḑé"/>
            <p:cNvSpPr/>
            <p:nvPr/>
          </p:nvSpPr>
          <p:spPr bwMode="auto">
            <a:xfrm>
              <a:off x="4532313" y="4284663"/>
              <a:ext cx="393700" cy="519113"/>
            </a:xfrm>
            <a:custGeom>
              <a:avLst/>
              <a:gdLst>
                <a:gd name="T0" fmla="*/ 193 w 287"/>
                <a:gd name="T1" fmla="*/ 43 h 378"/>
                <a:gd name="T2" fmla="*/ 182 w 287"/>
                <a:gd name="T3" fmla="*/ 117 h 378"/>
                <a:gd name="T4" fmla="*/ 186 w 287"/>
                <a:gd name="T5" fmla="*/ 133 h 378"/>
                <a:gd name="T6" fmla="*/ 171 w 287"/>
                <a:gd name="T7" fmla="*/ 174 h 378"/>
                <a:gd name="T8" fmla="*/ 99 w 287"/>
                <a:gd name="T9" fmla="*/ 279 h 378"/>
                <a:gd name="T10" fmla="*/ 89 w 287"/>
                <a:gd name="T11" fmla="*/ 292 h 378"/>
                <a:gd name="T12" fmla="*/ 36 w 287"/>
                <a:gd name="T13" fmla="*/ 306 h 378"/>
                <a:gd name="T14" fmla="*/ 1 w 287"/>
                <a:gd name="T15" fmla="*/ 322 h 378"/>
                <a:gd name="T16" fmla="*/ 1 w 287"/>
                <a:gd name="T17" fmla="*/ 325 h 378"/>
                <a:gd name="T18" fmla="*/ 27 w 287"/>
                <a:gd name="T19" fmla="*/ 337 h 378"/>
                <a:gd name="T20" fmla="*/ 24 w 287"/>
                <a:gd name="T21" fmla="*/ 345 h 378"/>
                <a:gd name="T22" fmla="*/ 15 w 287"/>
                <a:gd name="T23" fmla="*/ 355 h 378"/>
                <a:gd name="T24" fmla="*/ 16 w 287"/>
                <a:gd name="T25" fmla="*/ 362 h 378"/>
                <a:gd name="T26" fmla="*/ 28 w 287"/>
                <a:gd name="T27" fmla="*/ 370 h 378"/>
                <a:gd name="T28" fmla="*/ 99 w 287"/>
                <a:gd name="T29" fmla="*/ 346 h 378"/>
                <a:gd name="T30" fmla="*/ 149 w 287"/>
                <a:gd name="T31" fmla="*/ 287 h 378"/>
                <a:gd name="T32" fmla="*/ 181 w 287"/>
                <a:gd name="T33" fmla="*/ 258 h 378"/>
                <a:gd name="T34" fmla="*/ 233 w 287"/>
                <a:gd name="T35" fmla="*/ 190 h 378"/>
                <a:gd name="T36" fmla="*/ 245 w 287"/>
                <a:gd name="T37" fmla="*/ 167 h 378"/>
                <a:gd name="T38" fmla="*/ 248 w 287"/>
                <a:gd name="T39" fmla="*/ 142 h 378"/>
                <a:gd name="T40" fmla="*/ 265 w 287"/>
                <a:gd name="T41" fmla="*/ 114 h 378"/>
                <a:gd name="T42" fmla="*/ 285 w 287"/>
                <a:gd name="T43" fmla="*/ 53 h 378"/>
                <a:gd name="T44" fmla="*/ 249 w 287"/>
                <a:gd name="T45" fmla="*/ 3 h 378"/>
                <a:gd name="T46" fmla="*/ 229 w 287"/>
                <a:gd name="T47" fmla="*/ 2 h 378"/>
                <a:gd name="T48" fmla="*/ 209 w 287"/>
                <a:gd name="T49" fmla="*/ 18 h 378"/>
                <a:gd name="T50" fmla="*/ 196 w 287"/>
                <a:gd name="T51" fmla="*/ 33 h 378"/>
                <a:gd name="T52" fmla="*/ 188 w 287"/>
                <a:gd name="T53" fmla="*/ 45 h 378"/>
                <a:gd name="T54" fmla="*/ 190 w 287"/>
                <a:gd name="T55" fmla="*/ 5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7" h="378">
                  <a:moveTo>
                    <a:pt x="193" y="43"/>
                  </a:moveTo>
                  <a:cubicBezTo>
                    <a:pt x="195" y="68"/>
                    <a:pt x="176" y="92"/>
                    <a:pt x="182" y="117"/>
                  </a:cubicBezTo>
                  <a:cubicBezTo>
                    <a:pt x="183" y="123"/>
                    <a:pt x="185" y="128"/>
                    <a:pt x="186" y="133"/>
                  </a:cubicBezTo>
                  <a:cubicBezTo>
                    <a:pt x="188" y="148"/>
                    <a:pt x="179" y="161"/>
                    <a:pt x="171" y="174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96" y="284"/>
                    <a:pt x="93" y="288"/>
                    <a:pt x="89" y="292"/>
                  </a:cubicBezTo>
                  <a:cubicBezTo>
                    <a:pt x="75" y="304"/>
                    <a:pt x="55" y="303"/>
                    <a:pt x="36" y="306"/>
                  </a:cubicBezTo>
                  <a:cubicBezTo>
                    <a:pt x="24" y="309"/>
                    <a:pt x="12" y="314"/>
                    <a:pt x="1" y="322"/>
                  </a:cubicBezTo>
                  <a:cubicBezTo>
                    <a:pt x="0" y="323"/>
                    <a:pt x="0" y="324"/>
                    <a:pt x="1" y="325"/>
                  </a:cubicBezTo>
                  <a:cubicBezTo>
                    <a:pt x="7" y="333"/>
                    <a:pt x="17" y="338"/>
                    <a:pt x="27" y="337"/>
                  </a:cubicBezTo>
                  <a:cubicBezTo>
                    <a:pt x="29" y="340"/>
                    <a:pt x="27" y="343"/>
                    <a:pt x="24" y="345"/>
                  </a:cubicBezTo>
                  <a:cubicBezTo>
                    <a:pt x="20" y="348"/>
                    <a:pt x="15" y="349"/>
                    <a:pt x="15" y="355"/>
                  </a:cubicBezTo>
                  <a:cubicBezTo>
                    <a:pt x="14" y="357"/>
                    <a:pt x="15" y="360"/>
                    <a:pt x="16" y="362"/>
                  </a:cubicBezTo>
                  <a:cubicBezTo>
                    <a:pt x="19" y="366"/>
                    <a:pt x="23" y="369"/>
                    <a:pt x="28" y="370"/>
                  </a:cubicBezTo>
                  <a:cubicBezTo>
                    <a:pt x="53" y="378"/>
                    <a:pt x="80" y="365"/>
                    <a:pt x="99" y="346"/>
                  </a:cubicBezTo>
                  <a:cubicBezTo>
                    <a:pt x="117" y="328"/>
                    <a:pt x="131" y="305"/>
                    <a:pt x="149" y="287"/>
                  </a:cubicBezTo>
                  <a:cubicBezTo>
                    <a:pt x="159" y="277"/>
                    <a:pt x="171" y="268"/>
                    <a:pt x="181" y="258"/>
                  </a:cubicBezTo>
                  <a:cubicBezTo>
                    <a:pt x="202" y="238"/>
                    <a:pt x="218" y="214"/>
                    <a:pt x="233" y="190"/>
                  </a:cubicBezTo>
                  <a:cubicBezTo>
                    <a:pt x="239" y="183"/>
                    <a:pt x="242" y="175"/>
                    <a:pt x="245" y="167"/>
                  </a:cubicBezTo>
                  <a:cubicBezTo>
                    <a:pt x="247" y="159"/>
                    <a:pt x="246" y="150"/>
                    <a:pt x="248" y="142"/>
                  </a:cubicBezTo>
                  <a:cubicBezTo>
                    <a:pt x="251" y="131"/>
                    <a:pt x="259" y="123"/>
                    <a:pt x="265" y="114"/>
                  </a:cubicBezTo>
                  <a:cubicBezTo>
                    <a:pt x="278" y="96"/>
                    <a:pt x="287" y="75"/>
                    <a:pt x="285" y="53"/>
                  </a:cubicBezTo>
                  <a:cubicBezTo>
                    <a:pt x="283" y="31"/>
                    <a:pt x="270" y="10"/>
                    <a:pt x="249" y="3"/>
                  </a:cubicBezTo>
                  <a:cubicBezTo>
                    <a:pt x="243" y="0"/>
                    <a:pt x="236" y="0"/>
                    <a:pt x="229" y="2"/>
                  </a:cubicBezTo>
                  <a:cubicBezTo>
                    <a:pt x="221" y="4"/>
                    <a:pt x="215" y="11"/>
                    <a:pt x="209" y="18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192" y="37"/>
                    <a:pt x="189" y="41"/>
                    <a:pt x="188" y="45"/>
                  </a:cubicBezTo>
                  <a:cubicBezTo>
                    <a:pt x="186" y="50"/>
                    <a:pt x="187" y="55"/>
                    <a:pt x="190" y="59"/>
                  </a:cubicBezTo>
                </a:path>
              </a:pathLst>
            </a:custGeom>
            <a:solidFill>
              <a:srgbClr val="F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ṥlíďe"/>
            <p:cNvSpPr/>
            <p:nvPr/>
          </p:nvSpPr>
          <p:spPr bwMode="auto">
            <a:xfrm>
              <a:off x="4781551" y="4200526"/>
              <a:ext cx="158750" cy="171450"/>
            </a:xfrm>
            <a:custGeom>
              <a:avLst/>
              <a:gdLst>
                <a:gd name="T0" fmla="*/ 47 w 115"/>
                <a:gd name="T1" fmla="*/ 1 h 125"/>
                <a:gd name="T2" fmla="*/ 21 w 115"/>
                <a:gd name="T3" fmla="*/ 9 h 125"/>
                <a:gd name="T4" fmla="*/ 14 w 115"/>
                <a:gd name="T5" fmla="*/ 20 h 125"/>
                <a:gd name="T6" fmla="*/ 1 w 115"/>
                <a:gd name="T7" fmla="*/ 61 h 125"/>
                <a:gd name="T8" fmla="*/ 6 w 115"/>
                <a:gd name="T9" fmla="*/ 96 h 125"/>
                <a:gd name="T10" fmla="*/ 3 w 115"/>
                <a:gd name="T11" fmla="*/ 125 h 125"/>
                <a:gd name="T12" fmla="*/ 40 w 115"/>
                <a:gd name="T13" fmla="*/ 111 h 125"/>
                <a:gd name="T14" fmla="*/ 62 w 115"/>
                <a:gd name="T15" fmla="*/ 99 h 125"/>
                <a:gd name="T16" fmla="*/ 103 w 115"/>
                <a:gd name="T17" fmla="*/ 107 h 125"/>
                <a:gd name="T18" fmla="*/ 99 w 115"/>
                <a:gd name="T19" fmla="*/ 79 h 125"/>
                <a:gd name="T20" fmla="*/ 100 w 115"/>
                <a:gd name="T21" fmla="*/ 70 h 125"/>
                <a:gd name="T22" fmla="*/ 106 w 115"/>
                <a:gd name="T23" fmla="*/ 61 h 125"/>
                <a:gd name="T24" fmla="*/ 103 w 115"/>
                <a:gd name="T25" fmla="*/ 18 h 125"/>
                <a:gd name="T26" fmla="*/ 64 w 115"/>
                <a:gd name="T27" fmla="*/ 1 h 125"/>
                <a:gd name="T28" fmla="*/ 37 w 115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25">
                  <a:moveTo>
                    <a:pt x="47" y="1"/>
                  </a:moveTo>
                  <a:cubicBezTo>
                    <a:pt x="38" y="2"/>
                    <a:pt x="27" y="3"/>
                    <a:pt x="21" y="9"/>
                  </a:cubicBezTo>
                  <a:cubicBezTo>
                    <a:pt x="18" y="12"/>
                    <a:pt x="16" y="16"/>
                    <a:pt x="14" y="20"/>
                  </a:cubicBezTo>
                  <a:cubicBezTo>
                    <a:pt x="7" y="33"/>
                    <a:pt x="1" y="46"/>
                    <a:pt x="1" y="61"/>
                  </a:cubicBezTo>
                  <a:cubicBezTo>
                    <a:pt x="0" y="73"/>
                    <a:pt x="4" y="84"/>
                    <a:pt x="6" y="96"/>
                  </a:cubicBezTo>
                  <a:cubicBezTo>
                    <a:pt x="7" y="106"/>
                    <a:pt x="3" y="115"/>
                    <a:pt x="3" y="125"/>
                  </a:cubicBezTo>
                  <a:cubicBezTo>
                    <a:pt x="16" y="122"/>
                    <a:pt x="28" y="117"/>
                    <a:pt x="40" y="111"/>
                  </a:cubicBezTo>
                  <a:cubicBezTo>
                    <a:pt x="47" y="106"/>
                    <a:pt x="55" y="102"/>
                    <a:pt x="62" y="99"/>
                  </a:cubicBezTo>
                  <a:cubicBezTo>
                    <a:pt x="74" y="95"/>
                    <a:pt x="93" y="102"/>
                    <a:pt x="103" y="107"/>
                  </a:cubicBezTo>
                  <a:cubicBezTo>
                    <a:pt x="104" y="100"/>
                    <a:pt x="98" y="87"/>
                    <a:pt x="99" y="79"/>
                  </a:cubicBezTo>
                  <a:cubicBezTo>
                    <a:pt x="99" y="76"/>
                    <a:pt x="99" y="73"/>
                    <a:pt x="100" y="70"/>
                  </a:cubicBezTo>
                  <a:cubicBezTo>
                    <a:pt x="102" y="67"/>
                    <a:pt x="104" y="64"/>
                    <a:pt x="106" y="61"/>
                  </a:cubicBezTo>
                  <a:cubicBezTo>
                    <a:pt x="115" y="47"/>
                    <a:pt x="113" y="30"/>
                    <a:pt x="103" y="18"/>
                  </a:cubicBezTo>
                  <a:cubicBezTo>
                    <a:pt x="93" y="7"/>
                    <a:pt x="78" y="3"/>
                    <a:pt x="64" y="1"/>
                  </a:cubicBezTo>
                  <a:cubicBezTo>
                    <a:pt x="55" y="0"/>
                    <a:pt x="46" y="0"/>
                    <a:pt x="37" y="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šḻiḋê"/>
            <p:cNvSpPr/>
            <p:nvPr/>
          </p:nvSpPr>
          <p:spPr bwMode="auto">
            <a:xfrm>
              <a:off x="4541838" y="3940176"/>
              <a:ext cx="260350" cy="200025"/>
            </a:xfrm>
            <a:custGeom>
              <a:avLst/>
              <a:gdLst>
                <a:gd name="T0" fmla="*/ 16 w 190"/>
                <a:gd name="T1" fmla="*/ 57 h 145"/>
                <a:gd name="T2" fmla="*/ 15 w 190"/>
                <a:gd name="T3" fmla="*/ 44 h 145"/>
                <a:gd name="T4" fmla="*/ 42 w 190"/>
                <a:gd name="T5" fmla="*/ 29 h 145"/>
                <a:gd name="T6" fmla="*/ 65 w 190"/>
                <a:gd name="T7" fmla="*/ 5 h 145"/>
                <a:gd name="T8" fmla="*/ 103 w 190"/>
                <a:gd name="T9" fmla="*/ 14 h 145"/>
                <a:gd name="T10" fmla="*/ 146 w 190"/>
                <a:gd name="T11" fmla="*/ 28 h 145"/>
                <a:gd name="T12" fmla="*/ 153 w 190"/>
                <a:gd name="T13" fmla="*/ 29 h 145"/>
                <a:gd name="T14" fmla="*/ 165 w 190"/>
                <a:gd name="T15" fmla="*/ 50 h 145"/>
                <a:gd name="T16" fmla="*/ 170 w 190"/>
                <a:gd name="T17" fmla="*/ 76 h 145"/>
                <a:gd name="T18" fmla="*/ 181 w 190"/>
                <a:gd name="T19" fmla="*/ 92 h 145"/>
                <a:gd name="T20" fmla="*/ 190 w 190"/>
                <a:gd name="T21" fmla="*/ 145 h 145"/>
                <a:gd name="T22" fmla="*/ 168 w 190"/>
                <a:gd name="T23" fmla="*/ 126 h 145"/>
                <a:gd name="T24" fmla="*/ 161 w 190"/>
                <a:gd name="T25" fmla="*/ 123 h 145"/>
                <a:gd name="T26" fmla="*/ 159 w 190"/>
                <a:gd name="T27" fmla="*/ 129 h 145"/>
                <a:gd name="T28" fmla="*/ 144 w 190"/>
                <a:gd name="T29" fmla="*/ 135 h 145"/>
                <a:gd name="T30" fmla="*/ 144 w 190"/>
                <a:gd name="T31" fmla="*/ 135 h 145"/>
                <a:gd name="T32" fmla="*/ 130 w 190"/>
                <a:gd name="T33" fmla="*/ 122 h 145"/>
                <a:gd name="T34" fmla="*/ 96 w 190"/>
                <a:gd name="T35" fmla="*/ 97 h 145"/>
                <a:gd name="T36" fmla="*/ 60 w 190"/>
                <a:gd name="T37" fmla="*/ 99 h 145"/>
                <a:gd name="T38" fmla="*/ 31 w 190"/>
                <a:gd name="T39" fmla="*/ 118 h 145"/>
                <a:gd name="T40" fmla="*/ 0 w 190"/>
                <a:gd name="T41" fmla="*/ 75 h 145"/>
                <a:gd name="T42" fmla="*/ 4 w 190"/>
                <a:gd name="T43" fmla="*/ 56 h 145"/>
                <a:gd name="T44" fmla="*/ 16 w 190"/>
                <a:gd name="T45" fmla="*/ 5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145">
                  <a:moveTo>
                    <a:pt x="16" y="57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5" y="47"/>
                    <a:pt x="35" y="38"/>
                    <a:pt x="42" y="29"/>
                  </a:cubicBezTo>
                  <a:cubicBezTo>
                    <a:pt x="49" y="20"/>
                    <a:pt x="55" y="9"/>
                    <a:pt x="65" y="5"/>
                  </a:cubicBezTo>
                  <a:cubicBezTo>
                    <a:pt x="77" y="0"/>
                    <a:pt x="91" y="8"/>
                    <a:pt x="103" y="14"/>
                  </a:cubicBezTo>
                  <a:cubicBezTo>
                    <a:pt x="116" y="21"/>
                    <a:pt x="130" y="26"/>
                    <a:pt x="146" y="28"/>
                  </a:cubicBezTo>
                  <a:cubicBezTo>
                    <a:pt x="148" y="28"/>
                    <a:pt x="150" y="29"/>
                    <a:pt x="153" y="29"/>
                  </a:cubicBezTo>
                  <a:cubicBezTo>
                    <a:pt x="160" y="32"/>
                    <a:pt x="164" y="42"/>
                    <a:pt x="165" y="50"/>
                  </a:cubicBezTo>
                  <a:cubicBezTo>
                    <a:pt x="166" y="59"/>
                    <a:pt x="166" y="69"/>
                    <a:pt x="170" y="76"/>
                  </a:cubicBezTo>
                  <a:cubicBezTo>
                    <a:pt x="173" y="82"/>
                    <a:pt x="178" y="87"/>
                    <a:pt x="181" y="92"/>
                  </a:cubicBezTo>
                  <a:cubicBezTo>
                    <a:pt x="189" y="108"/>
                    <a:pt x="181" y="130"/>
                    <a:pt x="190" y="145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6" y="124"/>
                    <a:pt x="163" y="122"/>
                    <a:pt x="161" y="123"/>
                  </a:cubicBezTo>
                  <a:cubicBezTo>
                    <a:pt x="159" y="125"/>
                    <a:pt x="160" y="127"/>
                    <a:pt x="159" y="129"/>
                  </a:cubicBezTo>
                  <a:cubicBezTo>
                    <a:pt x="156" y="135"/>
                    <a:pt x="150" y="138"/>
                    <a:pt x="144" y="13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38" y="132"/>
                    <a:pt x="134" y="128"/>
                    <a:pt x="130" y="122"/>
                  </a:cubicBezTo>
                  <a:cubicBezTo>
                    <a:pt x="121" y="111"/>
                    <a:pt x="110" y="102"/>
                    <a:pt x="96" y="97"/>
                  </a:cubicBezTo>
                  <a:cubicBezTo>
                    <a:pt x="85" y="92"/>
                    <a:pt x="72" y="93"/>
                    <a:pt x="60" y="99"/>
                  </a:cubicBezTo>
                  <a:cubicBezTo>
                    <a:pt x="50" y="105"/>
                    <a:pt x="43" y="118"/>
                    <a:pt x="31" y="118"/>
                  </a:cubicBezTo>
                  <a:cubicBezTo>
                    <a:pt x="14" y="119"/>
                    <a:pt x="7" y="88"/>
                    <a:pt x="0" y="75"/>
                  </a:cubicBezTo>
                  <a:cubicBezTo>
                    <a:pt x="5" y="71"/>
                    <a:pt x="7" y="63"/>
                    <a:pt x="4" y="56"/>
                  </a:cubicBezTo>
                  <a:cubicBezTo>
                    <a:pt x="5" y="56"/>
                    <a:pt x="16" y="55"/>
                    <a:pt x="16" y="57"/>
                  </a:cubicBezTo>
                  <a:close/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śľîďè"/>
            <p:cNvSpPr/>
            <p:nvPr/>
          </p:nvSpPr>
          <p:spPr bwMode="auto">
            <a:xfrm>
              <a:off x="6650038" y="5505451"/>
              <a:ext cx="141288" cy="112713"/>
            </a:xfrm>
            <a:custGeom>
              <a:avLst/>
              <a:gdLst>
                <a:gd name="T0" fmla="*/ 44 w 103"/>
                <a:gd name="T1" fmla="*/ 74 h 82"/>
                <a:gd name="T2" fmla="*/ 10 w 103"/>
                <a:gd name="T3" fmla="*/ 62 h 82"/>
                <a:gd name="T4" fmla="*/ 8 w 103"/>
                <a:gd name="T5" fmla="*/ 39 h 82"/>
                <a:gd name="T6" fmla="*/ 22 w 103"/>
                <a:gd name="T7" fmla="*/ 32 h 82"/>
                <a:gd name="T8" fmla="*/ 28 w 103"/>
                <a:gd name="T9" fmla="*/ 30 h 82"/>
                <a:gd name="T10" fmla="*/ 34 w 103"/>
                <a:gd name="T11" fmla="*/ 25 h 82"/>
                <a:gd name="T12" fmla="*/ 38 w 103"/>
                <a:gd name="T13" fmla="*/ 11 h 82"/>
                <a:gd name="T14" fmla="*/ 86 w 103"/>
                <a:gd name="T15" fmla="*/ 11 h 82"/>
                <a:gd name="T16" fmla="*/ 90 w 103"/>
                <a:gd name="T17" fmla="*/ 18 h 82"/>
                <a:gd name="T18" fmla="*/ 95 w 103"/>
                <a:gd name="T19" fmla="*/ 42 h 82"/>
                <a:gd name="T20" fmla="*/ 100 w 103"/>
                <a:gd name="T21" fmla="*/ 68 h 82"/>
                <a:gd name="T22" fmla="*/ 44 w 103"/>
                <a:gd name="T2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2">
                  <a:moveTo>
                    <a:pt x="44" y="74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0" y="54"/>
                    <a:pt x="3" y="45"/>
                    <a:pt x="8" y="39"/>
                  </a:cubicBezTo>
                  <a:cubicBezTo>
                    <a:pt x="11" y="35"/>
                    <a:pt x="16" y="32"/>
                    <a:pt x="22" y="32"/>
                  </a:cubicBezTo>
                  <a:cubicBezTo>
                    <a:pt x="24" y="32"/>
                    <a:pt x="26" y="31"/>
                    <a:pt x="28" y="30"/>
                  </a:cubicBezTo>
                  <a:cubicBezTo>
                    <a:pt x="31" y="28"/>
                    <a:pt x="32" y="27"/>
                    <a:pt x="34" y="25"/>
                  </a:cubicBezTo>
                  <a:cubicBezTo>
                    <a:pt x="36" y="21"/>
                    <a:pt x="38" y="16"/>
                    <a:pt x="38" y="11"/>
                  </a:cubicBezTo>
                  <a:cubicBezTo>
                    <a:pt x="38" y="11"/>
                    <a:pt x="76" y="0"/>
                    <a:pt x="86" y="11"/>
                  </a:cubicBezTo>
                  <a:cubicBezTo>
                    <a:pt x="88" y="13"/>
                    <a:pt x="89" y="16"/>
                    <a:pt x="90" y="18"/>
                  </a:cubicBezTo>
                  <a:cubicBezTo>
                    <a:pt x="94" y="26"/>
                    <a:pt x="95" y="34"/>
                    <a:pt x="95" y="42"/>
                  </a:cubicBezTo>
                  <a:cubicBezTo>
                    <a:pt x="95" y="42"/>
                    <a:pt x="97" y="54"/>
                    <a:pt x="100" y="68"/>
                  </a:cubicBezTo>
                  <a:cubicBezTo>
                    <a:pt x="103" y="82"/>
                    <a:pt x="44" y="74"/>
                    <a:pt x="44" y="74"/>
                  </a:cubicBezTo>
                </a:path>
              </a:pathLst>
            </a:custGeom>
            <a:solidFill>
              <a:srgbClr val="2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ṡľïḑe"/>
            <p:cNvSpPr/>
            <p:nvPr/>
          </p:nvSpPr>
          <p:spPr bwMode="auto">
            <a:xfrm>
              <a:off x="6881813" y="5481638"/>
              <a:ext cx="141288" cy="112713"/>
            </a:xfrm>
            <a:custGeom>
              <a:avLst/>
              <a:gdLst>
                <a:gd name="T0" fmla="*/ 44 w 103"/>
                <a:gd name="T1" fmla="*/ 74 h 82"/>
                <a:gd name="T2" fmla="*/ 9 w 103"/>
                <a:gd name="T3" fmla="*/ 62 h 82"/>
                <a:gd name="T4" fmla="*/ 8 w 103"/>
                <a:gd name="T5" fmla="*/ 39 h 82"/>
                <a:gd name="T6" fmla="*/ 21 w 103"/>
                <a:gd name="T7" fmla="*/ 32 h 82"/>
                <a:gd name="T8" fmla="*/ 25 w 103"/>
                <a:gd name="T9" fmla="*/ 31 h 82"/>
                <a:gd name="T10" fmla="*/ 28 w 103"/>
                <a:gd name="T11" fmla="*/ 30 h 82"/>
                <a:gd name="T12" fmla="*/ 37 w 103"/>
                <a:gd name="T13" fmla="*/ 11 h 82"/>
                <a:gd name="T14" fmla="*/ 85 w 103"/>
                <a:gd name="T15" fmla="*/ 11 h 82"/>
                <a:gd name="T16" fmla="*/ 89 w 103"/>
                <a:gd name="T17" fmla="*/ 16 h 82"/>
                <a:gd name="T18" fmla="*/ 95 w 103"/>
                <a:gd name="T19" fmla="*/ 43 h 82"/>
                <a:gd name="T20" fmla="*/ 100 w 103"/>
                <a:gd name="T21" fmla="*/ 68 h 82"/>
                <a:gd name="T22" fmla="*/ 44 w 103"/>
                <a:gd name="T2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2">
                  <a:moveTo>
                    <a:pt x="44" y="74"/>
                  </a:moveTo>
                  <a:cubicBezTo>
                    <a:pt x="9" y="62"/>
                    <a:pt x="9" y="62"/>
                    <a:pt x="9" y="62"/>
                  </a:cubicBezTo>
                  <a:cubicBezTo>
                    <a:pt x="0" y="54"/>
                    <a:pt x="3" y="45"/>
                    <a:pt x="8" y="39"/>
                  </a:cubicBezTo>
                  <a:cubicBezTo>
                    <a:pt x="11" y="35"/>
                    <a:pt x="16" y="32"/>
                    <a:pt x="21" y="32"/>
                  </a:cubicBezTo>
                  <a:cubicBezTo>
                    <a:pt x="23" y="32"/>
                    <a:pt x="24" y="32"/>
                    <a:pt x="25" y="31"/>
                  </a:cubicBezTo>
                  <a:cubicBezTo>
                    <a:pt x="26" y="31"/>
                    <a:pt x="27" y="30"/>
                    <a:pt x="28" y="30"/>
                  </a:cubicBezTo>
                  <a:cubicBezTo>
                    <a:pt x="38" y="24"/>
                    <a:pt x="37" y="11"/>
                    <a:pt x="37" y="11"/>
                  </a:cubicBezTo>
                  <a:cubicBezTo>
                    <a:pt x="37" y="11"/>
                    <a:pt x="75" y="0"/>
                    <a:pt x="85" y="11"/>
                  </a:cubicBezTo>
                  <a:cubicBezTo>
                    <a:pt x="87" y="13"/>
                    <a:pt x="88" y="15"/>
                    <a:pt x="89" y="16"/>
                  </a:cubicBezTo>
                  <a:cubicBezTo>
                    <a:pt x="93" y="25"/>
                    <a:pt x="95" y="33"/>
                    <a:pt x="95" y="43"/>
                  </a:cubicBezTo>
                  <a:cubicBezTo>
                    <a:pt x="95" y="43"/>
                    <a:pt x="97" y="55"/>
                    <a:pt x="100" y="68"/>
                  </a:cubicBezTo>
                  <a:cubicBezTo>
                    <a:pt x="103" y="82"/>
                    <a:pt x="44" y="74"/>
                    <a:pt x="44" y="74"/>
                  </a:cubicBezTo>
                </a:path>
              </a:pathLst>
            </a:custGeom>
            <a:solidFill>
              <a:srgbClr val="2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îslíḓé"/>
            <p:cNvSpPr/>
            <p:nvPr/>
          </p:nvSpPr>
          <p:spPr bwMode="auto">
            <a:xfrm>
              <a:off x="6696076" y="5524501"/>
              <a:ext cx="77788" cy="14288"/>
            </a:xfrm>
            <a:custGeom>
              <a:avLst/>
              <a:gdLst>
                <a:gd name="T0" fmla="*/ 2 w 56"/>
                <a:gd name="T1" fmla="*/ 7 h 11"/>
                <a:gd name="T2" fmla="*/ 2 w 56"/>
                <a:gd name="T3" fmla="*/ 7 h 11"/>
                <a:gd name="T4" fmla="*/ 0 w 56"/>
                <a:gd name="T5" fmla="*/ 11 h 11"/>
                <a:gd name="T6" fmla="*/ 0 w 56"/>
                <a:gd name="T7" fmla="*/ 11 h 11"/>
                <a:gd name="T8" fmla="*/ 2 w 56"/>
                <a:gd name="T9" fmla="*/ 7 h 11"/>
                <a:gd name="T10" fmla="*/ 54 w 56"/>
                <a:gd name="T11" fmla="*/ 0 h 11"/>
                <a:gd name="T12" fmla="*/ 54 w 56"/>
                <a:gd name="T13" fmla="*/ 0 h 11"/>
                <a:gd name="T14" fmla="*/ 56 w 56"/>
                <a:gd name="T15" fmla="*/ 4 h 11"/>
                <a:gd name="T16" fmla="*/ 56 w 56"/>
                <a:gd name="T17" fmla="*/ 4 h 11"/>
                <a:gd name="T18" fmla="*/ 56 w 56"/>
                <a:gd name="T19" fmla="*/ 4 h 11"/>
                <a:gd name="T20" fmla="*/ 54 w 5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1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5" y="1"/>
                    <a:pt x="56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"/>
                    <a:pt x="55" y="1"/>
                    <a:pt x="5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ísļîḓê"/>
            <p:cNvSpPr/>
            <p:nvPr/>
          </p:nvSpPr>
          <p:spPr bwMode="auto">
            <a:xfrm>
              <a:off x="6696076" y="5524501"/>
              <a:ext cx="77788" cy="14288"/>
            </a:xfrm>
            <a:custGeom>
              <a:avLst/>
              <a:gdLst>
                <a:gd name="T0" fmla="*/ 54 w 56"/>
                <a:gd name="T1" fmla="*/ 0 h 11"/>
                <a:gd name="T2" fmla="*/ 2 w 56"/>
                <a:gd name="T3" fmla="*/ 7 h 11"/>
                <a:gd name="T4" fmla="*/ 0 w 56"/>
                <a:gd name="T5" fmla="*/ 11 h 11"/>
                <a:gd name="T6" fmla="*/ 56 w 56"/>
                <a:gd name="T7" fmla="*/ 4 h 11"/>
                <a:gd name="T8" fmla="*/ 56 w 56"/>
                <a:gd name="T9" fmla="*/ 4 h 11"/>
                <a:gd name="T10" fmla="*/ 54 w 5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1">
                  <a:moveTo>
                    <a:pt x="54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"/>
                    <a:pt x="55" y="1"/>
                    <a:pt x="54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sľiďe"/>
            <p:cNvSpPr/>
            <p:nvPr/>
          </p:nvSpPr>
          <p:spPr bwMode="auto">
            <a:xfrm>
              <a:off x="6916738" y="5521326"/>
              <a:ext cx="4763" cy="3175"/>
            </a:xfrm>
            <a:custGeom>
              <a:avLst/>
              <a:gdLst>
                <a:gd name="T0" fmla="*/ 4 w 4"/>
                <a:gd name="T1" fmla="*/ 0 h 2"/>
                <a:gd name="T2" fmla="*/ 3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1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íś1iḑè"/>
            <p:cNvSpPr/>
            <p:nvPr/>
          </p:nvSpPr>
          <p:spPr bwMode="auto">
            <a:xfrm>
              <a:off x="6916738" y="5513388"/>
              <a:ext cx="87313" cy="19050"/>
            </a:xfrm>
            <a:custGeom>
              <a:avLst/>
              <a:gdLst>
                <a:gd name="T0" fmla="*/ 64 w 64"/>
                <a:gd name="T1" fmla="*/ 0 h 14"/>
                <a:gd name="T2" fmla="*/ 33 w 64"/>
                <a:gd name="T3" fmla="*/ 10 h 14"/>
                <a:gd name="T4" fmla="*/ 4 w 64"/>
                <a:gd name="T5" fmla="*/ 6 h 14"/>
                <a:gd name="T6" fmla="*/ 3 w 64"/>
                <a:gd name="T7" fmla="*/ 7 h 14"/>
                <a:gd name="T8" fmla="*/ 0 w 64"/>
                <a:gd name="T9" fmla="*/ 8 h 14"/>
                <a:gd name="T10" fmla="*/ 33 w 64"/>
                <a:gd name="T11" fmla="*/ 14 h 14"/>
                <a:gd name="T12" fmla="*/ 64 w 64"/>
                <a:gd name="T13" fmla="*/ 4 h 14"/>
                <a:gd name="T14" fmla="*/ 64 w 6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4">
                  <a:moveTo>
                    <a:pt x="64" y="0"/>
                  </a:moveTo>
                  <a:cubicBezTo>
                    <a:pt x="59" y="7"/>
                    <a:pt x="46" y="10"/>
                    <a:pt x="33" y="10"/>
                  </a:cubicBezTo>
                  <a:cubicBezTo>
                    <a:pt x="22" y="10"/>
                    <a:pt x="11" y="9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7" y="12"/>
                    <a:pt x="20" y="14"/>
                    <a:pt x="33" y="14"/>
                  </a:cubicBezTo>
                  <a:cubicBezTo>
                    <a:pt x="46" y="14"/>
                    <a:pt x="59" y="11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$ḷïḋe"/>
            <p:cNvSpPr/>
            <p:nvPr/>
          </p:nvSpPr>
          <p:spPr bwMode="auto">
            <a:xfrm>
              <a:off x="6620669" y="4668838"/>
              <a:ext cx="401638" cy="866775"/>
            </a:xfrm>
            <a:custGeom>
              <a:avLst/>
              <a:gdLst>
                <a:gd name="T0" fmla="*/ 288 w 292"/>
                <a:gd name="T1" fmla="*/ 563 h 631"/>
                <a:gd name="T2" fmla="*/ 281 w 292"/>
                <a:gd name="T3" fmla="*/ 577 h 631"/>
                <a:gd name="T4" fmla="*/ 281 w 292"/>
                <a:gd name="T5" fmla="*/ 615 h 631"/>
                <a:gd name="T6" fmla="*/ 215 w 292"/>
                <a:gd name="T7" fmla="*/ 617 h 631"/>
                <a:gd name="T8" fmla="*/ 208 w 292"/>
                <a:gd name="T9" fmla="*/ 582 h 631"/>
                <a:gd name="T10" fmla="*/ 222 w 292"/>
                <a:gd name="T11" fmla="*/ 559 h 631"/>
                <a:gd name="T12" fmla="*/ 201 w 292"/>
                <a:gd name="T13" fmla="*/ 545 h 631"/>
                <a:gd name="T14" fmla="*/ 194 w 292"/>
                <a:gd name="T15" fmla="*/ 487 h 631"/>
                <a:gd name="T16" fmla="*/ 194 w 292"/>
                <a:gd name="T17" fmla="*/ 452 h 631"/>
                <a:gd name="T18" fmla="*/ 191 w 292"/>
                <a:gd name="T19" fmla="*/ 426 h 631"/>
                <a:gd name="T20" fmla="*/ 179 w 292"/>
                <a:gd name="T21" fmla="*/ 384 h 631"/>
                <a:gd name="T22" fmla="*/ 172 w 292"/>
                <a:gd name="T23" fmla="*/ 366 h 631"/>
                <a:gd name="T24" fmla="*/ 161 w 292"/>
                <a:gd name="T25" fmla="*/ 335 h 631"/>
                <a:gd name="T26" fmla="*/ 156 w 292"/>
                <a:gd name="T27" fmla="*/ 315 h 631"/>
                <a:gd name="T28" fmla="*/ 148 w 292"/>
                <a:gd name="T29" fmla="*/ 290 h 631"/>
                <a:gd name="T30" fmla="*/ 132 w 292"/>
                <a:gd name="T31" fmla="*/ 238 h 631"/>
                <a:gd name="T32" fmla="*/ 116 w 292"/>
                <a:gd name="T33" fmla="*/ 199 h 631"/>
                <a:gd name="T34" fmla="*/ 108 w 292"/>
                <a:gd name="T35" fmla="*/ 221 h 631"/>
                <a:gd name="T36" fmla="*/ 107 w 292"/>
                <a:gd name="T37" fmla="*/ 285 h 631"/>
                <a:gd name="T38" fmla="*/ 112 w 292"/>
                <a:gd name="T39" fmla="*/ 326 h 631"/>
                <a:gd name="T40" fmla="*/ 107 w 292"/>
                <a:gd name="T41" fmla="*/ 361 h 631"/>
                <a:gd name="T42" fmla="*/ 110 w 292"/>
                <a:gd name="T43" fmla="*/ 413 h 631"/>
                <a:gd name="T44" fmla="*/ 110 w 292"/>
                <a:gd name="T45" fmla="*/ 491 h 631"/>
                <a:gd name="T46" fmla="*/ 107 w 292"/>
                <a:gd name="T47" fmla="*/ 511 h 631"/>
                <a:gd name="T48" fmla="*/ 120 w 292"/>
                <a:gd name="T49" fmla="*/ 559 h 631"/>
                <a:gd name="T50" fmla="*/ 116 w 292"/>
                <a:gd name="T51" fmla="*/ 581 h 631"/>
                <a:gd name="T52" fmla="*/ 124 w 292"/>
                <a:gd name="T53" fmla="*/ 587 h 631"/>
                <a:gd name="T54" fmla="*/ 114 w 292"/>
                <a:gd name="T55" fmla="*/ 623 h 631"/>
                <a:gd name="T56" fmla="*/ 55 w 292"/>
                <a:gd name="T57" fmla="*/ 630 h 631"/>
                <a:gd name="T58" fmla="*/ 42 w 292"/>
                <a:gd name="T59" fmla="*/ 605 h 631"/>
                <a:gd name="T60" fmla="*/ 51 w 292"/>
                <a:gd name="T61" fmla="*/ 588 h 631"/>
                <a:gd name="T62" fmla="*/ 45 w 292"/>
                <a:gd name="T63" fmla="*/ 575 h 631"/>
                <a:gd name="T64" fmla="*/ 41 w 292"/>
                <a:gd name="T65" fmla="*/ 556 h 631"/>
                <a:gd name="T66" fmla="*/ 50 w 292"/>
                <a:gd name="T67" fmla="*/ 531 h 631"/>
                <a:gd name="T68" fmla="*/ 45 w 292"/>
                <a:gd name="T69" fmla="*/ 496 h 631"/>
                <a:gd name="T70" fmla="*/ 38 w 292"/>
                <a:gd name="T71" fmla="*/ 446 h 631"/>
                <a:gd name="T72" fmla="*/ 30 w 292"/>
                <a:gd name="T73" fmla="*/ 410 h 631"/>
                <a:gd name="T74" fmla="*/ 27 w 292"/>
                <a:gd name="T75" fmla="*/ 379 h 631"/>
                <a:gd name="T76" fmla="*/ 16 w 292"/>
                <a:gd name="T77" fmla="*/ 322 h 631"/>
                <a:gd name="T78" fmla="*/ 16 w 292"/>
                <a:gd name="T79" fmla="*/ 275 h 631"/>
                <a:gd name="T80" fmla="*/ 1 w 292"/>
                <a:gd name="T81" fmla="*/ 139 h 631"/>
                <a:gd name="T82" fmla="*/ 0 w 292"/>
                <a:gd name="T83" fmla="*/ 45 h 631"/>
                <a:gd name="T84" fmla="*/ 1 w 292"/>
                <a:gd name="T85" fmla="*/ 22 h 631"/>
                <a:gd name="T86" fmla="*/ 209 w 292"/>
                <a:gd name="T87" fmla="*/ 0 h 631"/>
                <a:gd name="T88" fmla="*/ 213 w 292"/>
                <a:gd name="T89" fmla="*/ 31 h 631"/>
                <a:gd name="T90" fmla="*/ 223 w 292"/>
                <a:gd name="T91" fmla="*/ 76 h 631"/>
                <a:gd name="T92" fmla="*/ 229 w 292"/>
                <a:gd name="T93" fmla="*/ 168 h 631"/>
                <a:gd name="T94" fmla="*/ 227 w 292"/>
                <a:gd name="T95" fmla="*/ 235 h 631"/>
                <a:gd name="T96" fmla="*/ 242 w 292"/>
                <a:gd name="T97" fmla="*/ 295 h 631"/>
                <a:gd name="T98" fmla="*/ 238 w 292"/>
                <a:gd name="T99" fmla="*/ 323 h 631"/>
                <a:gd name="T100" fmla="*/ 274 w 292"/>
                <a:gd name="T101" fmla="*/ 449 h 631"/>
                <a:gd name="T102" fmla="*/ 288 w 292"/>
                <a:gd name="T103" fmla="*/ 522 h 631"/>
                <a:gd name="T104" fmla="*/ 288 w 292"/>
                <a:gd name="T105" fmla="*/ 56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631">
                  <a:moveTo>
                    <a:pt x="288" y="563"/>
                  </a:moveTo>
                  <a:cubicBezTo>
                    <a:pt x="285" y="567"/>
                    <a:pt x="283" y="572"/>
                    <a:pt x="281" y="577"/>
                  </a:cubicBezTo>
                  <a:cubicBezTo>
                    <a:pt x="281" y="615"/>
                    <a:pt x="281" y="615"/>
                    <a:pt x="281" y="615"/>
                  </a:cubicBezTo>
                  <a:cubicBezTo>
                    <a:pt x="271" y="631"/>
                    <a:pt x="221" y="626"/>
                    <a:pt x="215" y="617"/>
                  </a:cubicBezTo>
                  <a:cubicBezTo>
                    <a:pt x="208" y="608"/>
                    <a:pt x="201" y="586"/>
                    <a:pt x="208" y="582"/>
                  </a:cubicBezTo>
                  <a:cubicBezTo>
                    <a:pt x="216" y="578"/>
                    <a:pt x="222" y="559"/>
                    <a:pt x="222" y="559"/>
                  </a:cubicBezTo>
                  <a:cubicBezTo>
                    <a:pt x="222" y="559"/>
                    <a:pt x="214" y="561"/>
                    <a:pt x="201" y="545"/>
                  </a:cubicBezTo>
                  <a:cubicBezTo>
                    <a:pt x="188" y="530"/>
                    <a:pt x="192" y="496"/>
                    <a:pt x="194" y="487"/>
                  </a:cubicBezTo>
                  <a:cubicBezTo>
                    <a:pt x="197" y="479"/>
                    <a:pt x="194" y="452"/>
                    <a:pt x="194" y="452"/>
                  </a:cubicBezTo>
                  <a:cubicBezTo>
                    <a:pt x="194" y="452"/>
                    <a:pt x="195" y="433"/>
                    <a:pt x="191" y="426"/>
                  </a:cubicBezTo>
                  <a:cubicBezTo>
                    <a:pt x="187" y="420"/>
                    <a:pt x="179" y="384"/>
                    <a:pt x="179" y="384"/>
                  </a:cubicBezTo>
                  <a:cubicBezTo>
                    <a:pt x="179" y="384"/>
                    <a:pt x="179" y="372"/>
                    <a:pt x="172" y="366"/>
                  </a:cubicBezTo>
                  <a:cubicBezTo>
                    <a:pt x="166" y="360"/>
                    <a:pt x="161" y="335"/>
                    <a:pt x="161" y="335"/>
                  </a:cubicBezTo>
                  <a:cubicBezTo>
                    <a:pt x="157" y="329"/>
                    <a:pt x="156" y="322"/>
                    <a:pt x="156" y="315"/>
                  </a:cubicBezTo>
                  <a:cubicBezTo>
                    <a:pt x="158" y="303"/>
                    <a:pt x="148" y="290"/>
                    <a:pt x="148" y="290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108" y="221"/>
                    <a:pt x="105" y="274"/>
                    <a:pt x="107" y="285"/>
                  </a:cubicBezTo>
                  <a:cubicBezTo>
                    <a:pt x="109" y="296"/>
                    <a:pt x="112" y="326"/>
                    <a:pt x="112" y="326"/>
                  </a:cubicBezTo>
                  <a:cubicBezTo>
                    <a:pt x="112" y="326"/>
                    <a:pt x="102" y="345"/>
                    <a:pt x="107" y="361"/>
                  </a:cubicBezTo>
                  <a:cubicBezTo>
                    <a:pt x="111" y="378"/>
                    <a:pt x="110" y="413"/>
                    <a:pt x="110" y="413"/>
                  </a:cubicBezTo>
                  <a:cubicBezTo>
                    <a:pt x="110" y="413"/>
                    <a:pt x="114" y="485"/>
                    <a:pt x="110" y="491"/>
                  </a:cubicBezTo>
                  <a:cubicBezTo>
                    <a:pt x="106" y="497"/>
                    <a:pt x="107" y="511"/>
                    <a:pt x="107" y="511"/>
                  </a:cubicBezTo>
                  <a:cubicBezTo>
                    <a:pt x="107" y="511"/>
                    <a:pt x="127" y="554"/>
                    <a:pt x="120" y="559"/>
                  </a:cubicBezTo>
                  <a:cubicBezTo>
                    <a:pt x="114" y="565"/>
                    <a:pt x="116" y="581"/>
                    <a:pt x="116" y="581"/>
                  </a:cubicBezTo>
                  <a:cubicBezTo>
                    <a:pt x="116" y="581"/>
                    <a:pt x="129" y="581"/>
                    <a:pt x="124" y="587"/>
                  </a:cubicBezTo>
                  <a:cubicBezTo>
                    <a:pt x="118" y="592"/>
                    <a:pt x="114" y="623"/>
                    <a:pt x="114" y="623"/>
                  </a:cubicBezTo>
                  <a:cubicBezTo>
                    <a:pt x="55" y="630"/>
                    <a:pt x="55" y="630"/>
                    <a:pt x="55" y="630"/>
                  </a:cubicBezTo>
                  <a:cubicBezTo>
                    <a:pt x="50" y="622"/>
                    <a:pt x="46" y="614"/>
                    <a:pt x="42" y="605"/>
                  </a:cubicBezTo>
                  <a:cubicBezTo>
                    <a:pt x="35" y="588"/>
                    <a:pt x="44" y="589"/>
                    <a:pt x="51" y="588"/>
                  </a:cubicBezTo>
                  <a:cubicBezTo>
                    <a:pt x="59" y="586"/>
                    <a:pt x="54" y="581"/>
                    <a:pt x="45" y="575"/>
                  </a:cubicBezTo>
                  <a:cubicBezTo>
                    <a:pt x="36" y="569"/>
                    <a:pt x="41" y="556"/>
                    <a:pt x="41" y="556"/>
                  </a:cubicBezTo>
                  <a:cubicBezTo>
                    <a:pt x="41" y="556"/>
                    <a:pt x="55" y="533"/>
                    <a:pt x="50" y="531"/>
                  </a:cubicBezTo>
                  <a:cubicBezTo>
                    <a:pt x="45" y="529"/>
                    <a:pt x="45" y="496"/>
                    <a:pt x="45" y="496"/>
                  </a:cubicBezTo>
                  <a:cubicBezTo>
                    <a:pt x="45" y="496"/>
                    <a:pt x="35" y="456"/>
                    <a:pt x="38" y="446"/>
                  </a:cubicBezTo>
                  <a:cubicBezTo>
                    <a:pt x="40" y="435"/>
                    <a:pt x="30" y="410"/>
                    <a:pt x="30" y="410"/>
                  </a:cubicBezTo>
                  <a:cubicBezTo>
                    <a:pt x="27" y="379"/>
                    <a:pt x="27" y="379"/>
                    <a:pt x="27" y="379"/>
                  </a:cubicBezTo>
                  <a:cubicBezTo>
                    <a:pt x="16" y="362"/>
                    <a:pt x="13" y="342"/>
                    <a:pt x="16" y="322"/>
                  </a:cubicBezTo>
                  <a:cubicBezTo>
                    <a:pt x="16" y="275"/>
                    <a:pt x="16" y="275"/>
                    <a:pt x="16" y="275"/>
                  </a:cubicBezTo>
                  <a:cubicBezTo>
                    <a:pt x="16" y="275"/>
                    <a:pt x="3" y="185"/>
                    <a:pt x="1" y="139"/>
                  </a:cubicBezTo>
                  <a:cubicBezTo>
                    <a:pt x="0" y="110"/>
                    <a:pt x="0" y="70"/>
                    <a:pt x="0" y="45"/>
                  </a:cubicBezTo>
                  <a:cubicBezTo>
                    <a:pt x="1" y="31"/>
                    <a:pt x="1" y="22"/>
                    <a:pt x="1" y="22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11"/>
                    <a:pt x="210" y="21"/>
                    <a:pt x="213" y="31"/>
                  </a:cubicBezTo>
                  <a:cubicBezTo>
                    <a:pt x="215" y="42"/>
                    <a:pt x="218" y="57"/>
                    <a:pt x="223" y="76"/>
                  </a:cubicBezTo>
                  <a:cubicBezTo>
                    <a:pt x="238" y="129"/>
                    <a:pt x="229" y="168"/>
                    <a:pt x="229" y="168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27" y="235"/>
                    <a:pt x="245" y="280"/>
                    <a:pt x="242" y="295"/>
                  </a:cubicBezTo>
                  <a:cubicBezTo>
                    <a:pt x="239" y="304"/>
                    <a:pt x="238" y="314"/>
                    <a:pt x="238" y="323"/>
                  </a:cubicBezTo>
                  <a:cubicBezTo>
                    <a:pt x="238" y="323"/>
                    <a:pt x="278" y="421"/>
                    <a:pt x="274" y="449"/>
                  </a:cubicBezTo>
                  <a:cubicBezTo>
                    <a:pt x="270" y="477"/>
                    <a:pt x="288" y="522"/>
                    <a:pt x="288" y="522"/>
                  </a:cubicBezTo>
                  <a:cubicBezTo>
                    <a:pt x="288" y="522"/>
                    <a:pt x="292" y="554"/>
                    <a:pt x="288" y="563"/>
                  </a:cubicBezTo>
                </a:path>
              </a:pathLst>
            </a:custGeom>
            <a:solidFill>
              <a:srgbClr val="464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íṩḻïḓê"/>
            <p:cNvSpPr/>
            <p:nvPr/>
          </p:nvSpPr>
          <p:spPr bwMode="auto">
            <a:xfrm>
              <a:off x="6850063" y="5084763"/>
              <a:ext cx="87313" cy="25400"/>
            </a:xfrm>
            <a:custGeom>
              <a:avLst/>
              <a:gdLst>
                <a:gd name="T0" fmla="*/ 63 w 63"/>
                <a:gd name="T1" fmla="*/ 0 h 19"/>
                <a:gd name="T2" fmla="*/ 0 w 63"/>
                <a:gd name="T3" fmla="*/ 9 h 19"/>
                <a:gd name="T4" fmla="*/ 24 w 63"/>
                <a:gd name="T5" fmla="*/ 19 h 19"/>
                <a:gd name="T6" fmla="*/ 63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63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7" y="17"/>
                    <a:pt x="16" y="19"/>
                    <a:pt x="24" y="19"/>
                  </a:cubicBezTo>
                  <a:cubicBezTo>
                    <a:pt x="44" y="19"/>
                    <a:pt x="63" y="0"/>
                    <a:pt x="6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ṡliḓe"/>
            <p:cNvSpPr/>
            <p:nvPr/>
          </p:nvSpPr>
          <p:spPr bwMode="auto">
            <a:xfrm>
              <a:off x="6908801" y="5000626"/>
              <a:ext cx="33338" cy="41275"/>
            </a:xfrm>
            <a:custGeom>
              <a:avLst/>
              <a:gdLst>
                <a:gd name="T0" fmla="*/ 12 w 25"/>
                <a:gd name="T1" fmla="*/ 0 h 30"/>
                <a:gd name="T2" fmla="*/ 0 w 25"/>
                <a:gd name="T3" fmla="*/ 30 h 30"/>
                <a:gd name="T4" fmla="*/ 12 w 2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0">
                  <a:moveTo>
                    <a:pt x="12" y="0"/>
                  </a:moveTo>
                  <a:cubicBezTo>
                    <a:pt x="12" y="0"/>
                    <a:pt x="14" y="22"/>
                    <a:pt x="0" y="30"/>
                  </a:cubicBezTo>
                  <a:cubicBezTo>
                    <a:pt x="0" y="30"/>
                    <a:pt x="25" y="26"/>
                    <a:pt x="12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íSļîdê"/>
            <p:cNvSpPr/>
            <p:nvPr/>
          </p:nvSpPr>
          <p:spPr bwMode="auto">
            <a:xfrm>
              <a:off x="6794501" y="4902201"/>
              <a:ext cx="125413" cy="55563"/>
            </a:xfrm>
            <a:custGeom>
              <a:avLst/>
              <a:gdLst>
                <a:gd name="T0" fmla="*/ 91 w 91"/>
                <a:gd name="T1" fmla="*/ 0 h 40"/>
                <a:gd name="T2" fmla="*/ 19 w 91"/>
                <a:gd name="T3" fmla="*/ 40 h 40"/>
                <a:gd name="T4" fmla="*/ 21 w 91"/>
                <a:gd name="T5" fmla="*/ 40 h 40"/>
                <a:gd name="T6" fmla="*/ 91 w 9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40">
                  <a:moveTo>
                    <a:pt x="91" y="0"/>
                  </a:moveTo>
                  <a:cubicBezTo>
                    <a:pt x="91" y="0"/>
                    <a:pt x="0" y="37"/>
                    <a:pt x="19" y="40"/>
                  </a:cubicBezTo>
                  <a:cubicBezTo>
                    <a:pt x="20" y="40"/>
                    <a:pt x="21" y="40"/>
                    <a:pt x="21" y="40"/>
                  </a:cubicBezTo>
                  <a:cubicBezTo>
                    <a:pt x="42" y="40"/>
                    <a:pt x="91" y="0"/>
                    <a:pt x="91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ïṥľiḑè"/>
            <p:cNvSpPr/>
            <p:nvPr/>
          </p:nvSpPr>
          <p:spPr bwMode="auto">
            <a:xfrm>
              <a:off x="6684963" y="5124451"/>
              <a:ext cx="57150" cy="39688"/>
            </a:xfrm>
            <a:custGeom>
              <a:avLst/>
              <a:gdLst>
                <a:gd name="T0" fmla="*/ 41 w 41"/>
                <a:gd name="T1" fmla="*/ 0 h 29"/>
                <a:gd name="T2" fmla="*/ 0 w 41"/>
                <a:gd name="T3" fmla="*/ 26 h 29"/>
                <a:gd name="T4" fmla="*/ 2 w 41"/>
                <a:gd name="T5" fmla="*/ 29 h 29"/>
                <a:gd name="T6" fmla="*/ 41 w 4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9">
                  <a:moveTo>
                    <a:pt x="41" y="0"/>
                  </a:moveTo>
                  <a:cubicBezTo>
                    <a:pt x="41" y="0"/>
                    <a:pt x="1" y="9"/>
                    <a:pt x="0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11" y="29"/>
                    <a:pt x="41" y="0"/>
                    <a:pt x="41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iṣľïďé"/>
            <p:cNvSpPr/>
            <p:nvPr/>
          </p:nvSpPr>
          <p:spPr bwMode="auto">
            <a:xfrm>
              <a:off x="6675438" y="5400676"/>
              <a:ext cx="104775" cy="42863"/>
            </a:xfrm>
            <a:custGeom>
              <a:avLst/>
              <a:gdLst>
                <a:gd name="T0" fmla="*/ 57 w 76"/>
                <a:gd name="T1" fmla="*/ 0 h 31"/>
                <a:gd name="T2" fmla="*/ 17 w 76"/>
                <a:gd name="T3" fmla="*/ 18 h 31"/>
                <a:gd name="T4" fmla="*/ 59 w 76"/>
                <a:gd name="T5" fmla="*/ 31 h 31"/>
                <a:gd name="T6" fmla="*/ 59 w 76"/>
                <a:gd name="T7" fmla="*/ 31 h 31"/>
                <a:gd name="T8" fmla="*/ 57 w 7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1">
                  <a:moveTo>
                    <a:pt x="57" y="0"/>
                  </a:moveTo>
                  <a:cubicBezTo>
                    <a:pt x="57" y="0"/>
                    <a:pt x="0" y="11"/>
                    <a:pt x="17" y="18"/>
                  </a:cubicBezTo>
                  <a:cubicBezTo>
                    <a:pt x="30" y="23"/>
                    <a:pt x="45" y="28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1" y="31"/>
                    <a:pt x="76" y="30"/>
                    <a:pt x="57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ïṩḻíḋè"/>
            <p:cNvSpPr/>
            <p:nvPr/>
          </p:nvSpPr>
          <p:spPr bwMode="auto">
            <a:xfrm>
              <a:off x="6673851" y="5429251"/>
              <a:ext cx="1588" cy="11113"/>
            </a:xfrm>
            <a:custGeom>
              <a:avLst/>
              <a:gdLst>
                <a:gd name="T0" fmla="*/ 2 w 2"/>
                <a:gd name="T1" fmla="*/ 0 h 8"/>
                <a:gd name="T2" fmla="*/ 1 w 2"/>
                <a:gd name="T3" fmla="*/ 1 h 8"/>
                <a:gd name="T4" fmla="*/ 0 w 2"/>
                <a:gd name="T5" fmla="*/ 8 h 8"/>
                <a:gd name="T6" fmla="*/ 1 w 2"/>
                <a:gd name="T7" fmla="*/ 2 h 8"/>
                <a:gd name="T8" fmla="*/ 2 w 2"/>
                <a:gd name="T9" fmla="*/ 1 h 8"/>
                <a:gd name="T10" fmla="*/ 2 w 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0" y="8"/>
                  </a:cubicBezTo>
                  <a:cubicBezTo>
                    <a:pt x="0" y="5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ṥľîḋé"/>
            <p:cNvSpPr/>
            <p:nvPr/>
          </p:nvSpPr>
          <p:spPr bwMode="auto">
            <a:xfrm>
              <a:off x="6673851" y="5430838"/>
              <a:ext cx="28575" cy="28575"/>
            </a:xfrm>
            <a:custGeom>
              <a:avLst/>
              <a:gdLst>
                <a:gd name="T0" fmla="*/ 2 w 21"/>
                <a:gd name="T1" fmla="*/ 0 h 21"/>
                <a:gd name="T2" fmla="*/ 1 w 21"/>
                <a:gd name="T3" fmla="*/ 1 h 21"/>
                <a:gd name="T4" fmla="*/ 0 w 21"/>
                <a:gd name="T5" fmla="*/ 7 h 21"/>
                <a:gd name="T6" fmla="*/ 5 w 21"/>
                <a:gd name="T7" fmla="*/ 19 h 21"/>
                <a:gd name="T8" fmla="*/ 8 w 21"/>
                <a:gd name="T9" fmla="*/ 21 h 21"/>
                <a:gd name="T10" fmla="*/ 13 w 21"/>
                <a:gd name="T11" fmla="*/ 20 h 21"/>
                <a:gd name="T12" fmla="*/ 7 w 21"/>
                <a:gd name="T13" fmla="*/ 7 h 21"/>
                <a:gd name="T14" fmla="*/ 2 w 21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11"/>
                    <a:pt x="0" y="16"/>
                    <a:pt x="5" y="19"/>
                  </a:cubicBezTo>
                  <a:cubicBezTo>
                    <a:pt x="6" y="19"/>
                    <a:pt x="7" y="20"/>
                    <a:pt x="8" y="21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21" y="18"/>
                    <a:pt x="16" y="13"/>
                    <a:pt x="7" y="7"/>
                  </a:cubicBezTo>
                  <a:cubicBezTo>
                    <a:pt x="4" y="5"/>
                    <a:pt x="3" y="3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$ļïḓé"/>
            <p:cNvSpPr/>
            <p:nvPr/>
          </p:nvSpPr>
          <p:spPr bwMode="auto">
            <a:xfrm>
              <a:off x="6784976" y="5421313"/>
              <a:ext cx="0" cy="7938"/>
            </a:xfrm>
            <a:custGeom>
              <a:avLst/>
              <a:gdLst>
                <a:gd name="T0" fmla="*/ 0 h 6"/>
                <a:gd name="T1" fmla="*/ 1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ṧ1ïdé"/>
            <p:cNvSpPr/>
            <p:nvPr/>
          </p:nvSpPr>
          <p:spPr bwMode="auto">
            <a:xfrm>
              <a:off x="6778626" y="5422901"/>
              <a:ext cx="6350" cy="17463"/>
            </a:xfrm>
            <a:custGeom>
              <a:avLst/>
              <a:gdLst>
                <a:gd name="T0" fmla="*/ 4 w 4"/>
                <a:gd name="T1" fmla="*/ 0 h 13"/>
                <a:gd name="T2" fmla="*/ 1 w 4"/>
                <a:gd name="T3" fmla="*/ 13 h 13"/>
                <a:gd name="T4" fmla="*/ 3 w 4"/>
                <a:gd name="T5" fmla="*/ 9 h 13"/>
                <a:gd name="T6" fmla="*/ 4 w 4"/>
                <a:gd name="T7" fmla="*/ 5 h 13"/>
                <a:gd name="T8" fmla="*/ 4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1" y="4"/>
                    <a:pt x="0" y="9"/>
                    <a:pt x="1" y="13"/>
                  </a:cubicBezTo>
                  <a:cubicBezTo>
                    <a:pt x="1" y="12"/>
                    <a:pt x="2" y="10"/>
                    <a:pt x="3" y="9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3"/>
                    <a:pt x="4" y="1"/>
                    <a:pt x="4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îsḻîḓe"/>
            <p:cNvSpPr/>
            <p:nvPr/>
          </p:nvSpPr>
          <p:spPr bwMode="auto">
            <a:xfrm>
              <a:off x="6770688" y="5106988"/>
              <a:ext cx="1588" cy="476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4A4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íšľîḋè"/>
            <p:cNvSpPr/>
            <p:nvPr/>
          </p:nvSpPr>
          <p:spPr bwMode="auto">
            <a:xfrm>
              <a:off x="6765926" y="5106988"/>
              <a:ext cx="6350" cy="23813"/>
            </a:xfrm>
            <a:custGeom>
              <a:avLst/>
              <a:gdLst>
                <a:gd name="T0" fmla="*/ 4 w 5"/>
                <a:gd name="T1" fmla="*/ 0 h 18"/>
                <a:gd name="T2" fmla="*/ 0 w 5"/>
                <a:gd name="T3" fmla="*/ 18 h 18"/>
                <a:gd name="T4" fmla="*/ 5 w 5"/>
                <a:gd name="T5" fmla="*/ 6 h 18"/>
                <a:gd name="T6" fmla="*/ 5 w 5"/>
                <a:gd name="T7" fmla="*/ 4 h 18"/>
                <a:gd name="T8" fmla="*/ 4 w 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4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2" y="13"/>
                    <a:pt x="3" y="9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3"/>
                    <a:pt x="5" y="2"/>
                    <a:pt x="4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iSḻiḑé"/>
            <p:cNvSpPr/>
            <p:nvPr/>
          </p:nvSpPr>
          <p:spPr bwMode="auto">
            <a:xfrm>
              <a:off x="6948488" y="5064126"/>
              <a:ext cx="3175" cy="14288"/>
            </a:xfrm>
            <a:custGeom>
              <a:avLst/>
              <a:gdLst>
                <a:gd name="T0" fmla="*/ 2 w 2"/>
                <a:gd name="T1" fmla="*/ 0 h 10"/>
                <a:gd name="T2" fmla="*/ 0 w 2"/>
                <a:gd name="T3" fmla="*/ 10 h 10"/>
                <a:gd name="T4" fmla="*/ 1 w 2"/>
                <a:gd name="T5" fmla="*/ 6 h 10"/>
                <a:gd name="T6" fmla="*/ 2 w 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cubicBezTo>
                    <a:pt x="1" y="4"/>
                    <a:pt x="1" y="7"/>
                    <a:pt x="0" y="10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íślïḋè"/>
            <p:cNvSpPr/>
            <p:nvPr/>
          </p:nvSpPr>
          <p:spPr bwMode="auto">
            <a:xfrm>
              <a:off x="6767513" y="5326063"/>
              <a:ext cx="4763" cy="19050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14 h 14"/>
                <a:gd name="T4" fmla="*/ 1 w 3"/>
                <a:gd name="T5" fmla="*/ 11 h 14"/>
                <a:gd name="T6" fmla="*/ 3 w 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1" y="5"/>
                    <a:pt x="0" y="9"/>
                    <a:pt x="0" y="14"/>
                  </a:cubicBezTo>
                  <a:cubicBezTo>
                    <a:pt x="0" y="13"/>
                    <a:pt x="1" y="12"/>
                    <a:pt x="1" y="11"/>
                  </a:cubicBezTo>
                  <a:cubicBezTo>
                    <a:pt x="2" y="8"/>
                    <a:pt x="3" y="4"/>
                    <a:pt x="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îśḻïde"/>
            <p:cNvSpPr/>
            <p:nvPr/>
          </p:nvSpPr>
          <p:spPr bwMode="auto">
            <a:xfrm>
              <a:off x="6672263" y="5465763"/>
              <a:ext cx="117475" cy="19050"/>
            </a:xfrm>
            <a:custGeom>
              <a:avLst/>
              <a:gdLst>
                <a:gd name="T0" fmla="*/ 4 w 86"/>
                <a:gd name="T1" fmla="*/ 7 h 13"/>
                <a:gd name="T2" fmla="*/ 0 w 86"/>
                <a:gd name="T3" fmla="*/ 13 h 13"/>
                <a:gd name="T4" fmla="*/ 4 w 86"/>
                <a:gd name="T5" fmla="*/ 8 h 13"/>
                <a:gd name="T6" fmla="*/ 4 w 86"/>
                <a:gd name="T7" fmla="*/ 7 h 13"/>
                <a:gd name="T8" fmla="*/ 83 w 86"/>
                <a:gd name="T9" fmla="*/ 0 h 13"/>
                <a:gd name="T10" fmla="*/ 83 w 86"/>
                <a:gd name="T11" fmla="*/ 1 h 13"/>
                <a:gd name="T12" fmla="*/ 86 w 86"/>
                <a:gd name="T13" fmla="*/ 3 h 13"/>
                <a:gd name="T14" fmla="*/ 83 w 86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">
                  <a:moveTo>
                    <a:pt x="4" y="7"/>
                  </a:moveTo>
                  <a:cubicBezTo>
                    <a:pt x="1" y="8"/>
                    <a:pt x="0" y="10"/>
                    <a:pt x="0" y="13"/>
                  </a:cubicBezTo>
                  <a:cubicBezTo>
                    <a:pt x="1" y="11"/>
                    <a:pt x="2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1"/>
                  </a:cubicBezTo>
                  <a:cubicBezTo>
                    <a:pt x="84" y="1"/>
                    <a:pt x="86" y="2"/>
                    <a:pt x="86" y="3"/>
                  </a:cubicBezTo>
                  <a:cubicBezTo>
                    <a:pt x="86" y="1"/>
                    <a:pt x="85" y="0"/>
                    <a:pt x="8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Slíḓe"/>
            <p:cNvSpPr/>
            <p:nvPr/>
          </p:nvSpPr>
          <p:spPr bwMode="auto">
            <a:xfrm>
              <a:off x="6672263" y="5467351"/>
              <a:ext cx="117475" cy="65088"/>
            </a:xfrm>
            <a:custGeom>
              <a:avLst/>
              <a:gdLst>
                <a:gd name="T0" fmla="*/ 83 w 86"/>
                <a:gd name="T1" fmla="*/ 0 h 47"/>
                <a:gd name="T2" fmla="*/ 76 w 86"/>
                <a:gd name="T3" fmla="*/ 28 h 47"/>
                <a:gd name="T4" fmla="*/ 18 w 86"/>
                <a:gd name="T5" fmla="*/ 35 h 47"/>
                <a:gd name="T6" fmla="*/ 5 w 86"/>
                <a:gd name="T7" fmla="*/ 11 h 47"/>
                <a:gd name="T8" fmla="*/ 4 w 86"/>
                <a:gd name="T9" fmla="*/ 7 h 47"/>
                <a:gd name="T10" fmla="*/ 0 w 86"/>
                <a:gd name="T11" fmla="*/ 12 h 47"/>
                <a:gd name="T12" fmla="*/ 3 w 86"/>
                <a:gd name="T13" fmla="*/ 22 h 47"/>
                <a:gd name="T14" fmla="*/ 16 w 86"/>
                <a:gd name="T15" fmla="*/ 47 h 47"/>
                <a:gd name="T16" fmla="*/ 74 w 86"/>
                <a:gd name="T17" fmla="*/ 40 h 47"/>
                <a:gd name="T18" fmla="*/ 85 w 86"/>
                <a:gd name="T19" fmla="*/ 4 h 47"/>
                <a:gd name="T20" fmla="*/ 86 w 86"/>
                <a:gd name="T21" fmla="*/ 2 h 47"/>
                <a:gd name="T22" fmla="*/ 83 w 86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47">
                  <a:moveTo>
                    <a:pt x="83" y="0"/>
                  </a:moveTo>
                  <a:cubicBezTo>
                    <a:pt x="80" y="9"/>
                    <a:pt x="78" y="19"/>
                    <a:pt x="76" y="2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3" y="27"/>
                    <a:pt x="9" y="19"/>
                    <a:pt x="5" y="11"/>
                  </a:cubicBezTo>
                  <a:cubicBezTo>
                    <a:pt x="5" y="10"/>
                    <a:pt x="4" y="8"/>
                    <a:pt x="4" y="7"/>
                  </a:cubicBezTo>
                  <a:cubicBezTo>
                    <a:pt x="2" y="8"/>
                    <a:pt x="1" y="10"/>
                    <a:pt x="0" y="12"/>
                  </a:cubicBezTo>
                  <a:cubicBezTo>
                    <a:pt x="0" y="15"/>
                    <a:pt x="1" y="18"/>
                    <a:pt x="3" y="22"/>
                  </a:cubicBezTo>
                  <a:cubicBezTo>
                    <a:pt x="7" y="31"/>
                    <a:pt x="11" y="39"/>
                    <a:pt x="16" y="47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9" y="10"/>
                    <a:pt x="85" y="4"/>
                  </a:cubicBezTo>
                  <a:cubicBezTo>
                    <a:pt x="85" y="3"/>
                    <a:pt x="86" y="2"/>
                    <a:pt x="86" y="2"/>
                  </a:cubicBezTo>
                  <a:cubicBezTo>
                    <a:pt x="86" y="1"/>
                    <a:pt x="84" y="0"/>
                    <a:pt x="83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íśḷíḋè"/>
            <p:cNvSpPr/>
            <p:nvPr/>
          </p:nvSpPr>
          <p:spPr bwMode="auto">
            <a:xfrm>
              <a:off x="6637338" y="5054601"/>
              <a:ext cx="3175" cy="85725"/>
            </a:xfrm>
            <a:custGeom>
              <a:avLst/>
              <a:gdLst>
                <a:gd name="T0" fmla="*/ 2 w 2"/>
                <a:gd name="T1" fmla="*/ 0 h 63"/>
                <a:gd name="T2" fmla="*/ 2 w 2"/>
                <a:gd name="T3" fmla="*/ 0 h 63"/>
                <a:gd name="T4" fmla="*/ 2 w 2"/>
                <a:gd name="T5" fmla="*/ 39 h 63"/>
                <a:gd name="T6" fmla="*/ 1 w 2"/>
                <a:gd name="T7" fmla="*/ 63 h 63"/>
                <a:gd name="T8" fmla="*/ 2 w 2"/>
                <a:gd name="T9" fmla="*/ 41 h 63"/>
                <a:gd name="T10" fmla="*/ 2 w 2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7"/>
                    <a:pt x="0" y="55"/>
                    <a:pt x="1" y="63"/>
                  </a:cubicBezTo>
                  <a:cubicBezTo>
                    <a:pt x="1" y="56"/>
                    <a:pt x="1" y="48"/>
                    <a:pt x="2" y="4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A4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ṡḻíḓé"/>
            <p:cNvSpPr/>
            <p:nvPr/>
          </p:nvSpPr>
          <p:spPr bwMode="auto">
            <a:xfrm>
              <a:off x="6616701" y="4724401"/>
              <a:ext cx="23813" cy="330200"/>
            </a:xfrm>
            <a:custGeom>
              <a:avLst/>
              <a:gdLst>
                <a:gd name="T0" fmla="*/ 1 w 17"/>
                <a:gd name="T1" fmla="*/ 0 h 240"/>
                <a:gd name="T2" fmla="*/ 1 w 17"/>
                <a:gd name="T3" fmla="*/ 0 h 240"/>
                <a:gd name="T4" fmla="*/ 1 w 17"/>
                <a:gd name="T5" fmla="*/ 2 h 240"/>
                <a:gd name="T6" fmla="*/ 2 w 17"/>
                <a:gd name="T7" fmla="*/ 96 h 240"/>
                <a:gd name="T8" fmla="*/ 17 w 17"/>
                <a:gd name="T9" fmla="*/ 233 h 240"/>
                <a:gd name="T10" fmla="*/ 17 w 17"/>
                <a:gd name="T11" fmla="*/ 240 h 240"/>
                <a:gd name="T12" fmla="*/ 17 w 17"/>
                <a:gd name="T13" fmla="*/ 240 h 240"/>
                <a:gd name="T14" fmla="*/ 17 w 17"/>
                <a:gd name="T15" fmla="*/ 234 h 240"/>
                <a:gd name="T16" fmla="*/ 2 w 17"/>
                <a:gd name="T17" fmla="*/ 98 h 240"/>
                <a:gd name="T18" fmla="*/ 1 w 17"/>
                <a:gd name="T19" fmla="*/ 4 h 240"/>
                <a:gd name="T20" fmla="*/ 1 w 17"/>
                <a:gd name="T21" fmla="*/ 4 h 240"/>
                <a:gd name="T22" fmla="*/ 1 w 17"/>
                <a:gd name="T23" fmla="*/ 4 h 240"/>
                <a:gd name="T24" fmla="*/ 1 w 1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7"/>
                    <a:pt x="0" y="67"/>
                    <a:pt x="2" y="96"/>
                  </a:cubicBezTo>
                  <a:cubicBezTo>
                    <a:pt x="4" y="142"/>
                    <a:pt x="17" y="233"/>
                    <a:pt x="17" y="233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7" y="234"/>
                    <a:pt x="17" y="234"/>
                    <a:pt x="17" y="234"/>
                  </a:cubicBezTo>
                  <a:cubicBezTo>
                    <a:pt x="17" y="234"/>
                    <a:pt x="4" y="144"/>
                    <a:pt x="2" y="98"/>
                  </a:cubicBezTo>
                  <a:cubicBezTo>
                    <a:pt x="1" y="69"/>
                    <a:pt x="1" y="29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3F7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îṣ1îḑê"/>
            <p:cNvSpPr/>
            <p:nvPr/>
          </p:nvSpPr>
          <p:spPr bwMode="auto">
            <a:xfrm>
              <a:off x="6670676" y="5278438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2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íṧḻîďè"/>
            <p:cNvSpPr/>
            <p:nvPr/>
          </p:nvSpPr>
          <p:spPr bwMode="auto">
            <a:xfrm>
              <a:off x="6618288" y="4730751"/>
              <a:ext cx="74613" cy="663575"/>
            </a:xfrm>
            <a:custGeom>
              <a:avLst/>
              <a:gdLst>
                <a:gd name="T0" fmla="*/ 2 w 54"/>
                <a:gd name="T1" fmla="*/ 0 h 484"/>
                <a:gd name="T2" fmla="*/ 0 w 54"/>
                <a:gd name="T3" fmla="*/ 0 h 484"/>
                <a:gd name="T4" fmla="*/ 0 w 54"/>
                <a:gd name="T5" fmla="*/ 0 h 484"/>
                <a:gd name="T6" fmla="*/ 1 w 54"/>
                <a:gd name="T7" fmla="*/ 94 h 484"/>
                <a:gd name="T8" fmla="*/ 16 w 54"/>
                <a:gd name="T9" fmla="*/ 230 h 484"/>
                <a:gd name="T10" fmla="*/ 16 w 54"/>
                <a:gd name="T11" fmla="*/ 236 h 484"/>
                <a:gd name="T12" fmla="*/ 16 w 54"/>
                <a:gd name="T13" fmla="*/ 277 h 484"/>
                <a:gd name="T14" fmla="*/ 15 w 54"/>
                <a:gd name="T15" fmla="*/ 299 h 484"/>
                <a:gd name="T16" fmla="*/ 27 w 54"/>
                <a:gd name="T17" fmla="*/ 333 h 484"/>
                <a:gd name="T18" fmla="*/ 30 w 54"/>
                <a:gd name="T19" fmla="*/ 363 h 484"/>
                <a:gd name="T20" fmla="*/ 38 w 54"/>
                <a:gd name="T21" fmla="*/ 399 h 484"/>
                <a:gd name="T22" fmla="*/ 38 w 54"/>
                <a:gd name="T23" fmla="*/ 401 h 484"/>
                <a:gd name="T24" fmla="*/ 38 w 54"/>
                <a:gd name="T25" fmla="*/ 402 h 484"/>
                <a:gd name="T26" fmla="*/ 45 w 54"/>
                <a:gd name="T27" fmla="*/ 449 h 484"/>
                <a:gd name="T28" fmla="*/ 50 w 54"/>
                <a:gd name="T29" fmla="*/ 484 h 484"/>
                <a:gd name="T30" fmla="*/ 52 w 54"/>
                <a:gd name="T31" fmla="*/ 473 h 484"/>
                <a:gd name="T32" fmla="*/ 47 w 54"/>
                <a:gd name="T33" fmla="*/ 438 h 484"/>
                <a:gd name="T34" fmla="*/ 40 w 54"/>
                <a:gd name="T35" fmla="*/ 388 h 484"/>
                <a:gd name="T36" fmla="*/ 32 w 54"/>
                <a:gd name="T37" fmla="*/ 352 h 484"/>
                <a:gd name="T38" fmla="*/ 29 w 54"/>
                <a:gd name="T39" fmla="*/ 321 h 484"/>
                <a:gd name="T40" fmla="*/ 18 w 54"/>
                <a:gd name="T41" fmla="*/ 264 h 484"/>
                <a:gd name="T42" fmla="*/ 18 w 54"/>
                <a:gd name="T43" fmla="*/ 217 h 484"/>
                <a:gd name="T44" fmla="*/ 3 w 54"/>
                <a:gd name="T45" fmla="*/ 81 h 484"/>
                <a:gd name="T46" fmla="*/ 2 w 54"/>
                <a:gd name="T4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65"/>
                    <a:pt x="1" y="94"/>
                  </a:cubicBezTo>
                  <a:cubicBezTo>
                    <a:pt x="3" y="140"/>
                    <a:pt x="16" y="230"/>
                    <a:pt x="16" y="230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16" y="277"/>
                    <a:pt x="16" y="277"/>
                    <a:pt x="16" y="277"/>
                  </a:cubicBezTo>
                  <a:cubicBezTo>
                    <a:pt x="15" y="284"/>
                    <a:pt x="15" y="292"/>
                    <a:pt x="15" y="299"/>
                  </a:cubicBezTo>
                  <a:cubicBezTo>
                    <a:pt x="17" y="311"/>
                    <a:pt x="21" y="323"/>
                    <a:pt x="27" y="333"/>
                  </a:cubicBezTo>
                  <a:cubicBezTo>
                    <a:pt x="30" y="363"/>
                    <a:pt x="30" y="363"/>
                    <a:pt x="30" y="363"/>
                  </a:cubicBezTo>
                  <a:cubicBezTo>
                    <a:pt x="30" y="363"/>
                    <a:pt x="40" y="388"/>
                    <a:pt x="38" y="399"/>
                  </a:cubicBezTo>
                  <a:cubicBezTo>
                    <a:pt x="38" y="399"/>
                    <a:pt x="38" y="400"/>
                    <a:pt x="38" y="401"/>
                  </a:cubicBezTo>
                  <a:cubicBezTo>
                    <a:pt x="38" y="401"/>
                    <a:pt x="38" y="401"/>
                    <a:pt x="38" y="402"/>
                  </a:cubicBezTo>
                  <a:cubicBezTo>
                    <a:pt x="37" y="414"/>
                    <a:pt x="45" y="449"/>
                    <a:pt x="45" y="449"/>
                  </a:cubicBezTo>
                  <a:cubicBezTo>
                    <a:pt x="45" y="449"/>
                    <a:pt x="46" y="483"/>
                    <a:pt x="50" y="484"/>
                  </a:cubicBezTo>
                  <a:cubicBezTo>
                    <a:pt x="53" y="479"/>
                    <a:pt x="54" y="474"/>
                    <a:pt x="52" y="473"/>
                  </a:cubicBezTo>
                  <a:cubicBezTo>
                    <a:pt x="47" y="471"/>
                    <a:pt x="47" y="438"/>
                    <a:pt x="47" y="438"/>
                  </a:cubicBezTo>
                  <a:cubicBezTo>
                    <a:pt x="47" y="438"/>
                    <a:pt x="37" y="398"/>
                    <a:pt x="40" y="388"/>
                  </a:cubicBezTo>
                  <a:cubicBezTo>
                    <a:pt x="42" y="377"/>
                    <a:pt x="32" y="352"/>
                    <a:pt x="32" y="352"/>
                  </a:cubicBezTo>
                  <a:cubicBezTo>
                    <a:pt x="29" y="321"/>
                    <a:pt x="29" y="321"/>
                    <a:pt x="29" y="321"/>
                  </a:cubicBezTo>
                  <a:cubicBezTo>
                    <a:pt x="18" y="304"/>
                    <a:pt x="15" y="284"/>
                    <a:pt x="18" y="264"/>
                  </a:cubicBezTo>
                  <a:cubicBezTo>
                    <a:pt x="18" y="217"/>
                    <a:pt x="18" y="217"/>
                    <a:pt x="18" y="217"/>
                  </a:cubicBezTo>
                  <a:cubicBezTo>
                    <a:pt x="18" y="217"/>
                    <a:pt x="5" y="127"/>
                    <a:pt x="3" y="81"/>
                  </a:cubicBezTo>
                  <a:cubicBezTo>
                    <a:pt x="2" y="56"/>
                    <a:pt x="2" y="24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ṩḷiḋe"/>
            <p:cNvSpPr/>
            <p:nvPr/>
          </p:nvSpPr>
          <p:spPr bwMode="auto">
            <a:xfrm>
              <a:off x="6900863" y="5465763"/>
              <a:ext cx="103188" cy="39688"/>
            </a:xfrm>
            <a:custGeom>
              <a:avLst/>
              <a:gdLst>
                <a:gd name="T0" fmla="*/ 76 w 76"/>
                <a:gd name="T1" fmla="*/ 24 h 28"/>
                <a:gd name="T2" fmla="*/ 76 w 76"/>
                <a:gd name="T3" fmla="*/ 24 h 28"/>
                <a:gd name="T4" fmla="*/ 76 w 76"/>
                <a:gd name="T5" fmla="*/ 27 h 28"/>
                <a:gd name="T6" fmla="*/ 76 w 76"/>
                <a:gd name="T7" fmla="*/ 28 h 28"/>
                <a:gd name="T8" fmla="*/ 76 w 76"/>
                <a:gd name="T9" fmla="*/ 24 h 28"/>
                <a:gd name="T10" fmla="*/ 2 w 76"/>
                <a:gd name="T11" fmla="*/ 0 h 28"/>
                <a:gd name="T12" fmla="*/ 0 w 76"/>
                <a:gd name="T13" fmla="*/ 8 h 28"/>
                <a:gd name="T14" fmla="*/ 2 w 76"/>
                <a:gd name="T15" fmla="*/ 1 h 28"/>
                <a:gd name="T16" fmla="*/ 2 w 7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8">
                  <a:moveTo>
                    <a:pt x="76" y="24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moveTo>
                    <a:pt x="2" y="0"/>
                  </a:moveTo>
                  <a:cubicBezTo>
                    <a:pt x="1" y="2"/>
                    <a:pt x="0" y="4"/>
                    <a:pt x="0" y="8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ïşlïḓè"/>
            <p:cNvSpPr/>
            <p:nvPr/>
          </p:nvSpPr>
          <p:spPr bwMode="auto">
            <a:xfrm>
              <a:off x="7004051" y="5503863"/>
              <a:ext cx="0" cy="7938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1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B2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š1ïḓê"/>
            <p:cNvSpPr/>
            <p:nvPr/>
          </p:nvSpPr>
          <p:spPr bwMode="auto">
            <a:xfrm>
              <a:off x="6900863" y="5467351"/>
              <a:ext cx="103188" cy="58738"/>
            </a:xfrm>
            <a:custGeom>
              <a:avLst/>
              <a:gdLst>
                <a:gd name="T0" fmla="*/ 2 w 76"/>
                <a:gd name="T1" fmla="*/ 0 h 42"/>
                <a:gd name="T2" fmla="*/ 0 w 76"/>
                <a:gd name="T3" fmla="*/ 7 h 42"/>
                <a:gd name="T4" fmla="*/ 10 w 76"/>
                <a:gd name="T5" fmla="*/ 34 h 42"/>
                <a:gd name="T6" fmla="*/ 45 w 76"/>
                <a:gd name="T7" fmla="*/ 42 h 42"/>
                <a:gd name="T8" fmla="*/ 76 w 76"/>
                <a:gd name="T9" fmla="*/ 32 h 42"/>
                <a:gd name="T10" fmla="*/ 76 w 76"/>
                <a:gd name="T11" fmla="*/ 26 h 42"/>
                <a:gd name="T12" fmla="*/ 76 w 76"/>
                <a:gd name="T13" fmla="*/ 23 h 42"/>
                <a:gd name="T14" fmla="*/ 46 w 76"/>
                <a:gd name="T15" fmla="*/ 30 h 42"/>
                <a:gd name="T16" fmla="*/ 11 w 76"/>
                <a:gd name="T17" fmla="*/ 22 h 42"/>
                <a:gd name="T18" fmla="*/ 2 w 76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2">
                  <a:moveTo>
                    <a:pt x="2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5"/>
                    <a:pt x="5" y="28"/>
                    <a:pt x="10" y="34"/>
                  </a:cubicBezTo>
                  <a:cubicBezTo>
                    <a:pt x="13" y="38"/>
                    <a:pt x="29" y="42"/>
                    <a:pt x="45" y="42"/>
                  </a:cubicBezTo>
                  <a:cubicBezTo>
                    <a:pt x="58" y="42"/>
                    <a:pt x="71" y="39"/>
                    <a:pt x="76" y="32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0" y="28"/>
                    <a:pt x="58" y="30"/>
                    <a:pt x="46" y="30"/>
                  </a:cubicBezTo>
                  <a:cubicBezTo>
                    <a:pt x="31" y="30"/>
                    <a:pt x="15" y="27"/>
                    <a:pt x="11" y="22"/>
                  </a:cubicBezTo>
                  <a:cubicBezTo>
                    <a:pt x="7" y="16"/>
                    <a:pt x="4" y="8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śļíḋè"/>
            <p:cNvSpPr/>
            <p:nvPr/>
          </p:nvSpPr>
          <p:spPr bwMode="auto">
            <a:xfrm>
              <a:off x="7016751" y="5422901"/>
              <a:ext cx="0" cy="4763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şľîḓê"/>
            <p:cNvSpPr/>
            <p:nvPr/>
          </p:nvSpPr>
          <p:spPr bwMode="auto">
            <a:xfrm>
              <a:off x="7007226" y="5422901"/>
              <a:ext cx="9525" cy="30163"/>
            </a:xfrm>
            <a:custGeom>
              <a:avLst/>
              <a:gdLst>
                <a:gd name="T0" fmla="*/ 7 w 7"/>
                <a:gd name="T1" fmla="*/ 0 h 22"/>
                <a:gd name="T2" fmla="*/ 7 w 7"/>
                <a:gd name="T3" fmla="*/ 1 h 22"/>
                <a:gd name="T4" fmla="*/ 0 w 7"/>
                <a:gd name="T5" fmla="*/ 15 h 22"/>
                <a:gd name="T6" fmla="*/ 0 w 7"/>
                <a:gd name="T7" fmla="*/ 22 h 22"/>
                <a:gd name="T8" fmla="*/ 5 w 7"/>
                <a:gd name="T9" fmla="*/ 12 h 22"/>
                <a:gd name="T10" fmla="*/ 7 w 7"/>
                <a:gd name="T11" fmla="*/ 4 h 22"/>
                <a:gd name="T12" fmla="*/ 7 w 7"/>
                <a:gd name="T13" fmla="*/ 0 h 22"/>
                <a:gd name="T14" fmla="*/ 7 w 7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5"/>
                    <a:pt x="2" y="10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9"/>
                    <a:pt x="3" y="16"/>
                    <a:pt x="5" y="12"/>
                  </a:cubicBezTo>
                  <a:cubicBezTo>
                    <a:pt x="6" y="10"/>
                    <a:pt x="6" y="7"/>
                    <a:pt x="7" y="4"/>
                  </a:cubicBezTo>
                  <a:cubicBezTo>
                    <a:pt x="7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ṧľíḍé"/>
            <p:cNvSpPr/>
            <p:nvPr/>
          </p:nvSpPr>
          <p:spPr bwMode="auto">
            <a:xfrm>
              <a:off x="6881813" y="5335588"/>
              <a:ext cx="3175" cy="28575"/>
            </a:xfrm>
            <a:custGeom>
              <a:avLst/>
              <a:gdLst>
                <a:gd name="T0" fmla="*/ 2 w 2"/>
                <a:gd name="T1" fmla="*/ 0 h 20"/>
                <a:gd name="T2" fmla="*/ 0 w 2"/>
                <a:gd name="T3" fmla="*/ 20 h 20"/>
                <a:gd name="T4" fmla="*/ 2 w 2"/>
                <a:gd name="T5" fmla="*/ 2 h 20"/>
                <a:gd name="T6" fmla="*/ 2 w 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2" y="0"/>
                  </a:moveTo>
                  <a:cubicBezTo>
                    <a:pt x="1" y="3"/>
                    <a:pt x="0" y="11"/>
                    <a:pt x="0" y="20"/>
                  </a:cubicBezTo>
                  <a:cubicBezTo>
                    <a:pt x="0" y="12"/>
                    <a:pt x="1" y="5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šlïḍê"/>
            <p:cNvSpPr/>
            <p:nvPr/>
          </p:nvSpPr>
          <p:spPr bwMode="auto">
            <a:xfrm>
              <a:off x="6881813" y="5338763"/>
              <a:ext cx="44450" cy="95250"/>
            </a:xfrm>
            <a:custGeom>
              <a:avLst/>
              <a:gdLst>
                <a:gd name="T0" fmla="*/ 2 w 32"/>
                <a:gd name="T1" fmla="*/ 0 h 69"/>
                <a:gd name="T2" fmla="*/ 0 w 32"/>
                <a:gd name="T3" fmla="*/ 18 h 69"/>
                <a:gd name="T4" fmla="*/ 9 w 32"/>
                <a:gd name="T5" fmla="*/ 56 h 69"/>
                <a:gd name="T6" fmla="*/ 27 w 32"/>
                <a:gd name="T7" fmla="*/ 69 h 69"/>
                <a:gd name="T8" fmla="*/ 32 w 32"/>
                <a:gd name="T9" fmla="*/ 58 h 69"/>
                <a:gd name="T10" fmla="*/ 31 w 32"/>
                <a:gd name="T11" fmla="*/ 58 h 69"/>
                <a:gd name="T12" fmla="*/ 11 w 32"/>
                <a:gd name="T13" fmla="*/ 44 h 69"/>
                <a:gd name="T14" fmla="*/ 2 w 32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9">
                  <a:moveTo>
                    <a:pt x="2" y="0"/>
                  </a:moveTo>
                  <a:cubicBezTo>
                    <a:pt x="1" y="3"/>
                    <a:pt x="0" y="10"/>
                    <a:pt x="0" y="18"/>
                  </a:cubicBezTo>
                  <a:cubicBezTo>
                    <a:pt x="0" y="31"/>
                    <a:pt x="1" y="47"/>
                    <a:pt x="9" y="56"/>
                  </a:cubicBezTo>
                  <a:cubicBezTo>
                    <a:pt x="18" y="66"/>
                    <a:pt x="24" y="69"/>
                    <a:pt x="27" y="69"/>
                  </a:cubicBezTo>
                  <a:cubicBezTo>
                    <a:pt x="29" y="66"/>
                    <a:pt x="31" y="62"/>
                    <a:pt x="32" y="58"/>
                  </a:cubicBezTo>
                  <a:cubicBezTo>
                    <a:pt x="32" y="58"/>
                    <a:pt x="32" y="58"/>
                    <a:pt x="31" y="58"/>
                  </a:cubicBezTo>
                  <a:cubicBezTo>
                    <a:pt x="29" y="58"/>
                    <a:pt x="22" y="57"/>
                    <a:pt x="11" y="44"/>
                  </a:cubicBezTo>
                  <a:cubicBezTo>
                    <a:pt x="2" y="34"/>
                    <a:pt x="1" y="14"/>
                    <a:pt x="2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íšḻîḓé"/>
            <p:cNvSpPr/>
            <p:nvPr/>
          </p:nvSpPr>
          <p:spPr bwMode="auto">
            <a:xfrm>
              <a:off x="6832601" y="5091113"/>
              <a:ext cx="1588" cy="19050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6 h 13"/>
                <a:gd name="T4" fmla="*/ 0 w 1"/>
                <a:gd name="T5" fmla="*/ 13 h 13"/>
                <a:gd name="T6" fmla="*/ 0 w 1"/>
                <a:gd name="T7" fmla="*/ 7 h 13"/>
                <a:gd name="T8" fmla="*/ 0 w 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4"/>
                    <a:pt x="1" y="2"/>
                    <a:pt x="0" y="0"/>
                  </a:cubicBezTo>
                </a:path>
              </a:pathLst>
            </a:custGeom>
            <a:solidFill>
              <a:srgbClr val="4A4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îṥ1iḋé"/>
            <p:cNvSpPr/>
            <p:nvPr/>
          </p:nvSpPr>
          <p:spPr bwMode="auto">
            <a:xfrm>
              <a:off x="6884988" y="5286376"/>
              <a:ext cx="1588" cy="39688"/>
            </a:xfrm>
            <a:custGeom>
              <a:avLst/>
              <a:gdLst>
                <a:gd name="T0" fmla="*/ 1 w 1"/>
                <a:gd name="T1" fmla="*/ 18 h 29"/>
                <a:gd name="T2" fmla="*/ 1 w 1"/>
                <a:gd name="T3" fmla="*/ 29 h 29"/>
                <a:gd name="T4" fmla="*/ 1 w 1"/>
                <a:gd name="T5" fmla="*/ 29 h 29"/>
                <a:gd name="T6" fmla="*/ 1 w 1"/>
                <a:gd name="T7" fmla="*/ 18 h 29"/>
                <a:gd name="T8" fmla="*/ 0 w 1"/>
                <a:gd name="T9" fmla="*/ 0 h 29"/>
                <a:gd name="T10" fmla="*/ 0 w 1"/>
                <a:gd name="T11" fmla="*/ 1 h 29"/>
                <a:gd name="T12" fmla="*/ 0 w 1"/>
                <a:gd name="T13" fmla="*/ 1 h 29"/>
                <a:gd name="T14" fmla="*/ 0 w 1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9">
                  <a:moveTo>
                    <a:pt x="1" y="18"/>
                  </a:moveTo>
                  <a:cubicBezTo>
                    <a:pt x="1" y="22"/>
                    <a:pt x="1" y="25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6"/>
                    <a:pt x="1" y="22"/>
                    <a:pt x="1" y="18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ṧlíḋè"/>
            <p:cNvSpPr/>
            <p:nvPr/>
          </p:nvSpPr>
          <p:spPr bwMode="auto">
            <a:xfrm>
              <a:off x="6767513" y="4924426"/>
              <a:ext cx="123825" cy="401638"/>
            </a:xfrm>
            <a:custGeom>
              <a:avLst/>
              <a:gdLst>
                <a:gd name="T0" fmla="*/ 9 w 90"/>
                <a:gd name="T1" fmla="*/ 0 h 293"/>
                <a:gd name="T2" fmla="*/ 1 w 90"/>
                <a:gd name="T3" fmla="*/ 23 h 293"/>
                <a:gd name="T4" fmla="*/ 0 w 90"/>
                <a:gd name="T5" fmla="*/ 30 h 293"/>
                <a:gd name="T6" fmla="*/ 7 w 90"/>
                <a:gd name="T7" fmla="*/ 12 h 293"/>
                <a:gd name="T8" fmla="*/ 23 w 90"/>
                <a:gd name="T9" fmla="*/ 51 h 293"/>
                <a:gd name="T10" fmla="*/ 39 w 90"/>
                <a:gd name="T11" fmla="*/ 103 h 293"/>
                <a:gd name="T12" fmla="*/ 47 w 90"/>
                <a:gd name="T13" fmla="*/ 122 h 293"/>
                <a:gd name="T14" fmla="*/ 47 w 90"/>
                <a:gd name="T15" fmla="*/ 129 h 293"/>
                <a:gd name="T16" fmla="*/ 47 w 90"/>
                <a:gd name="T17" fmla="*/ 135 h 293"/>
                <a:gd name="T18" fmla="*/ 52 w 90"/>
                <a:gd name="T19" fmla="*/ 148 h 293"/>
                <a:gd name="T20" fmla="*/ 63 w 90"/>
                <a:gd name="T21" fmla="*/ 179 h 293"/>
                <a:gd name="T22" fmla="*/ 70 w 90"/>
                <a:gd name="T23" fmla="*/ 197 h 293"/>
                <a:gd name="T24" fmla="*/ 82 w 90"/>
                <a:gd name="T25" fmla="*/ 239 h 293"/>
                <a:gd name="T26" fmla="*/ 85 w 90"/>
                <a:gd name="T27" fmla="*/ 264 h 293"/>
                <a:gd name="T28" fmla="*/ 85 w 90"/>
                <a:gd name="T29" fmla="*/ 265 h 293"/>
                <a:gd name="T30" fmla="*/ 86 w 90"/>
                <a:gd name="T31" fmla="*/ 282 h 293"/>
                <a:gd name="T32" fmla="*/ 86 w 90"/>
                <a:gd name="T33" fmla="*/ 293 h 293"/>
                <a:gd name="T34" fmla="*/ 87 w 90"/>
                <a:gd name="T35" fmla="*/ 289 h 293"/>
                <a:gd name="T36" fmla="*/ 87 w 90"/>
                <a:gd name="T37" fmla="*/ 253 h 293"/>
                <a:gd name="T38" fmla="*/ 84 w 90"/>
                <a:gd name="T39" fmla="*/ 227 h 293"/>
                <a:gd name="T40" fmla="*/ 72 w 90"/>
                <a:gd name="T41" fmla="*/ 186 h 293"/>
                <a:gd name="T42" fmla="*/ 65 w 90"/>
                <a:gd name="T43" fmla="*/ 167 h 293"/>
                <a:gd name="T44" fmla="*/ 54 w 90"/>
                <a:gd name="T45" fmla="*/ 137 h 293"/>
                <a:gd name="T46" fmla="*/ 49 w 90"/>
                <a:gd name="T47" fmla="*/ 116 h 293"/>
                <a:gd name="T48" fmla="*/ 41 w 90"/>
                <a:gd name="T49" fmla="*/ 91 h 293"/>
                <a:gd name="T50" fmla="*/ 25 w 90"/>
                <a:gd name="T51" fmla="*/ 39 h 293"/>
                <a:gd name="T52" fmla="*/ 9 w 90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293">
                  <a:moveTo>
                    <a:pt x="9" y="0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5"/>
                    <a:pt x="0" y="3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103"/>
                    <a:pt x="46" y="112"/>
                    <a:pt x="47" y="122"/>
                  </a:cubicBezTo>
                  <a:cubicBezTo>
                    <a:pt x="48" y="124"/>
                    <a:pt x="48" y="126"/>
                    <a:pt x="47" y="129"/>
                  </a:cubicBezTo>
                  <a:cubicBezTo>
                    <a:pt x="47" y="131"/>
                    <a:pt x="47" y="133"/>
                    <a:pt x="47" y="135"/>
                  </a:cubicBezTo>
                  <a:cubicBezTo>
                    <a:pt x="48" y="140"/>
                    <a:pt x="50" y="144"/>
                    <a:pt x="52" y="148"/>
                  </a:cubicBezTo>
                  <a:cubicBezTo>
                    <a:pt x="52" y="148"/>
                    <a:pt x="56" y="173"/>
                    <a:pt x="63" y="179"/>
                  </a:cubicBezTo>
                  <a:cubicBezTo>
                    <a:pt x="70" y="185"/>
                    <a:pt x="70" y="197"/>
                    <a:pt x="70" y="197"/>
                  </a:cubicBezTo>
                  <a:cubicBezTo>
                    <a:pt x="70" y="197"/>
                    <a:pt x="78" y="233"/>
                    <a:pt x="82" y="239"/>
                  </a:cubicBezTo>
                  <a:cubicBezTo>
                    <a:pt x="85" y="244"/>
                    <a:pt x="85" y="260"/>
                    <a:pt x="85" y="264"/>
                  </a:cubicBezTo>
                  <a:cubicBezTo>
                    <a:pt x="85" y="264"/>
                    <a:pt x="85" y="264"/>
                    <a:pt x="85" y="265"/>
                  </a:cubicBezTo>
                  <a:cubicBezTo>
                    <a:pt x="86" y="271"/>
                    <a:pt x="86" y="276"/>
                    <a:pt x="86" y="282"/>
                  </a:cubicBezTo>
                  <a:cubicBezTo>
                    <a:pt x="86" y="286"/>
                    <a:pt x="86" y="290"/>
                    <a:pt x="86" y="293"/>
                  </a:cubicBezTo>
                  <a:cubicBezTo>
                    <a:pt x="87" y="291"/>
                    <a:pt x="87" y="290"/>
                    <a:pt x="87" y="289"/>
                  </a:cubicBezTo>
                  <a:cubicBezTo>
                    <a:pt x="90" y="281"/>
                    <a:pt x="87" y="253"/>
                    <a:pt x="87" y="253"/>
                  </a:cubicBezTo>
                  <a:cubicBezTo>
                    <a:pt x="87" y="253"/>
                    <a:pt x="88" y="234"/>
                    <a:pt x="84" y="227"/>
                  </a:cubicBezTo>
                  <a:cubicBezTo>
                    <a:pt x="80" y="221"/>
                    <a:pt x="72" y="186"/>
                    <a:pt x="72" y="186"/>
                  </a:cubicBezTo>
                  <a:cubicBezTo>
                    <a:pt x="72" y="186"/>
                    <a:pt x="72" y="174"/>
                    <a:pt x="65" y="167"/>
                  </a:cubicBezTo>
                  <a:cubicBezTo>
                    <a:pt x="58" y="161"/>
                    <a:pt x="54" y="137"/>
                    <a:pt x="54" y="137"/>
                  </a:cubicBezTo>
                  <a:cubicBezTo>
                    <a:pt x="50" y="130"/>
                    <a:pt x="48" y="123"/>
                    <a:pt x="49" y="116"/>
                  </a:cubicBezTo>
                  <a:cubicBezTo>
                    <a:pt x="51" y="104"/>
                    <a:pt x="41" y="91"/>
                    <a:pt x="41" y="91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2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ṡ1íḓê"/>
            <p:cNvSpPr/>
            <p:nvPr/>
          </p:nvSpPr>
          <p:spPr bwMode="auto">
            <a:xfrm>
              <a:off x="6869113" y="4005263"/>
              <a:ext cx="82550" cy="111125"/>
            </a:xfrm>
            <a:custGeom>
              <a:avLst/>
              <a:gdLst>
                <a:gd name="T0" fmla="*/ 52 w 59"/>
                <a:gd name="T1" fmla="*/ 48 h 81"/>
                <a:gd name="T2" fmla="*/ 48 w 59"/>
                <a:gd name="T3" fmla="*/ 66 h 81"/>
                <a:gd name="T4" fmla="*/ 48 w 59"/>
                <a:gd name="T5" fmla="*/ 74 h 81"/>
                <a:gd name="T6" fmla="*/ 48 w 59"/>
                <a:gd name="T7" fmla="*/ 79 h 81"/>
                <a:gd name="T8" fmla="*/ 28 w 59"/>
                <a:gd name="T9" fmla="*/ 81 h 81"/>
                <a:gd name="T10" fmla="*/ 26 w 59"/>
                <a:gd name="T11" fmla="*/ 77 h 81"/>
                <a:gd name="T12" fmla="*/ 10 w 59"/>
                <a:gd name="T13" fmla="*/ 52 h 81"/>
                <a:gd name="T14" fmla="*/ 8 w 59"/>
                <a:gd name="T15" fmla="*/ 3 h 81"/>
                <a:gd name="T16" fmla="*/ 19 w 59"/>
                <a:gd name="T17" fmla="*/ 13 h 81"/>
                <a:gd name="T18" fmla="*/ 52 w 59"/>
                <a:gd name="T19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1">
                  <a:moveTo>
                    <a:pt x="52" y="48"/>
                  </a:moveTo>
                  <a:cubicBezTo>
                    <a:pt x="48" y="66"/>
                    <a:pt x="48" y="66"/>
                    <a:pt x="48" y="6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2" y="70"/>
                    <a:pt x="13" y="55"/>
                    <a:pt x="10" y="52"/>
                  </a:cubicBezTo>
                  <a:cubicBezTo>
                    <a:pt x="7" y="49"/>
                    <a:pt x="0" y="0"/>
                    <a:pt x="8" y="3"/>
                  </a:cubicBezTo>
                  <a:cubicBezTo>
                    <a:pt x="13" y="5"/>
                    <a:pt x="17" y="9"/>
                    <a:pt x="19" y="13"/>
                  </a:cubicBezTo>
                  <a:cubicBezTo>
                    <a:pt x="19" y="13"/>
                    <a:pt x="59" y="17"/>
                    <a:pt x="52" y="48"/>
                  </a:cubicBezTo>
                </a:path>
              </a:pathLst>
            </a:cu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ïṩļíḋê"/>
            <p:cNvSpPr/>
            <p:nvPr/>
          </p:nvSpPr>
          <p:spPr bwMode="auto">
            <a:xfrm>
              <a:off x="6935788" y="41068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53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îṥḻïďè"/>
            <p:cNvSpPr/>
            <p:nvPr/>
          </p:nvSpPr>
          <p:spPr bwMode="auto">
            <a:xfrm>
              <a:off x="6905626" y="4102101"/>
              <a:ext cx="30163" cy="9525"/>
            </a:xfrm>
            <a:custGeom>
              <a:avLst/>
              <a:gdLst>
                <a:gd name="T0" fmla="*/ 14 w 22"/>
                <a:gd name="T1" fmla="*/ 0 h 7"/>
                <a:gd name="T2" fmla="*/ 0 w 22"/>
                <a:gd name="T3" fmla="*/ 6 h 7"/>
                <a:gd name="T4" fmla="*/ 1 w 22"/>
                <a:gd name="T5" fmla="*/ 7 h 7"/>
                <a:gd name="T6" fmla="*/ 14 w 22"/>
                <a:gd name="T7" fmla="*/ 2 h 7"/>
                <a:gd name="T8" fmla="*/ 22 w 22"/>
                <a:gd name="T9" fmla="*/ 4 h 7"/>
                <a:gd name="T10" fmla="*/ 22 w 22"/>
                <a:gd name="T11" fmla="*/ 3 h 7"/>
                <a:gd name="T12" fmla="*/ 22 w 22"/>
                <a:gd name="T13" fmla="*/ 3 h 7"/>
                <a:gd name="T14" fmla="*/ 14 w 22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">
                  <a:moveTo>
                    <a:pt x="14" y="0"/>
                  </a:moveTo>
                  <a:cubicBezTo>
                    <a:pt x="9" y="0"/>
                    <a:pt x="4" y="2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4"/>
                    <a:pt x="9" y="2"/>
                    <a:pt x="14" y="2"/>
                  </a:cubicBezTo>
                  <a:cubicBezTo>
                    <a:pt x="17" y="2"/>
                    <a:pt x="20" y="3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4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ślïďè"/>
            <p:cNvSpPr/>
            <p:nvPr/>
          </p:nvSpPr>
          <p:spPr bwMode="auto">
            <a:xfrm>
              <a:off x="6904038" y="4102101"/>
              <a:ext cx="39688" cy="33338"/>
            </a:xfrm>
            <a:custGeom>
              <a:avLst/>
              <a:gdLst>
                <a:gd name="T0" fmla="*/ 29 w 29"/>
                <a:gd name="T1" fmla="*/ 18 h 24"/>
                <a:gd name="T2" fmla="*/ 2 w 29"/>
                <a:gd name="T3" fmla="*/ 24 h 24"/>
                <a:gd name="T4" fmla="*/ 2 w 29"/>
                <a:gd name="T5" fmla="*/ 20 h 24"/>
                <a:gd name="T6" fmla="*/ 0 w 29"/>
                <a:gd name="T7" fmla="*/ 9 h 24"/>
                <a:gd name="T8" fmla="*/ 25 w 29"/>
                <a:gd name="T9" fmla="*/ 6 h 24"/>
                <a:gd name="T10" fmla="*/ 26 w 29"/>
                <a:gd name="T11" fmla="*/ 6 h 24"/>
                <a:gd name="T12" fmla="*/ 27 w 29"/>
                <a:gd name="T13" fmla="*/ 11 h 24"/>
                <a:gd name="T14" fmla="*/ 29 w 29"/>
                <a:gd name="T15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4">
                  <a:moveTo>
                    <a:pt x="29" y="18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"/>
                    <a:pt x="17" y="0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8"/>
                    <a:pt x="29" y="18"/>
                    <a:pt x="29" y="18"/>
                  </a:cubicBezTo>
                </a:path>
              </a:pathLst>
            </a:cu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şļîḍé"/>
            <p:cNvSpPr/>
            <p:nvPr/>
          </p:nvSpPr>
          <p:spPr bwMode="auto">
            <a:xfrm>
              <a:off x="6242051" y="3925888"/>
              <a:ext cx="112713" cy="168275"/>
            </a:xfrm>
            <a:custGeom>
              <a:avLst/>
              <a:gdLst>
                <a:gd name="T0" fmla="*/ 82 w 82"/>
                <a:gd name="T1" fmla="*/ 108 h 123"/>
                <a:gd name="T2" fmla="*/ 53 w 82"/>
                <a:gd name="T3" fmla="*/ 123 h 123"/>
                <a:gd name="T4" fmla="*/ 51 w 82"/>
                <a:gd name="T5" fmla="*/ 118 h 123"/>
                <a:gd name="T6" fmla="*/ 43 w 82"/>
                <a:gd name="T7" fmla="*/ 101 h 123"/>
                <a:gd name="T8" fmla="*/ 29 w 82"/>
                <a:gd name="T9" fmla="*/ 90 h 123"/>
                <a:gd name="T10" fmla="*/ 35 w 82"/>
                <a:gd name="T11" fmla="*/ 37 h 123"/>
                <a:gd name="T12" fmla="*/ 74 w 82"/>
                <a:gd name="T13" fmla="*/ 50 h 123"/>
                <a:gd name="T14" fmla="*/ 75 w 82"/>
                <a:gd name="T15" fmla="*/ 78 h 123"/>
                <a:gd name="T16" fmla="*/ 73 w 82"/>
                <a:gd name="T17" fmla="*/ 88 h 123"/>
                <a:gd name="T18" fmla="*/ 80 w 82"/>
                <a:gd name="T19" fmla="*/ 104 h 123"/>
                <a:gd name="T20" fmla="*/ 82 w 82"/>
                <a:gd name="T21" fmla="*/ 10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23">
                  <a:moveTo>
                    <a:pt x="82" y="108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8" y="112"/>
                    <a:pt x="44" y="104"/>
                    <a:pt x="43" y="101"/>
                  </a:cubicBezTo>
                  <a:cubicBezTo>
                    <a:pt x="41" y="96"/>
                    <a:pt x="29" y="90"/>
                    <a:pt x="29" y="90"/>
                  </a:cubicBezTo>
                  <a:cubicBezTo>
                    <a:pt x="0" y="62"/>
                    <a:pt x="35" y="37"/>
                    <a:pt x="35" y="37"/>
                  </a:cubicBezTo>
                  <a:cubicBezTo>
                    <a:pt x="54" y="0"/>
                    <a:pt x="74" y="50"/>
                    <a:pt x="74" y="50"/>
                  </a:cubicBezTo>
                  <a:cubicBezTo>
                    <a:pt x="74" y="50"/>
                    <a:pt x="77" y="77"/>
                    <a:pt x="75" y="78"/>
                  </a:cubicBezTo>
                  <a:cubicBezTo>
                    <a:pt x="73" y="80"/>
                    <a:pt x="73" y="88"/>
                    <a:pt x="73" y="88"/>
                  </a:cubicBezTo>
                  <a:cubicBezTo>
                    <a:pt x="76" y="93"/>
                    <a:pt x="78" y="98"/>
                    <a:pt x="80" y="104"/>
                  </a:cubicBezTo>
                  <a:cubicBezTo>
                    <a:pt x="81" y="106"/>
                    <a:pt x="82" y="108"/>
                    <a:pt x="82" y="108"/>
                  </a:cubicBezTo>
                </a:path>
              </a:pathLst>
            </a:cu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íśḷïde"/>
            <p:cNvSpPr/>
            <p:nvPr/>
          </p:nvSpPr>
          <p:spPr bwMode="auto">
            <a:xfrm>
              <a:off x="6351588" y="406876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396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îşlïḓe"/>
            <p:cNvSpPr/>
            <p:nvPr/>
          </p:nvSpPr>
          <p:spPr bwMode="auto">
            <a:xfrm>
              <a:off x="6311901" y="4068763"/>
              <a:ext cx="41275" cy="22225"/>
            </a:xfrm>
            <a:custGeom>
              <a:avLst/>
              <a:gdLst>
                <a:gd name="T0" fmla="*/ 22 w 30"/>
                <a:gd name="T1" fmla="*/ 0 h 16"/>
                <a:gd name="T2" fmla="*/ 0 w 30"/>
                <a:gd name="T3" fmla="*/ 14 h 16"/>
                <a:gd name="T4" fmla="*/ 1 w 30"/>
                <a:gd name="T5" fmla="*/ 16 h 16"/>
                <a:gd name="T6" fmla="*/ 24 w 30"/>
                <a:gd name="T7" fmla="*/ 1 h 16"/>
                <a:gd name="T8" fmla="*/ 25 w 30"/>
                <a:gd name="T9" fmla="*/ 1 h 16"/>
                <a:gd name="T10" fmla="*/ 29 w 30"/>
                <a:gd name="T11" fmla="*/ 2 h 16"/>
                <a:gd name="T12" fmla="*/ 30 w 30"/>
                <a:gd name="T13" fmla="*/ 2 h 16"/>
                <a:gd name="T14" fmla="*/ 29 w 30"/>
                <a:gd name="T15" fmla="*/ 0 h 16"/>
                <a:gd name="T16" fmla="*/ 26 w 30"/>
                <a:gd name="T17" fmla="*/ 0 h 16"/>
                <a:gd name="T18" fmla="*/ 23 w 30"/>
                <a:gd name="T19" fmla="*/ 0 h 16"/>
                <a:gd name="T20" fmla="*/ 22 w 3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6">
                  <a:moveTo>
                    <a:pt x="22" y="0"/>
                  </a:moveTo>
                  <a:cubicBezTo>
                    <a:pt x="17" y="0"/>
                    <a:pt x="4" y="11"/>
                    <a:pt x="0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4"/>
                    <a:pt x="19" y="1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$liḑê"/>
            <p:cNvSpPr/>
            <p:nvPr/>
          </p:nvSpPr>
          <p:spPr bwMode="auto">
            <a:xfrm>
              <a:off x="6313488" y="4070351"/>
              <a:ext cx="44450" cy="36513"/>
            </a:xfrm>
            <a:custGeom>
              <a:avLst/>
              <a:gdLst>
                <a:gd name="T0" fmla="*/ 32 w 32"/>
                <a:gd name="T1" fmla="*/ 12 h 27"/>
                <a:gd name="T2" fmla="*/ 1 w 32"/>
                <a:gd name="T3" fmla="*/ 27 h 27"/>
                <a:gd name="T4" fmla="*/ 0 w 32"/>
                <a:gd name="T5" fmla="*/ 20 h 27"/>
                <a:gd name="T6" fmla="*/ 0 w 32"/>
                <a:gd name="T7" fmla="*/ 16 h 27"/>
                <a:gd name="T8" fmla="*/ 24 w 32"/>
                <a:gd name="T9" fmla="*/ 0 h 27"/>
                <a:gd name="T10" fmla="*/ 32 w 32"/>
                <a:gd name="T11" fmla="*/ 0 h 27"/>
                <a:gd name="T12" fmla="*/ 32 w 32"/>
                <a:gd name="T13" fmla="*/ 6 h 27"/>
                <a:gd name="T14" fmla="*/ 32 w 32"/>
                <a:gd name="T1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7">
                  <a:moveTo>
                    <a:pt x="32" y="12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8" y="0"/>
                    <a:pt x="24" y="0"/>
                  </a:cubicBezTo>
                  <a:cubicBezTo>
                    <a:pt x="26" y="1"/>
                    <a:pt x="29" y="1"/>
                    <a:pt x="32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12"/>
                    <a:pt x="32" y="12"/>
                    <a:pt x="32" y="12"/>
                  </a:cubicBezTo>
                </a:path>
              </a:pathLst>
            </a:cu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ïSḷïḓê"/>
            <p:cNvSpPr/>
            <p:nvPr/>
          </p:nvSpPr>
          <p:spPr bwMode="auto">
            <a:xfrm>
              <a:off x="6643688" y="4041776"/>
              <a:ext cx="195263" cy="211138"/>
            </a:xfrm>
            <a:custGeom>
              <a:avLst/>
              <a:gdLst>
                <a:gd name="T0" fmla="*/ 139 w 141"/>
                <a:gd name="T1" fmla="*/ 138 h 153"/>
                <a:gd name="T2" fmla="*/ 26 w 141"/>
                <a:gd name="T3" fmla="*/ 145 h 153"/>
                <a:gd name="T4" fmla="*/ 53 w 141"/>
                <a:gd name="T5" fmla="*/ 115 h 153"/>
                <a:gd name="T6" fmla="*/ 48 w 141"/>
                <a:gd name="T7" fmla="*/ 83 h 153"/>
                <a:gd name="T8" fmla="*/ 35 w 141"/>
                <a:gd name="T9" fmla="*/ 58 h 153"/>
                <a:gd name="T10" fmla="*/ 120 w 141"/>
                <a:gd name="T11" fmla="*/ 53 h 153"/>
                <a:gd name="T12" fmla="*/ 114 w 141"/>
                <a:gd name="T13" fmla="*/ 78 h 153"/>
                <a:gd name="T14" fmla="*/ 117 w 141"/>
                <a:gd name="T15" fmla="*/ 103 h 153"/>
                <a:gd name="T16" fmla="*/ 139 w 141"/>
                <a:gd name="T17" fmla="*/ 1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53">
                  <a:moveTo>
                    <a:pt x="139" y="138"/>
                  </a:moveTo>
                  <a:cubicBezTo>
                    <a:pt x="139" y="138"/>
                    <a:pt x="0" y="153"/>
                    <a:pt x="26" y="145"/>
                  </a:cubicBezTo>
                  <a:cubicBezTo>
                    <a:pt x="44" y="139"/>
                    <a:pt x="51" y="128"/>
                    <a:pt x="53" y="115"/>
                  </a:cubicBezTo>
                  <a:cubicBezTo>
                    <a:pt x="53" y="104"/>
                    <a:pt x="52" y="93"/>
                    <a:pt x="48" y="83"/>
                  </a:cubicBezTo>
                  <a:cubicBezTo>
                    <a:pt x="44" y="74"/>
                    <a:pt x="40" y="66"/>
                    <a:pt x="35" y="58"/>
                  </a:cubicBezTo>
                  <a:cubicBezTo>
                    <a:pt x="35" y="58"/>
                    <a:pt x="141" y="0"/>
                    <a:pt x="120" y="53"/>
                  </a:cubicBezTo>
                  <a:cubicBezTo>
                    <a:pt x="117" y="61"/>
                    <a:pt x="115" y="69"/>
                    <a:pt x="114" y="78"/>
                  </a:cubicBezTo>
                  <a:cubicBezTo>
                    <a:pt x="113" y="86"/>
                    <a:pt x="114" y="95"/>
                    <a:pt x="117" y="103"/>
                  </a:cubicBezTo>
                  <a:cubicBezTo>
                    <a:pt x="121" y="116"/>
                    <a:pt x="128" y="128"/>
                    <a:pt x="139" y="138"/>
                  </a:cubicBezTo>
                </a:path>
              </a:pathLst>
            </a:cu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išļïḑê"/>
            <p:cNvSpPr/>
            <p:nvPr/>
          </p:nvSpPr>
          <p:spPr bwMode="auto">
            <a:xfrm>
              <a:off x="6708776" y="4152901"/>
              <a:ext cx="1588" cy="3175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3 h 3"/>
                <a:gd name="T8" fmla="*/ 0 w 1"/>
                <a:gd name="T9" fmla="*/ 0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$1ïďê"/>
            <p:cNvSpPr/>
            <p:nvPr/>
          </p:nvSpPr>
          <p:spPr bwMode="auto">
            <a:xfrm>
              <a:off x="6708776" y="4152901"/>
              <a:ext cx="17463" cy="7938"/>
            </a:xfrm>
            <a:custGeom>
              <a:avLst/>
              <a:gdLst>
                <a:gd name="T0" fmla="*/ 0 w 12"/>
                <a:gd name="T1" fmla="*/ 0 h 6"/>
                <a:gd name="T2" fmla="*/ 1 w 12"/>
                <a:gd name="T3" fmla="*/ 3 h 6"/>
                <a:gd name="T4" fmla="*/ 1 w 12"/>
                <a:gd name="T5" fmla="*/ 3 h 6"/>
                <a:gd name="T6" fmla="*/ 12 w 12"/>
                <a:gd name="T7" fmla="*/ 6 h 6"/>
                <a:gd name="T8" fmla="*/ 0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8" y="6"/>
                    <a:pt x="12" y="6"/>
                  </a:cubicBezTo>
                  <a:cubicBezTo>
                    <a:pt x="8" y="5"/>
                    <a:pt x="3" y="3"/>
                    <a:pt x="0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ṧľïḋe"/>
            <p:cNvSpPr/>
            <p:nvPr/>
          </p:nvSpPr>
          <p:spPr bwMode="auto">
            <a:xfrm>
              <a:off x="6672263" y="4008438"/>
              <a:ext cx="157163" cy="155575"/>
            </a:xfrm>
            <a:prstGeom prst="ellipse">
              <a:avLst/>
            </a:prstGeom>
            <a:solidFill>
              <a:srgbClr val="FF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ŝļïḑé"/>
            <p:cNvSpPr/>
            <p:nvPr/>
          </p:nvSpPr>
          <p:spPr bwMode="auto">
            <a:xfrm>
              <a:off x="6805613" y="418306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ṣľïďè"/>
            <p:cNvSpPr/>
            <p:nvPr/>
          </p:nvSpPr>
          <p:spPr bwMode="auto">
            <a:xfrm>
              <a:off x="6716713" y="4175126"/>
              <a:ext cx="88900" cy="28575"/>
            </a:xfrm>
            <a:custGeom>
              <a:avLst/>
              <a:gdLst>
                <a:gd name="T0" fmla="*/ 43 w 64"/>
                <a:gd name="T1" fmla="*/ 0 h 20"/>
                <a:gd name="T2" fmla="*/ 29 w 64"/>
                <a:gd name="T3" fmla="*/ 2 h 20"/>
                <a:gd name="T4" fmla="*/ 0 w 64"/>
                <a:gd name="T5" fmla="*/ 18 h 20"/>
                <a:gd name="T6" fmla="*/ 0 w 64"/>
                <a:gd name="T7" fmla="*/ 18 h 20"/>
                <a:gd name="T8" fmla="*/ 0 w 64"/>
                <a:gd name="T9" fmla="*/ 20 h 20"/>
                <a:gd name="T10" fmla="*/ 29 w 64"/>
                <a:gd name="T11" fmla="*/ 4 h 20"/>
                <a:gd name="T12" fmla="*/ 42 w 64"/>
                <a:gd name="T13" fmla="*/ 2 h 20"/>
                <a:gd name="T14" fmla="*/ 54 w 64"/>
                <a:gd name="T15" fmla="*/ 3 h 20"/>
                <a:gd name="T16" fmla="*/ 64 w 64"/>
                <a:gd name="T17" fmla="*/ 8 h 20"/>
                <a:gd name="T18" fmla="*/ 64 w 64"/>
                <a:gd name="T19" fmla="*/ 8 h 20"/>
                <a:gd name="T20" fmla="*/ 64 w 64"/>
                <a:gd name="T21" fmla="*/ 6 h 20"/>
                <a:gd name="T22" fmla="*/ 64 w 64"/>
                <a:gd name="T23" fmla="*/ 6 h 20"/>
                <a:gd name="T24" fmla="*/ 55 w 64"/>
                <a:gd name="T25" fmla="*/ 2 h 20"/>
                <a:gd name="T26" fmla="*/ 43 w 64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0">
                  <a:moveTo>
                    <a:pt x="43" y="0"/>
                  </a:moveTo>
                  <a:cubicBezTo>
                    <a:pt x="38" y="0"/>
                    <a:pt x="34" y="1"/>
                    <a:pt x="29" y="2"/>
                  </a:cubicBezTo>
                  <a:cubicBezTo>
                    <a:pt x="21" y="5"/>
                    <a:pt x="7" y="1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6" y="12"/>
                    <a:pt x="20" y="7"/>
                    <a:pt x="29" y="4"/>
                  </a:cubicBezTo>
                  <a:cubicBezTo>
                    <a:pt x="34" y="2"/>
                    <a:pt x="38" y="2"/>
                    <a:pt x="42" y="2"/>
                  </a:cubicBezTo>
                  <a:cubicBezTo>
                    <a:pt x="46" y="2"/>
                    <a:pt x="50" y="2"/>
                    <a:pt x="54" y="3"/>
                  </a:cubicBezTo>
                  <a:cubicBezTo>
                    <a:pt x="58" y="4"/>
                    <a:pt x="61" y="6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4"/>
                    <a:pt x="58" y="3"/>
                    <a:pt x="55" y="2"/>
                  </a:cubicBezTo>
                  <a:cubicBezTo>
                    <a:pt x="51" y="1"/>
                    <a:pt x="47" y="0"/>
                    <a:pt x="43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ïṩľïḓe"/>
            <p:cNvSpPr/>
            <p:nvPr/>
          </p:nvSpPr>
          <p:spPr bwMode="auto">
            <a:xfrm>
              <a:off x="6907213" y="4116388"/>
              <a:ext cx="34925" cy="15875"/>
            </a:xfrm>
            <a:custGeom>
              <a:avLst/>
              <a:gdLst>
                <a:gd name="T0" fmla="*/ 18 w 25"/>
                <a:gd name="T1" fmla="*/ 0 h 11"/>
                <a:gd name="T2" fmla="*/ 0 w 25"/>
                <a:gd name="T3" fmla="*/ 10 h 11"/>
                <a:gd name="T4" fmla="*/ 0 w 25"/>
                <a:gd name="T5" fmla="*/ 11 h 11"/>
                <a:gd name="T6" fmla="*/ 18 w 25"/>
                <a:gd name="T7" fmla="*/ 2 h 11"/>
                <a:gd name="T8" fmla="*/ 25 w 25"/>
                <a:gd name="T9" fmla="*/ 3 h 11"/>
                <a:gd name="T10" fmla="*/ 25 w 25"/>
                <a:gd name="T11" fmla="*/ 1 h 11"/>
                <a:gd name="T12" fmla="*/ 18 w 2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">
                  <a:moveTo>
                    <a:pt x="18" y="0"/>
                  </a:moveTo>
                  <a:cubicBezTo>
                    <a:pt x="11" y="0"/>
                    <a:pt x="4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5"/>
                    <a:pt x="12" y="2"/>
                    <a:pt x="18" y="2"/>
                  </a:cubicBezTo>
                  <a:cubicBezTo>
                    <a:pt x="20" y="2"/>
                    <a:pt x="23" y="3"/>
                    <a:pt x="25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1" y="0"/>
                    <a:pt x="18" y="0"/>
                  </a:cubicBezTo>
                </a:path>
              </a:pathLst>
            </a:custGeom>
            <a:solidFill>
              <a:srgbClr val="C6C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ṧľíḍé"/>
            <p:cNvSpPr/>
            <p:nvPr/>
          </p:nvSpPr>
          <p:spPr bwMode="auto">
            <a:xfrm>
              <a:off x="6313488" y="4078288"/>
              <a:ext cx="44450" cy="22225"/>
            </a:xfrm>
            <a:custGeom>
              <a:avLst/>
              <a:gdLst>
                <a:gd name="T0" fmla="*/ 32 w 32"/>
                <a:gd name="T1" fmla="*/ 0 h 16"/>
                <a:gd name="T2" fmla="*/ 0 w 32"/>
                <a:gd name="T3" fmla="*/ 14 h 16"/>
                <a:gd name="T4" fmla="*/ 0 w 32"/>
                <a:gd name="T5" fmla="*/ 16 h 16"/>
                <a:gd name="T6" fmla="*/ 32 w 32"/>
                <a:gd name="T7" fmla="*/ 2 h 16"/>
                <a:gd name="T8" fmla="*/ 32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2" y="0"/>
                  </a:moveTo>
                  <a:cubicBezTo>
                    <a:pt x="21" y="4"/>
                    <a:pt x="10" y="9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9"/>
                    <a:pt x="31" y="2"/>
                    <a:pt x="32" y="2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C6C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ślídê"/>
            <p:cNvSpPr/>
            <p:nvPr/>
          </p:nvSpPr>
          <p:spPr bwMode="auto">
            <a:xfrm>
              <a:off x="6621463" y="4705351"/>
              <a:ext cx="288925" cy="26988"/>
            </a:xfrm>
            <a:custGeom>
              <a:avLst/>
              <a:gdLst>
                <a:gd name="T0" fmla="*/ 210 w 211"/>
                <a:gd name="T1" fmla="*/ 0 h 20"/>
                <a:gd name="T2" fmla="*/ 77 w 211"/>
                <a:gd name="T3" fmla="*/ 16 h 20"/>
                <a:gd name="T4" fmla="*/ 68 w 211"/>
                <a:gd name="T5" fmla="*/ 16 h 20"/>
                <a:gd name="T6" fmla="*/ 33 w 211"/>
                <a:gd name="T7" fmla="*/ 13 h 20"/>
                <a:gd name="T8" fmla="*/ 0 w 211"/>
                <a:gd name="T9" fmla="*/ 14 h 20"/>
                <a:gd name="T10" fmla="*/ 0 w 211"/>
                <a:gd name="T11" fmla="*/ 18 h 20"/>
                <a:gd name="T12" fmla="*/ 32 w 211"/>
                <a:gd name="T13" fmla="*/ 17 h 20"/>
                <a:gd name="T14" fmla="*/ 68 w 211"/>
                <a:gd name="T15" fmla="*/ 20 h 20"/>
                <a:gd name="T16" fmla="*/ 77 w 211"/>
                <a:gd name="T17" fmla="*/ 20 h 20"/>
                <a:gd name="T18" fmla="*/ 211 w 211"/>
                <a:gd name="T19" fmla="*/ 4 h 20"/>
                <a:gd name="T20" fmla="*/ 210 w 21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0">
                  <a:moveTo>
                    <a:pt x="210" y="0"/>
                  </a:moveTo>
                  <a:cubicBezTo>
                    <a:pt x="163" y="7"/>
                    <a:pt x="101" y="16"/>
                    <a:pt x="77" y="16"/>
                  </a:cubicBezTo>
                  <a:cubicBezTo>
                    <a:pt x="73" y="16"/>
                    <a:pt x="70" y="16"/>
                    <a:pt x="68" y="16"/>
                  </a:cubicBezTo>
                  <a:cubicBezTo>
                    <a:pt x="62" y="14"/>
                    <a:pt x="49" y="13"/>
                    <a:pt x="33" y="13"/>
                  </a:cubicBezTo>
                  <a:cubicBezTo>
                    <a:pt x="22" y="13"/>
                    <a:pt x="11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11" y="17"/>
                    <a:pt x="22" y="17"/>
                    <a:pt x="32" y="17"/>
                  </a:cubicBezTo>
                  <a:cubicBezTo>
                    <a:pt x="49" y="17"/>
                    <a:pt x="62" y="18"/>
                    <a:pt x="68" y="20"/>
                  </a:cubicBezTo>
                  <a:cubicBezTo>
                    <a:pt x="70" y="20"/>
                    <a:pt x="73" y="20"/>
                    <a:pt x="77" y="20"/>
                  </a:cubicBezTo>
                  <a:cubicBezTo>
                    <a:pt x="101" y="20"/>
                    <a:pt x="164" y="11"/>
                    <a:pt x="211" y="4"/>
                  </a:cubicBezTo>
                  <a:cubicBezTo>
                    <a:pt x="210" y="3"/>
                    <a:pt x="210" y="1"/>
                    <a:pt x="210" y="0"/>
                  </a:cubicBezTo>
                </a:path>
              </a:pathLst>
            </a:custGeom>
            <a:solidFill>
              <a:srgbClr val="3F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íşḷïďe"/>
            <p:cNvSpPr/>
            <p:nvPr/>
          </p:nvSpPr>
          <p:spPr bwMode="auto">
            <a:xfrm>
              <a:off x="6618288" y="4724401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397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slïďê"/>
            <p:cNvSpPr/>
            <p:nvPr/>
          </p:nvSpPr>
          <p:spPr bwMode="auto">
            <a:xfrm>
              <a:off x="6618288" y="4724401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rgbClr val="3B3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íŝlîdè"/>
            <p:cNvSpPr/>
            <p:nvPr/>
          </p:nvSpPr>
          <p:spPr bwMode="auto">
            <a:xfrm>
              <a:off x="6299994" y="4081463"/>
              <a:ext cx="685800" cy="685800"/>
            </a:xfrm>
            <a:custGeom>
              <a:avLst/>
              <a:gdLst>
                <a:gd name="T0" fmla="*/ 499 w 499"/>
                <a:gd name="T1" fmla="*/ 446 h 500"/>
                <a:gd name="T2" fmla="*/ 303 w 499"/>
                <a:gd name="T3" fmla="*/ 471 h 500"/>
                <a:gd name="T4" fmla="*/ 187 w 499"/>
                <a:gd name="T5" fmla="*/ 471 h 500"/>
                <a:gd name="T6" fmla="*/ 162 w 499"/>
                <a:gd name="T7" fmla="*/ 457 h 500"/>
                <a:gd name="T8" fmla="*/ 163 w 499"/>
                <a:gd name="T9" fmla="*/ 416 h 500"/>
                <a:gd name="T10" fmla="*/ 170 w 499"/>
                <a:gd name="T11" fmla="*/ 375 h 500"/>
                <a:gd name="T12" fmla="*/ 175 w 499"/>
                <a:gd name="T13" fmla="*/ 340 h 500"/>
                <a:gd name="T14" fmla="*/ 186 w 499"/>
                <a:gd name="T15" fmla="*/ 285 h 500"/>
                <a:gd name="T16" fmla="*/ 191 w 499"/>
                <a:gd name="T17" fmla="*/ 245 h 500"/>
                <a:gd name="T18" fmla="*/ 192 w 499"/>
                <a:gd name="T19" fmla="*/ 217 h 500"/>
                <a:gd name="T20" fmla="*/ 198 w 499"/>
                <a:gd name="T21" fmla="*/ 184 h 500"/>
                <a:gd name="T22" fmla="*/ 52 w 499"/>
                <a:gd name="T23" fmla="*/ 111 h 500"/>
                <a:gd name="T24" fmla="*/ 6 w 499"/>
                <a:gd name="T25" fmla="*/ 36 h 500"/>
                <a:gd name="T26" fmla="*/ 3 w 499"/>
                <a:gd name="T27" fmla="*/ 23 h 500"/>
                <a:gd name="T28" fmla="*/ 43 w 499"/>
                <a:gd name="T29" fmla="*/ 0 h 500"/>
                <a:gd name="T30" fmla="*/ 82 w 499"/>
                <a:gd name="T31" fmla="*/ 50 h 500"/>
                <a:gd name="T32" fmla="*/ 112 w 499"/>
                <a:gd name="T33" fmla="*/ 80 h 500"/>
                <a:gd name="T34" fmla="*/ 123 w 499"/>
                <a:gd name="T35" fmla="*/ 82 h 500"/>
                <a:gd name="T36" fmla="*/ 123 w 499"/>
                <a:gd name="T37" fmla="*/ 82 h 500"/>
                <a:gd name="T38" fmla="*/ 145 w 499"/>
                <a:gd name="T39" fmla="*/ 94 h 500"/>
                <a:gd name="T40" fmla="*/ 174 w 499"/>
                <a:gd name="T41" fmla="*/ 105 h 500"/>
                <a:gd name="T42" fmla="*/ 197 w 499"/>
                <a:gd name="T43" fmla="*/ 106 h 500"/>
                <a:gd name="T44" fmla="*/ 217 w 499"/>
                <a:gd name="T45" fmla="*/ 106 h 500"/>
                <a:gd name="T46" fmla="*/ 245 w 499"/>
                <a:gd name="T47" fmla="*/ 80 h 500"/>
                <a:gd name="T48" fmla="*/ 303 w 499"/>
                <a:gd name="T49" fmla="*/ 90 h 500"/>
                <a:gd name="T50" fmla="*/ 334 w 499"/>
                <a:gd name="T51" fmla="*/ 73 h 500"/>
                <a:gd name="T52" fmla="*/ 359 w 499"/>
                <a:gd name="T53" fmla="*/ 72 h 500"/>
                <a:gd name="T54" fmla="*/ 369 w 499"/>
                <a:gd name="T55" fmla="*/ 77 h 500"/>
                <a:gd name="T56" fmla="*/ 398 w 499"/>
                <a:gd name="T57" fmla="*/ 105 h 500"/>
                <a:gd name="T58" fmla="*/ 405 w 499"/>
                <a:gd name="T59" fmla="*/ 92 h 500"/>
                <a:gd name="T60" fmla="*/ 415 w 499"/>
                <a:gd name="T61" fmla="*/ 88 h 500"/>
                <a:gd name="T62" fmla="*/ 434 w 499"/>
                <a:gd name="T63" fmla="*/ 82 h 500"/>
                <a:gd name="T64" fmla="*/ 444 w 499"/>
                <a:gd name="T65" fmla="*/ 87 h 500"/>
                <a:gd name="T66" fmla="*/ 442 w 499"/>
                <a:gd name="T67" fmla="*/ 66 h 500"/>
                <a:gd name="T68" fmla="*/ 436 w 499"/>
                <a:gd name="T69" fmla="*/ 48 h 500"/>
                <a:gd name="T70" fmla="*/ 491 w 499"/>
                <a:gd name="T71" fmla="*/ 42 h 500"/>
                <a:gd name="T72" fmla="*/ 492 w 499"/>
                <a:gd name="T73" fmla="*/ 73 h 500"/>
                <a:gd name="T74" fmla="*/ 495 w 499"/>
                <a:gd name="T75" fmla="*/ 105 h 500"/>
                <a:gd name="T76" fmla="*/ 497 w 499"/>
                <a:gd name="T77" fmla="*/ 127 h 500"/>
                <a:gd name="T78" fmla="*/ 489 w 499"/>
                <a:gd name="T79" fmla="*/ 161 h 500"/>
                <a:gd name="T80" fmla="*/ 463 w 499"/>
                <a:gd name="T81" fmla="*/ 186 h 500"/>
                <a:gd name="T82" fmla="*/ 451 w 499"/>
                <a:gd name="T83" fmla="*/ 230 h 500"/>
                <a:gd name="T84" fmla="*/ 447 w 499"/>
                <a:gd name="T85" fmla="*/ 300 h 500"/>
                <a:gd name="T86" fmla="*/ 469 w 499"/>
                <a:gd name="T87" fmla="*/ 356 h 500"/>
                <a:gd name="T88" fmla="*/ 499 w 499"/>
                <a:gd name="T89" fmla="*/ 44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9" h="500">
                  <a:moveTo>
                    <a:pt x="499" y="446"/>
                  </a:moveTo>
                  <a:cubicBezTo>
                    <a:pt x="499" y="446"/>
                    <a:pt x="322" y="476"/>
                    <a:pt x="303" y="471"/>
                  </a:cubicBezTo>
                  <a:cubicBezTo>
                    <a:pt x="284" y="465"/>
                    <a:pt x="187" y="471"/>
                    <a:pt x="187" y="471"/>
                  </a:cubicBezTo>
                  <a:cubicBezTo>
                    <a:pt x="143" y="500"/>
                    <a:pt x="162" y="457"/>
                    <a:pt x="162" y="457"/>
                  </a:cubicBezTo>
                  <a:cubicBezTo>
                    <a:pt x="162" y="457"/>
                    <a:pt x="158" y="434"/>
                    <a:pt x="163" y="416"/>
                  </a:cubicBezTo>
                  <a:cubicBezTo>
                    <a:pt x="167" y="403"/>
                    <a:pt x="169" y="389"/>
                    <a:pt x="170" y="375"/>
                  </a:cubicBezTo>
                  <a:cubicBezTo>
                    <a:pt x="170" y="375"/>
                    <a:pt x="169" y="346"/>
                    <a:pt x="175" y="340"/>
                  </a:cubicBezTo>
                  <a:cubicBezTo>
                    <a:pt x="180" y="333"/>
                    <a:pt x="186" y="285"/>
                    <a:pt x="186" y="285"/>
                  </a:cubicBezTo>
                  <a:cubicBezTo>
                    <a:pt x="186" y="285"/>
                    <a:pt x="191" y="252"/>
                    <a:pt x="191" y="245"/>
                  </a:cubicBezTo>
                  <a:cubicBezTo>
                    <a:pt x="190" y="238"/>
                    <a:pt x="192" y="217"/>
                    <a:pt x="192" y="21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62" y="179"/>
                    <a:pt x="52" y="111"/>
                    <a:pt x="52" y="111"/>
                  </a:cubicBezTo>
                  <a:cubicBezTo>
                    <a:pt x="47" y="89"/>
                    <a:pt x="6" y="36"/>
                    <a:pt x="6" y="36"/>
                  </a:cubicBezTo>
                  <a:cubicBezTo>
                    <a:pt x="6" y="31"/>
                    <a:pt x="4" y="27"/>
                    <a:pt x="3" y="23"/>
                  </a:cubicBezTo>
                  <a:cubicBezTo>
                    <a:pt x="0" y="15"/>
                    <a:pt x="43" y="0"/>
                    <a:pt x="43" y="0"/>
                  </a:cubicBezTo>
                  <a:cubicBezTo>
                    <a:pt x="43" y="0"/>
                    <a:pt x="75" y="39"/>
                    <a:pt x="82" y="50"/>
                  </a:cubicBezTo>
                  <a:cubicBezTo>
                    <a:pt x="89" y="60"/>
                    <a:pt x="112" y="80"/>
                    <a:pt x="112" y="80"/>
                  </a:cubicBezTo>
                  <a:cubicBezTo>
                    <a:pt x="116" y="80"/>
                    <a:pt x="119" y="80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31" y="85"/>
                    <a:pt x="138" y="89"/>
                    <a:pt x="145" y="94"/>
                  </a:cubicBezTo>
                  <a:cubicBezTo>
                    <a:pt x="156" y="94"/>
                    <a:pt x="166" y="98"/>
                    <a:pt x="174" y="105"/>
                  </a:cubicBezTo>
                  <a:cubicBezTo>
                    <a:pt x="174" y="105"/>
                    <a:pt x="194" y="102"/>
                    <a:pt x="197" y="106"/>
                  </a:cubicBezTo>
                  <a:cubicBezTo>
                    <a:pt x="201" y="109"/>
                    <a:pt x="217" y="106"/>
                    <a:pt x="217" y="106"/>
                  </a:cubicBezTo>
                  <a:cubicBezTo>
                    <a:pt x="217" y="106"/>
                    <a:pt x="234" y="70"/>
                    <a:pt x="245" y="80"/>
                  </a:cubicBezTo>
                  <a:cubicBezTo>
                    <a:pt x="256" y="91"/>
                    <a:pt x="303" y="90"/>
                    <a:pt x="303" y="90"/>
                  </a:cubicBezTo>
                  <a:cubicBezTo>
                    <a:pt x="310" y="82"/>
                    <a:pt x="325" y="76"/>
                    <a:pt x="334" y="73"/>
                  </a:cubicBezTo>
                  <a:cubicBezTo>
                    <a:pt x="342" y="70"/>
                    <a:pt x="351" y="70"/>
                    <a:pt x="359" y="72"/>
                  </a:cubicBezTo>
                  <a:cubicBezTo>
                    <a:pt x="363" y="73"/>
                    <a:pt x="366" y="75"/>
                    <a:pt x="369" y="77"/>
                  </a:cubicBezTo>
                  <a:cubicBezTo>
                    <a:pt x="398" y="105"/>
                    <a:pt x="398" y="105"/>
                    <a:pt x="398" y="105"/>
                  </a:cubicBezTo>
                  <a:cubicBezTo>
                    <a:pt x="398" y="105"/>
                    <a:pt x="406" y="95"/>
                    <a:pt x="405" y="92"/>
                  </a:cubicBezTo>
                  <a:cubicBezTo>
                    <a:pt x="404" y="90"/>
                    <a:pt x="415" y="88"/>
                    <a:pt x="415" y="88"/>
                  </a:cubicBezTo>
                  <a:cubicBezTo>
                    <a:pt x="415" y="88"/>
                    <a:pt x="429" y="84"/>
                    <a:pt x="434" y="82"/>
                  </a:cubicBezTo>
                  <a:cubicBezTo>
                    <a:pt x="439" y="81"/>
                    <a:pt x="444" y="86"/>
                    <a:pt x="444" y="87"/>
                  </a:cubicBezTo>
                  <a:cubicBezTo>
                    <a:pt x="442" y="80"/>
                    <a:pt x="441" y="73"/>
                    <a:pt x="442" y="66"/>
                  </a:cubicBezTo>
                  <a:cubicBezTo>
                    <a:pt x="442" y="59"/>
                    <a:pt x="440" y="53"/>
                    <a:pt x="436" y="48"/>
                  </a:cubicBezTo>
                  <a:cubicBezTo>
                    <a:pt x="453" y="7"/>
                    <a:pt x="491" y="42"/>
                    <a:pt x="491" y="42"/>
                  </a:cubicBezTo>
                  <a:cubicBezTo>
                    <a:pt x="491" y="42"/>
                    <a:pt x="496" y="65"/>
                    <a:pt x="492" y="73"/>
                  </a:cubicBezTo>
                  <a:cubicBezTo>
                    <a:pt x="488" y="82"/>
                    <a:pt x="496" y="100"/>
                    <a:pt x="495" y="105"/>
                  </a:cubicBezTo>
                  <a:cubicBezTo>
                    <a:pt x="494" y="110"/>
                    <a:pt x="497" y="118"/>
                    <a:pt x="497" y="127"/>
                  </a:cubicBezTo>
                  <a:cubicBezTo>
                    <a:pt x="496" y="139"/>
                    <a:pt x="493" y="150"/>
                    <a:pt x="489" y="161"/>
                  </a:cubicBezTo>
                  <a:cubicBezTo>
                    <a:pt x="486" y="169"/>
                    <a:pt x="463" y="186"/>
                    <a:pt x="463" y="186"/>
                  </a:cubicBezTo>
                  <a:cubicBezTo>
                    <a:pt x="463" y="186"/>
                    <a:pt x="461" y="214"/>
                    <a:pt x="451" y="230"/>
                  </a:cubicBezTo>
                  <a:cubicBezTo>
                    <a:pt x="441" y="246"/>
                    <a:pt x="447" y="300"/>
                    <a:pt x="447" y="300"/>
                  </a:cubicBezTo>
                  <a:cubicBezTo>
                    <a:pt x="447" y="300"/>
                    <a:pt x="457" y="342"/>
                    <a:pt x="469" y="356"/>
                  </a:cubicBezTo>
                  <a:cubicBezTo>
                    <a:pt x="481" y="370"/>
                    <a:pt x="499" y="446"/>
                    <a:pt x="499" y="446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$ḻiḋè"/>
            <p:cNvSpPr/>
            <p:nvPr/>
          </p:nvSpPr>
          <p:spPr bwMode="auto">
            <a:xfrm>
              <a:off x="6596063" y="4217988"/>
              <a:ext cx="38100" cy="41275"/>
            </a:xfrm>
            <a:custGeom>
              <a:avLst/>
              <a:gdLst>
                <a:gd name="T0" fmla="*/ 4 w 27"/>
                <a:gd name="T1" fmla="*/ 0 h 30"/>
                <a:gd name="T2" fmla="*/ 0 w 27"/>
                <a:gd name="T3" fmla="*/ 6 h 30"/>
                <a:gd name="T4" fmla="*/ 14 w 27"/>
                <a:gd name="T5" fmla="*/ 12 h 30"/>
                <a:gd name="T6" fmla="*/ 25 w 27"/>
                <a:gd name="T7" fmla="*/ 30 h 30"/>
                <a:gd name="T8" fmla="*/ 25 w 27"/>
                <a:gd name="T9" fmla="*/ 10 h 30"/>
                <a:gd name="T10" fmla="*/ 4 w 2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0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8"/>
                    <a:pt x="10" y="10"/>
                    <a:pt x="14" y="12"/>
                  </a:cubicBezTo>
                  <a:cubicBezTo>
                    <a:pt x="19" y="14"/>
                    <a:pt x="25" y="30"/>
                    <a:pt x="25" y="30"/>
                  </a:cubicBezTo>
                  <a:cubicBezTo>
                    <a:pt x="25" y="30"/>
                    <a:pt x="27" y="16"/>
                    <a:pt x="25" y="10"/>
                  </a:cubicBezTo>
                  <a:cubicBezTo>
                    <a:pt x="22" y="5"/>
                    <a:pt x="4" y="0"/>
                    <a:pt x="4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ṣlïḓè"/>
            <p:cNvSpPr/>
            <p:nvPr/>
          </p:nvSpPr>
          <p:spPr bwMode="auto">
            <a:xfrm>
              <a:off x="6437313" y="4194176"/>
              <a:ext cx="60325" cy="30163"/>
            </a:xfrm>
            <a:custGeom>
              <a:avLst/>
              <a:gdLst>
                <a:gd name="T0" fmla="*/ 22 w 44"/>
                <a:gd name="T1" fmla="*/ 0 h 22"/>
                <a:gd name="T2" fmla="*/ 0 w 44"/>
                <a:gd name="T3" fmla="*/ 22 h 22"/>
                <a:gd name="T4" fmla="*/ 44 w 44"/>
                <a:gd name="T5" fmla="*/ 12 h 22"/>
                <a:gd name="T6" fmla="*/ 22 w 44"/>
                <a:gd name="T7" fmla="*/ 0 h 22"/>
                <a:gd name="T8" fmla="*/ 22 w 4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43" y="17"/>
                    <a:pt x="44" y="12"/>
                  </a:cubicBezTo>
                  <a:cubicBezTo>
                    <a:pt x="37" y="7"/>
                    <a:pt x="30" y="3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íŝľîḍê"/>
            <p:cNvSpPr/>
            <p:nvPr/>
          </p:nvSpPr>
          <p:spPr bwMode="auto">
            <a:xfrm>
              <a:off x="6321426" y="4113213"/>
              <a:ext cx="11113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Sļíḑé"/>
            <p:cNvSpPr/>
            <p:nvPr/>
          </p:nvSpPr>
          <p:spPr bwMode="auto">
            <a:xfrm>
              <a:off x="6327776" y="4124326"/>
              <a:ext cx="11113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ïŝḻídé"/>
            <p:cNvSpPr/>
            <p:nvPr/>
          </p:nvSpPr>
          <p:spPr bwMode="auto">
            <a:xfrm>
              <a:off x="6335713" y="4133851"/>
              <a:ext cx="9525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íṣlïḓê"/>
            <p:cNvSpPr/>
            <p:nvPr/>
          </p:nvSpPr>
          <p:spPr bwMode="auto">
            <a:xfrm>
              <a:off x="6342063" y="4144963"/>
              <a:ext cx="9525" cy="11113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ï$ḷíde"/>
            <p:cNvSpPr/>
            <p:nvPr/>
          </p:nvSpPr>
          <p:spPr bwMode="auto">
            <a:xfrm>
              <a:off x="6965951" y="4144963"/>
              <a:ext cx="7938" cy="9525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ïśľïḋe"/>
            <p:cNvSpPr/>
            <p:nvPr/>
          </p:nvSpPr>
          <p:spPr bwMode="auto">
            <a:xfrm>
              <a:off x="6967538" y="4154488"/>
              <a:ext cx="7938" cy="9525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íṣlíďê"/>
            <p:cNvSpPr/>
            <p:nvPr/>
          </p:nvSpPr>
          <p:spPr bwMode="auto">
            <a:xfrm>
              <a:off x="6967538" y="4164013"/>
              <a:ext cx="7938" cy="9525"/>
            </a:xfrm>
            <a:prstGeom prst="ellipse">
              <a:avLst/>
            </a:prstGeom>
            <a:solidFill>
              <a:srgbClr val="575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sļiḋé"/>
            <p:cNvSpPr/>
            <p:nvPr/>
          </p:nvSpPr>
          <p:spPr bwMode="auto">
            <a:xfrm>
              <a:off x="6630988" y="4437063"/>
              <a:ext cx="263525" cy="112713"/>
            </a:xfrm>
            <a:custGeom>
              <a:avLst/>
              <a:gdLst>
                <a:gd name="T0" fmla="*/ 6 w 192"/>
                <a:gd name="T1" fmla="*/ 7 h 82"/>
                <a:gd name="T2" fmla="*/ 41 w 192"/>
                <a:gd name="T3" fmla="*/ 41 h 82"/>
                <a:gd name="T4" fmla="*/ 133 w 192"/>
                <a:gd name="T5" fmla="*/ 82 h 82"/>
                <a:gd name="T6" fmla="*/ 192 w 192"/>
                <a:gd name="T7" fmla="*/ 57 h 82"/>
                <a:gd name="T8" fmla="*/ 157 w 192"/>
                <a:gd name="T9" fmla="*/ 59 h 82"/>
                <a:gd name="T10" fmla="*/ 6 w 192"/>
                <a:gd name="T11" fmla="*/ 7 h 82"/>
                <a:gd name="T12" fmla="*/ 0 w 192"/>
                <a:gd name="T13" fmla="*/ 0 h 82"/>
                <a:gd name="T14" fmla="*/ 0 w 192"/>
                <a:gd name="T15" fmla="*/ 0 h 82"/>
                <a:gd name="T16" fmla="*/ 6 w 192"/>
                <a:gd name="T17" fmla="*/ 7 h 82"/>
                <a:gd name="T18" fmla="*/ 0 w 192"/>
                <a:gd name="T19" fmla="*/ 0 h 82"/>
                <a:gd name="T20" fmla="*/ 0 w 192"/>
                <a:gd name="T21" fmla="*/ 0 h 82"/>
                <a:gd name="T22" fmla="*/ 0 w 192"/>
                <a:gd name="T23" fmla="*/ 0 h 82"/>
                <a:gd name="T24" fmla="*/ 0 w 192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82">
                  <a:moveTo>
                    <a:pt x="6" y="7"/>
                  </a:moveTo>
                  <a:cubicBezTo>
                    <a:pt x="13" y="15"/>
                    <a:pt x="25" y="28"/>
                    <a:pt x="41" y="41"/>
                  </a:cubicBezTo>
                  <a:cubicBezTo>
                    <a:pt x="66" y="61"/>
                    <a:pt x="99" y="82"/>
                    <a:pt x="133" y="82"/>
                  </a:cubicBezTo>
                  <a:cubicBezTo>
                    <a:pt x="153" y="82"/>
                    <a:pt x="173" y="75"/>
                    <a:pt x="192" y="57"/>
                  </a:cubicBezTo>
                  <a:cubicBezTo>
                    <a:pt x="192" y="57"/>
                    <a:pt x="178" y="59"/>
                    <a:pt x="157" y="59"/>
                  </a:cubicBezTo>
                  <a:cubicBezTo>
                    <a:pt x="116" y="59"/>
                    <a:pt x="47" y="52"/>
                    <a:pt x="6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5"/>
                    <a:pt x="6" y="7"/>
                  </a:cubicBezTo>
                  <a:cubicBezTo>
                    <a:pt x="2" y="3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íśļîḓe"/>
            <p:cNvSpPr/>
            <p:nvPr/>
          </p:nvSpPr>
          <p:spPr bwMode="auto">
            <a:xfrm>
              <a:off x="6543676" y="4535488"/>
              <a:ext cx="100013" cy="57150"/>
            </a:xfrm>
            <a:custGeom>
              <a:avLst/>
              <a:gdLst>
                <a:gd name="T0" fmla="*/ 0 w 72"/>
                <a:gd name="T1" fmla="*/ 0 h 42"/>
                <a:gd name="T2" fmla="*/ 1 w 72"/>
                <a:gd name="T3" fmla="*/ 26 h 42"/>
                <a:gd name="T4" fmla="*/ 11 w 72"/>
                <a:gd name="T5" fmla="*/ 24 h 42"/>
                <a:gd name="T6" fmla="*/ 60 w 72"/>
                <a:gd name="T7" fmla="*/ 40 h 42"/>
                <a:gd name="T8" fmla="*/ 66 w 72"/>
                <a:gd name="T9" fmla="*/ 42 h 42"/>
                <a:gd name="T10" fmla="*/ 72 w 72"/>
                <a:gd name="T11" fmla="*/ 40 h 42"/>
                <a:gd name="T12" fmla="*/ 72 w 72"/>
                <a:gd name="T13" fmla="*/ 21 h 42"/>
                <a:gd name="T14" fmla="*/ 0 w 72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2">
                  <a:moveTo>
                    <a:pt x="0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3" y="24"/>
                    <a:pt x="7" y="24"/>
                    <a:pt x="11" y="24"/>
                  </a:cubicBezTo>
                  <a:cubicBezTo>
                    <a:pt x="28" y="24"/>
                    <a:pt x="55" y="37"/>
                    <a:pt x="60" y="40"/>
                  </a:cubicBezTo>
                  <a:cubicBezTo>
                    <a:pt x="62" y="41"/>
                    <a:pt x="64" y="42"/>
                    <a:pt x="66" y="42"/>
                  </a:cubicBezTo>
                  <a:cubicBezTo>
                    <a:pt x="68" y="42"/>
                    <a:pt x="70" y="41"/>
                    <a:pt x="72" y="40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iŝḻîďe"/>
            <p:cNvSpPr/>
            <p:nvPr/>
          </p:nvSpPr>
          <p:spPr bwMode="auto">
            <a:xfrm>
              <a:off x="6546851" y="4535488"/>
              <a:ext cx="93663" cy="55563"/>
            </a:xfrm>
            <a:custGeom>
              <a:avLst/>
              <a:gdLst>
                <a:gd name="T0" fmla="*/ 0 w 68"/>
                <a:gd name="T1" fmla="*/ 0 h 40"/>
                <a:gd name="T2" fmla="*/ 68 w 68"/>
                <a:gd name="T3" fmla="*/ 20 h 40"/>
                <a:gd name="T4" fmla="*/ 68 w 68"/>
                <a:gd name="T5" fmla="*/ 38 h 40"/>
                <a:gd name="T6" fmla="*/ 57 w 68"/>
                <a:gd name="T7" fmla="*/ 38 h 40"/>
                <a:gd name="T8" fmla="*/ 0 w 68"/>
                <a:gd name="T9" fmla="*/ 25 h 40"/>
                <a:gd name="T10" fmla="*/ 0 w 68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0">
                  <a:moveTo>
                    <a:pt x="0" y="0"/>
                  </a:moveTo>
                  <a:cubicBezTo>
                    <a:pt x="0" y="0"/>
                    <a:pt x="62" y="2"/>
                    <a:pt x="68" y="2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5" y="40"/>
                    <a:pt x="60" y="40"/>
                    <a:pt x="57" y="38"/>
                  </a:cubicBezTo>
                  <a:cubicBezTo>
                    <a:pt x="50" y="35"/>
                    <a:pt x="13" y="16"/>
                    <a:pt x="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i$1íḑè"/>
            <p:cNvSpPr/>
            <p:nvPr/>
          </p:nvSpPr>
          <p:spPr bwMode="auto">
            <a:xfrm>
              <a:off x="6592888" y="4341813"/>
              <a:ext cx="88900" cy="111125"/>
            </a:xfrm>
            <a:custGeom>
              <a:avLst/>
              <a:gdLst>
                <a:gd name="T0" fmla="*/ 2 w 64"/>
                <a:gd name="T1" fmla="*/ 4 h 81"/>
                <a:gd name="T2" fmla="*/ 25 w 64"/>
                <a:gd name="T3" fmla="*/ 43 h 81"/>
                <a:gd name="T4" fmla="*/ 64 w 64"/>
                <a:gd name="T5" fmla="*/ 81 h 81"/>
                <a:gd name="T6" fmla="*/ 2 w 64"/>
                <a:gd name="T7" fmla="*/ 4 h 81"/>
                <a:gd name="T8" fmla="*/ 0 w 64"/>
                <a:gd name="T9" fmla="*/ 0 h 81"/>
                <a:gd name="T10" fmla="*/ 2 w 64"/>
                <a:gd name="T11" fmla="*/ 4 h 81"/>
                <a:gd name="T12" fmla="*/ 0 w 64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1">
                  <a:moveTo>
                    <a:pt x="2" y="4"/>
                  </a:moveTo>
                  <a:cubicBezTo>
                    <a:pt x="8" y="18"/>
                    <a:pt x="16" y="31"/>
                    <a:pt x="25" y="43"/>
                  </a:cubicBezTo>
                  <a:cubicBezTo>
                    <a:pt x="36" y="58"/>
                    <a:pt x="49" y="71"/>
                    <a:pt x="64" y="81"/>
                  </a:cubicBezTo>
                  <a:cubicBezTo>
                    <a:pt x="64" y="81"/>
                    <a:pt x="12" y="22"/>
                    <a:pt x="2" y="4"/>
                  </a:cubicBezTo>
                  <a:moveTo>
                    <a:pt x="0" y="0"/>
                  </a:moveTo>
                  <a:cubicBezTo>
                    <a:pt x="0" y="1"/>
                    <a:pt x="1" y="2"/>
                    <a:pt x="2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íSľïďé"/>
            <p:cNvSpPr/>
            <p:nvPr/>
          </p:nvSpPr>
          <p:spPr bwMode="auto">
            <a:xfrm>
              <a:off x="6564313" y="4238626"/>
              <a:ext cx="52388" cy="85725"/>
            </a:xfrm>
            <a:custGeom>
              <a:avLst/>
              <a:gdLst>
                <a:gd name="T0" fmla="*/ 0 w 38"/>
                <a:gd name="T1" fmla="*/ 0 h 62"/>
                <a:gd name="T2" fmla="*/ 38 w 38"/>
                <a:gd name="T3" fmla="*/ 62 h 62"/>
                <a:gd name="T4" fmla="*/ 0 w 38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2">
                  <a:moveTo>
                    <a:pt x="0" y="0"/>
                  </a:moveTo>
                  <a:cubicBezTo>
                    <a:pt x="0" y="0"/>
                    <a:pt x="10" y="47"/>
                    <a:pt x="38" y="6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šļiďé"/>
            <p:cNvSpPr/>
            <p:nvPr/>
          </p:nvSpPr>
          <p:spPr bwMode="auto">
            <a:xfrm>
              <a:off x="6529388" y="4244976"/>
              <a:ext cx="61913" cy="79375"/>
            </a:xfrm>
            <a:custGeom>
              <a:avLst/>
              <a:gdLst>
                <a:gd name="T0" fmla="*/ 44 w 45"/>
                <a:gd name="T1" fmla="*/ 58 h 58"/>
                <a:gd name="T2" fmla="*/ 45 w 45"/>
                <a:gd name="T3" fmla="*/ 58 h 58"/>
                <a:gd name="T4" fmla="*/ 44 w 45"/>
                <a:gd name="T5" fmla="*/ 58 h 58"/>
                <a:gd name="T6" fmla="*/ 9 w 45"/>
                <a:gd name="T7" fmla="*/ 0 h 58"/>
                <a:gd name="T8" fmla="*/ 44 w 45"/>
                <a:gd name="T9" fmla="*/ 58 h 58"/>
                <a:gd name="T10" fmla="*/ 9 w 45"/>
                <a:gd name="T11" fmla="*/ 0 h 58"/>
                <a:gd name="T12" fmla="*/ 9 w 4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8">
                  <a:moveTo>
                    <a:pt x="44" y="58"/>
                  </a:moveTo>
                  <a:cubicBezTo>
                    <a:pt x="44" y="58"/>
                    <a:pt x="45" y="58"/>
                    <a:pt x="45" y="58"/>
                  </a:cubicBezTo>
                  <a:cubicBezTo>
                    <a:pt x="44" y="58"/>
                    <a:pt x="44" y="58"/>
                    <a:pt x="44" y="58"/>
                  </a:cubicBezTo>
                  <a:moveTo>
                    <a:pt x="9" y="0"/>
                  </a:moveTo>
                  <a:cubicBezTo>
                    <a:pt x="8" y="0"/>
                    <a:pt x="0" y="37"/>
                    <a:pt x="44" y="58"/>
                  </a:cubicBezTo>
                  <a:cubicBezTo>
                    <a:pt x="39" y="55"/>
                    <a:pt x="23" y="44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íṣḻiďé"/>
            <p:cNvSpPr/>
            <p:nvPr/>
          </p:nvSpPr>
          <p:spPr bwMode="auto">
            <a:xfrm>
              <a:off x="6931026" y="4202113"/>
              <a:ext cx="39688" cy="30163"/>
            </a:xfrm>
            <a:custGeom>
              <a:avLst/>
              <a:gdLst>
                <a:gd name="T0" fmla="*/ 1 w 29"/>
                <a:gd name="T1" fmla="*/ 0 h 22"/>
                <a:gd name="T2" fmla="*/ 1 w 29"/>
                <a:gd name="T3" fmla="*/ 0 h 22"/>
                <a:gd name="T4" fmla="*/ 29 w 29"/>
                <a:gd name="T5" fmla="*/ 22 h 22"/>
                <a:gd name="T6" fmla="*/ 1 w 2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23" y="15"/>
                    <a:pt x="29" y="22"/>
                  </a:cubicBezTo>
                  <a:cubicBezTo>
                    <a:pt x="29" y="22"/>
                    <a:pt x="15" y="0"/>
                    <a:pt x="1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îśļiḓé"/>
            <p:cNvSpPr/>
            <p:nvPr/>
          </p:nvSpPr>
          <p:spPr bwMode="auto">
            <a:xfrm>
              <a:off x="6661151" y="3979863"/>
              <a:ext cx="195263" cy="193675"/>
            </a:xfrm>
            <a:custGeom>
              <a:avLst/>
              <a:gdLst>
                <a:gd name="T0" fmla="*/ 50 w 142"/>
                <a:gd name="T1" fmla="*/ 130 h 141"/>
                <a:gd name="T2" fmla="*/ 54 w 142"/>
                <a:gd name="T3" fmla="*/ 138 h 141"/>
                <a:gd name="T4" fmla="*/ 59 w 142"/>
                <a:gd name="T5" fmla="*/ 139 h 141"/>
                <a:gd name="T6" fmla="*/ 111 w 142"/>
                <a:gd name="T7" fmla="*/ 134 h 141"/>
                <a:gd name="T8" fmla="*/ 119 w 142"/>
                <a:gd name="T9" fmla="*/ 129 h 141"/>
                <a:gd name="T10" fmla="*/ 124 w 142"/>
                <a:gd name="T11" fmla="*/ 116 h 141"/>
                <a:gd name="T12" fmla="*/ 134 w 142"/>
                <a:gd name="T13" fmla="*/ 92 h 141"/>
                <a:gd name="T14" fmla="*/ 140 w 142"/>
                <a:gd name="T15" fmla="*/ 48 h 141"/>
                <a:gd name="T16" fmla="*/ 136 w 142"/>
                <a:gd name="T17" fmla="*/ 35 h 141"/>
                <a:gd name="T18" fmla="*/ 116 w 142"/>
                <a:gd name="T19" fmla="*/ 21 h 141"/>
                <a:gd name="T20" fmla="*/ 99 w 142"/>
                <a:gd name="T21" fmla="*/ 3 h 141"/>
                <a:gd name="T22" fmla="*/ 78 w 142"/>
                <a:gd name="T23" fmla="*/ 1 h 141"/>
                <a:gd name="T24" fmla="*/ 37 w 142"/>
                <a:gd name="T25" fmla="*/ 17 h 141"/>
                <a:gd name="T26" fmla="*/ 24 w 142"/>
                <a:gd name="T27" fmla="*/ 21 h 141"/>
                <a:gd name="T28" fmla="*/ 14 w 142"/>
                <a:gd name="T29" fmla="*/ 14 h 141"/>
                <a:gd name="T30" fmla="*/ 10 w 142"/>
                <a:gd name="T31" fmla="*/ 39 h 141"/>
                <a:gd name="T32" fmla="*/ 10 w 142"/>
                <a:gd name="T33" fmla="*/ 42 h 141"/>
                <a:gd name="T34" fmla="*/ 7 w 142"/>
                <a:gd name="T35" fmla="*/ 46 h 141"/>
                <a:gd name="T36" fmla="*/ 4 w 142"/>
                <a:gd name="T37" fmla="*/ 64 h 141"/>
                <a:gd name="T38" fmla="*/ 11 w 142"/>
                <a:gd name="T39" fmla="*/ 70 h 141"/>
                <a:gd name="T40" fmla="*/ 13 w 142"/>
                <a:gd name="T41" fmla="*/ 85 h 141"/>
                <a:gd name="T42" fmla="*/ 14 w 142"/>
                <a:gd name="T43" fmla="*/ 90 h 141"/>
                <a:gd name="T44" fmla="*/ 21 w 142"/>
                <a:gd name="T45" fmla="*/ 92 h 141"/>
                <a:gd name="T46" fmla="*/ 29 w 142"/>
                <a:gd name="T47" fmla="*/ 91 h 141"/>
                <a:gd name="T48" fmla="*/ 35 w 142"/>
                <a:gd name="T49" fmla="*/ 96 h 141"/>
                <a:gd name="T50" fmla="*/ 50 w 142"/>
                <a:gd name="T51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141">
                  <a:moveTo>
                    <a:pt x="50" y="130"/>
                  </a:moveTo>
                  <a:cubicBezTo>
                    <a:pt x="50" y="133"/>
                    <a:pt x="52" y="136"/>
                    <a:pt x="54" y="138"/>
                  </a:cubicBezTo>
                  <a:cubicBezTo>
                    <a:pt x="56" y="138"/>
                    <a:pt x="58" y="139"/>
                    <a:pt x="59" y="139"/>
                  </a:cubicBezTo>
                  <a:cubicBezTo>
                    <a:pt x="77" y="140"/>
                    <a:pt x="95" y="141"/>
                    <a:pt x="111" y="134"/>
                  </a:cubicBezTo>
                  <a:cubicBezTo>
                    <a:pt x="115" y="133"/>
                    <a:pt x="117" y="131"/>
                    <a:pt x="119" y="129"/>
                  </a:cubicBezTo>
                  <a:cubicBezTo>
                    <a:pt x="122" y="125"/>
                    <a:pt x="123" y="120"/>
                    <a:pt x="124" y="116"/>
                  </a:cubicBezTo>
                  <a:cubicBezTo>
                    <a:pt x="126" y="107"/>
                    <a:pt x="131" y="100"/>
                    <a:pt x="134" y="92"/>
                  </a:cubicBezTo>
                  <a:cubicBezTo>
                    <a:pt x="140" y="78"/>
                    <a:pt x="142" y="63"/>
                    <a:pt x="140" y="48"/>
                  </a:cubicBezTo>
                  <a:cubicBezTo>
                    <a:pt x="140" y="43"/>
                    <a:pt x="138" y="39"/>
                    <a:pt x="136" y="35"/>
                  </a:cubicBezTo>
                  <a:cubicBezTo>
                    <a:pt x="131" y="29"/>
                    <a:pt x="123" y="26"/>
                    <a:pt x="116" y="21"/>
                  </a:cubicBezTo>
                  <a:cubicBezTo>
                    <a:pt x="110" y="15"/>
                    <a:pt x="106" y="7"/>
                    <a:pt x="99" y="3"/>
                  </a:cubicBezTo>
                  <a:cubicBezTo>
                    <a:pt x="92" y="0"/>
                    <a:pt x="85" y="0"/>
                    <a:pt x="78" y="1"/>
                  </a:cubicBezTo>
                  <a:cubicBezTo>
                    <a:pt x="63" y="4"/>
                    <a:pt x="50" y="9"/>
                    <a:pt x="37" y="17"/>
                  </a:cubicBezTo>
                  <a:cubicBezTo>
                    <a:pt x="33" y="19"/>
                    <a:pt x="29" y="22"/>
                    <a:pt x="24" y="21"/>
                  </a:cubicBezTo>
                  <a:cubicBezTo>
                    <a:pt x="20" y="20"/>
                    <a:pt x="16" y="17"/>
                    <a:pt x="14" y="14"/>
                  </a:cubicBezTo>
                  <a:cubicBezTo>
                    <a:pt x="10" y="21"/>
                    <a:pt x="9" y="30"/>
                    <a:pt x="10" y="39"/>
                  </a:cubicBezTo>
                  <a:cubicBezTo>
                    <a:pt x="10" y="40"/>
                    <a:pt x="10" y="41"/>
                    <a:pt x="10" y="42"/>
                  </a:cubicBezTo>
                  <a:cubicBezTo>
                    <a:pt x="9" y="44"/>
                    <a:pt x="8" y="45"/>
                    <a:pt x="7" y="46"/>
                  </a:cubicBezTo>
                  <a:cubicBezTo>
                    <a:pt x="3" y="51"/>
                    <a:pt x="0" y="59"/>
                    <a:pt x="4" y="64"/>
                  </a:cubicBezTo>
                  <a:cubicBezTo>
                    <a:pt x="6" y="66"/>
                    <a:pt x="9" y="68"/>
                    <a:pt x="11" y="70"/>
                  </a:cubicBezTo>
                  <a:cubicBezTo>
                    <a:pt x="14" y="74"/>
                    <a:pt x="13" y="80"/>
                    <a:pt x="13" y="85"/>
                  </a:cubicBezTo>
                  <a:cubicBezTo>
                    <a:pt x="13" y="87"/>
                    <a:pt x="13" y="88"/>
                    <a:pt x="14" y="90"/>
                  </a:cubicBezTo>
                  <a:cubicBezTo>
                    <a:pt x="16" y="92"/>
                    <a:pt x="19" y="92"/>
                    <a:pt x="21" y="92"/>
                  </a:cubicBezTo>
                  <a:cubicBezTo>
                    <a:pt x="24" y="91"/>
                    <a:pt x="26" y="91"/>
                    <a:pt x="29" y="91"/>
                  </a:cubicBezTo>
                  <a:cubicBezTo>
                    <a:pt x="31" y="92"/>
                    <a:pt x="34" y="94"/>
                    <a:pt x="35" y="96"/>
                  </a:cubicBezTo>
                  <a:cubicBezTo>
                    <a:pt x="43" y="106"/>
                    <a:pt x="46" y="117"/>
                    <a:pt x="50" y="130"/>
                  </a:cubicBezTo>
                </a:path>
              </a:pathLst>
            </a:custGeom>
            <a:solidFill>
              <a:srgbClr val="2D2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şḷidé"/>
            <p:cNvSpPr/>
            <p:nvPr/>
          </p:nvSpPr>
          <p:spPr bwMode="auto">
            <a:xfrm>
              <a:off x="6661151" y="4044951"/>
              <a:ext cx="6350" cy="20638"/>
            </a:xfrm>
            <a:custGeom>
              <a:avLst/>
              <a:gdLst>
                <a:gd name="T0" fmla="*/ 5 w 5"/>
                <a:gd name="T1" fmla="*/ 0 h 15"/>
                <a:gd name="T2" fmla="*/ 3 w 5"/>
                <a:gd name="T3" fmla="*/ 15 h 15"/>
                <a:gd name="T4" fmla="*/ 4 w 5"/>
                <a:gd name="T5" fmla="*/ 3 h 15"/>
                <a:gd name="T6" fmla="*/ 5 w 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2" y="5"/>
                    <a:pt x="0" y="11"/>
                    <a:pt x="3" y="15"/>
                  </a:cubicBezTo>
                  <a:cubicBezTo>
                    <a:pt x="1" y="12"/>
                    <a:pt x="2" y="7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ïṥļíďe"/>
            <p:cNvSpPr/>
            <p:nvPr/>
          </p:nvSpPr>
          <p:spPr bwMode="auto">
            <a:xfrm>
              <a:off x="6675438" y="4075113"/>
              <a:ext cx="55563" cy="87313"/>
            </a:xfrm>
            <a:custGeom>
              <a:avLst/>
              <a:gdLst>
                <a:gd name="T0" fmla="*/ 27 w 40"/>
                <a:gd name="T1" fmla="*/ 31 h 63"/>
                <a:gd name="T2" fmla="*/ 38 w 40"/>
                <a:gd name="T3" fmla="*/ 59 h 63"/>
                <a:gd name="T4" fmla="*/ 40 w 40"/>
                <a:gd name="T5" fmla="*/ 63 h 63"/>
                <a:gd name="T6" fmla="*/ 39 w 40"/>
                <a:gd name="T7" fmla="*/ 60 h 63"/>
                <a:gd name="T8" fmla="*/ 27 w 40"/>
                <a:gd name="T9" fmla="*/ 31 h 63"/>
                <a:gd name="T10" fmla="*/ 0 w 40"/>
                <a:gd name="T11" fmla="*/ 0 h 63"/>
                <a:gd name="T12" fmla="*/ 1 w 40"/>
                <a:gd name="T13" fmla="*/ 14 h 63"/>
                <a:gd name="T14" fmla="*/ 3 w 40"/>
                <a:gd name="T15" fmla="*/ 19 h 63"/>
                <a:gd name="T16" fmla="*/ 3 w 40"/>
                <a:gd name="T17" fmla="*/ 19 h 63"/>
                <a:gd name="T18" fmla="*/ 2 w 40"/>
                <a:gd name="T19" fmla="*/ 15 h 63"/>
                <a:gd name="T20" fmla="*/ 0 w 40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63">
                  <a:moveTo>
                    <a:pt x="27" y="31"/>
                  </a:moveTo>
                  <a:cubicBezTo>
                    <a:pt x="33" y="39"/>
                    <a:pt x="36" y="49"/>
                    <a:pt x="38" y="59"/>
                  </a:cubicBezTo>
                  <a:cubicBezTo>
                    <a:pt x="39" y="61"/>
                    <a:pt x="39" y="62"/>
                    <a:pt x="40" y="63"/>
                  </a:cubicBezTo>
                  <a:cubicBezTo>
                    <a:pt x="39" y="62"/>
                    <a:pt x="39" y="61"/>
                    <a:pt x="39" y="60"/>
                  </a:cubicBezTo>
                  <a:cubicBezTo>
                    <a:pt x="36" y="49"/>
                    <a:pt x="33" y="40"/>
                    <a:pt x="27" y="31"/>
                  </a:cubicBezTo>
                  <a:moveTo>
                    <a:pt x="0" y="0"/>
                  </a:moveTo>
                  <a:cubicBezTo>
                    <a:pt x="2" y="4"/>
                    <a:pt x="1" y="10"/>
                    <a:pt x="1" y="14"/>
                  </a:cubicBezTo>
                  <a:cubicBezTo>
                    <a:pt x="1" y="16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8"/>
                    <a:pt x="2" y="16"/>
                    <a:pt x="2" y="15"/>
                  </a:cubicBezTo>
                  <a:cubicBezTo>
                    <a:pt x="2" y="10"/>
                    <a:pt x="3" y="4"/>
                    <a:pt x="0" y="0"/>
                  </a:cubicBezTo>
                </a:path>
              </a:pathLst>
            </a:custGeom>
            <a:solidFill>
              <a:srgbClr val="E5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iŝľïdê"/>
            <p:cNvSpPr/>
            <p:nvPr/>
          </p:nvSpPr>
          <p:spPr bwMode="auto">
            <a:xfrm>
              <a:off x="6662738" y="4049713"/>
              <a:ext cx="166688" cy="120650"/>
            </a:xfrm>
            <a:custGeom>
              <a:avLst/>
              <a:gdLst>
                <a:gd name="T0" fmla="*/ 3 w 121"/>
                <a:gd name="T1" fmla="*/ 0 h 88"/>
                <a:gd name="T2" fmla="*/ 2 w 121"/>
                <a:gd name="T3" fmla="*/ 12 h 88"/>
                <a:gd name="T4" fmla="*/ 3 w 121"/>
                <a:gd name="T5" fmla="*/ 13 h 88"/>
                <a:gd name="T6" fmla="*/ 9 w 121"/>
                <a:gd name="T7" fmla="*/ 18 h 88"/>
                <a:gd name="T8" fmla="*/ 10 w 121"/>
                <a:gd name="T9" fmla="*/ 19 h 88"/>
                <a:gd name="T10" fmla="*/ 12 w 121"/>
                <a:gd name="T11" fmla="*/ 34 h 88"/>
                <a:gd name="T12" fmla="*/ 13 w 121"/>
                <a:gd name="T13" fmla="*/ 38 h 88"/>
                <a:gd name="T14" fmla="*/ 18 w 121"/>
                <a:gd name="T15" fmla="*/ 40 h 88"/>
                <a:gd name="T16" fmla="*/ 20 w 121"/>
                <a:gd name="T17" fmla="*/ 40 h 88"/>
                <a:gd name="T18" fmla="*/ 25 w 121"/>
                <a:gd name="T19" fmla="*/ 39 h 88"/>
                <a:gd name="T20" fmla="*/ 27 w 121"/>
                <a:gd name="T21" fmla="*/ 39 h 88"/>
                <a:gd name="T22" fmla="*/ 34 w 121"/>
                <a:gd name="T23" fmla="*/ 44 h 88"/>
                <a:gd name="T24" fmla="*/ 37 w 121"/>
                <a:gd name="T25" fmla="*/ 50 h 88"/>
                <a:gd name="T26" fmla="*/ 49 w 121"/>
                <a:gd name="T27" fmla="*/ 79 h 88"/>
                <a:gd name="T28" fmla="*/ 50 w 121"/>
                <a:gd name="T29" fmla="*/ 82 h 88"/>
                <a:gd name="T30" fmla="*/ 53 w 121"/>
                <a:gd name="T31" fmla="*/ 86 h 88"/>
                <a:gd name="T32" fmla="*/ 58 w 121"/>
                <a:gd name="T33" fmla="*/ 87 h 88"/>
                <a:gd name="T34" fmla="*/ 58 w 121"/>
                <a:gd name="T35" fmla="*/ 87 h 88"/>
                <a:gd name="T36" fmla="*/ 77 w 121"/>
                <a:gd name="T37" fmla="*/ 88 h 88"/>
                <a:gd name="T38" fmla="*/ 110 w 121"/>
                <a:gd name="T39" fmla="*/ 82 h 88"/>
                <a:gd name="T40" fmla="*/ 118 w 121"/>
                <a:gd name="T41" fmla="*/ 77 h 88"/>
                <a:gd name="T42" fmla="*/ 121 w 121"/>
                <a:gd name="T43" fmla="*/ 72 h 88"/>
                <a:gd name="T44" fmla="*/ 120 w 121"/>
                <a:gd name="T45" fmla="*/ 73 h 88"/>
                <a:gd name="T46" fmla="*/ 112 w 121"/>
                <a:gd name="T47" fmla="*/ 78 h 88"/>
                <a:gd name="T48" fmla="*/ 79 w 121"/>
                <a:gd name="T49" fmla="*/ 84 h 88"/>
                <a:gd name="T50" fmla="*/ 60 w 121"/>
                <a:gd name="T51" fmla="*/ 83 h 88"/>
                <a:gd name="T52" fmla="*/ 60 w 121"/>
                <a:gd name="T53" fmla="*/ 83 h 88"/>
                <a:gd name="T54" fmla="*/ 55 w 121"/>
                <a:gd name="T55" fmla="*/ 82 h 88"/>
                <a:gd name="T56" fmla="*/ 50 w 121"/>
                <a:gd name="T57" fmla="*/ 74 h 88"/>
                <a:gd name="T58" fmla="*/ 36 w 121"/>
                <a:gd name="T59" fmla="*/ 41 h 88"/>
                <a:gd name="T60" fmla="*/ 29 w 121"/>
                <a:gd name="T61" fmla="*/ 35 h 88"/>
                <a:gd name="T62" fmla="*/ 27 w 121"/>
                <a:gd name="T63" fmla="*/ 35 h 88"/>
                <a:gd name="T64" fmla="*/ 22 w 121"/>
                <a:gd name="T65" fmla="*/ 36 h 88"/>
                <a:gd name="T66" fmla="*/ 20 w 121"/>
                <a:gd name="T67" fmla="*/ 36 h 88"/>
                <a:gd name="T68" fmla="*/ 15 w 121"/>
                <a:gd name="T69" fmla="*/ 35 h 88"/>
                <a:gd name="T70" fmla="*/ 13 w 121"/>
                <a:gd name="T71" fmla="*/ 29 h 88"/>
                <a:gd name="T72" fmla="*/ 11 w 121"/>
                <a:gd name="T73" fmla="*/ 14 h 88"/>
                <a:gd name="T74" fmla="*/ 5 w 121"/>
                <a:gd name="T75" fmla="*/ 9 h 88"/>
                <a:gd name="T76" fmla="*/ 3 w 121"/>
                <a:gd name="T7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88">
                  <a:moveTo>
                    <a:pt x="3" y="0"/>
                  </a:moveTo>
                  <a:cubicBezTo>
                    <a:pt x="1" y="4"/>
                    <a:pt x="0" y="9"/>
                    <a:pt x="2" y="12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5" y="15"/>
                    <a:pt x="7" y="16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23"/>
                    <a:pt x="12" y="29"/>
                    <a:pt x="12" y="34"/>
                  </a:cubicBezTo>
                  <a:cubicBezTo>
                    <a:pt x="12" y="35"/>
                    <a:pt x="12" y="37"/>
                    <a:pt x="13" y="38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18" y="40"/>
                    <a:pt x="19" y="40"/>
                    <a:pt x="20" y="40"/>
                  </a:cubicBezTo>
                  <a:cubicBezTo>
                    <a:pt x="21" y="39"/>
                    <a:pt x="23" y="39"/>
                    <a:pt x="25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30" y="40"/>
                    <a:pt x="32" y="42"/>
                    <a:pt x="34" y="44"/>
                  </a:cubicBezTo>
                  <a:cubicBezTo>
                    <a:pt x="35" y="46"/>
                    <a:pt x="36" y="48"/>
                    <a:pt x="37" y="50"/>
                  </a:cubicBezTo>
                  <a:cubicBezTo>
                    <a:pt x="43" y="59"/>
                    <a:pt x="46" y="68"/>
                    <a:pt x="49" y="79"/>
                  </a:cubicBezTo>
                  <a:cubicBezTo>
                    <a:pt x="49" y="80"/>
                    <a:pt x="49" y="81"/>
                    <a:pt x="50" y="82"/>
                  </a:cubicBezTo>
                  <a:cubicBezTo>
                    <a:pt x="50" y="84"/>
                    <a:pt x="52" y="85"/>
                    <a:pt x="53" y="86"/>
                  </a:cubicBezTo>
                  <a:cubicBezTo>
                    <a:pt x="54" y="87"/>
                    <a:pt x="56" y="87"/>
                    <a:pt x="58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64" y="88"/>
                    <a:pt x="70" y="88"/>
                    <a:pt x="77" y="88"/>
                  </a:cubicBezTo>
                  <a:cubicBezTo>
                    <a:pt x="88" y="88"/>
                    <a:pt x="100" y="87"/>
                    <a:pt x="110" y="82"/>
                  </a:cubicBezTo>
                  <a:cubicBezTo>
                    <a:pt x="113" y="81"/>
                    <a:pt x="116" y="79"/>
                    <a:pt x="118" y="77"/>
                  </a:cubicBezTo>
                  <a:cubicBezTo>
                    <a:pt x="119" y="76"/>
                    <a:pt x="120" y="74"/>
                    <a:pt x="121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8" y="76"/>
                    <a:pt x="115" y="77"/>
                    <a:pt x="112" y="78"/>
                  </a:cubicBezTo>
                  <a:cubicBezTo>
                    <a:pt x="102" y="83"/>
                    <a:pt x="90" y="84"/>
                    <a:pt x="79" y="84"/>
                  </a:cubicBezTo>
                  <a:cubicBezTo>
                    <a:pt x="72" y="84"/>
                    <a:pt x="66" y="84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8" y="83"/>
                    <a:pt x="56" y="83"/>
                    <a:pt x="55" y="82"/>
                  </a:cubicBezTo>
                  <a:cubicBezTo>
                    <a:pt x="52" y="80"/>
                    <a:pt x="51" y="77"/>
                    <a:pt x="50" y="74"/>
                  </a:cubicBezTo>
                  <a:cubicBezTo>
                    <a:pt x="47" y="62"/>
                    <a:pt x="44" y="51"/>
                    <a:pt x="36" y="41"/>
                  </a:cubicBezTo>
                  <a:cubicBezTo>
                    <a:pt x="34" y="38"/>
                    <a:pt x="32" y="36"/>
                    <a:pt x="29" y="35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5" y="35"/>
                    <a:pt x="23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18" y="36"/>
                    <a:pt x="16" y="36"/>
                    <a:pt x="15" y="35"/>
                  </a:cubicBezTo>
                  <a:cubicBezTo>
                    <a:pt x="14" y="33"/>
                    <a:pt x="13" y="31"/>
                    <a:pt x="13" y="29"/>
                  </a:cubicBezTo>
                  <a:cubicBezTo>
                    <a:pt x="13" y="24"/>
                    <a:pt x="14" y="18"/>
                    <a:pt x="11" y="14"/>
                  </a:cubicBezTo>
                  <a:cubicBezTo>
                    <a:pt x="9" y="12"/>
                    <a:pt x="7" y="11"/>
                    <a:pt x="5" y="9"/>
                  </a:cubicBezTo>
                  <a:cubicBezTo>
                    <a:pt x="3" y="6"/>
                    <a:pt x="2" y="3"/>
                    <a:pt x="3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íşḷidè"/>
            <p:cNvSpPr/>
            <p:nvPr/>
          </p:nvSpPr>
          <p:spPr bwMode="auto">
            <a:xfrm>
              <a:off x="6673851" y="3997326"/>
              <a:ext cx="6350" cy="23813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18 h 18"/>
                <a:gd name="T4" fmla="*/ 1 w 5"/>
                <a:gd name="T5" fmla="*/ 18 h 18"/>
                <a:gd name="T6" fmla="*/ 5 w 5"/>
                <a:gd name="T7" fmla="*/ 1 h 18"/>
                <a:gd name="T8" fmla="*/ 5 w 5"/>
                <a:gd name="T9" fmla="*/ 1 h 18"/>
                <a:gd name="T10" fmla="*/ 5 w 5"/>
                <a:gd name="T11" fmla="*/ 0 h 18"/>
                <a:gd name="T12" fmla="*/ 5 w 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2"/>
                    <a:pt x="2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slíḑè"/>
            <p:cNvSpPr/>
            <p:nvPr/>
          </p:nvSpPr>
          <p:spPr bwMode="auto">
            <a:xfrm>
              <a:off x="6673851" y="4021138"/>
              <a:ext cx="1588" cy="14288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7 h 10"/>
                <a:gd name="T4" fmla="*/ 1 w 1"/>
                <a:gd name="T5" fmla="*/ 10 h 10"/>
                <a:gd name="T6" fmla="*/ 1 w 1"/>
                <a:gd name="T7" fmla="*/ 10 h 10"/>
                <a:gd name="T8" fmla="*/ 1 w 1"/>
                <a:gd name="T9" fmla="*/ 8 h 10"/>
                <a:gd name="T10" fmla="*/ 1 w 1"/>
                <a:gd name="T11" fmla="*/ 0 h 10"/>
                <a:gd name="T12" fmla="*/ 0 w 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î$lïḍê"/>
            <p:cNvSpPr/>
            <p:nvPr/>
          </p:nvSpPr>
          <p:spPr bwMode="auto">
            <a:xfrm>
              <a:off x="6673851" y="3998913"/>
              <a:ext cx="6350" cy="36513"/>
            </a:xfrm>
            <a:custGeom>
              <a:avLst/>
              <a:gdLst>
                <a:gd name="T0" fmla="*/ 5 w 5"/>
                <a:gd name="T1" fmla="*/ 0 h 27"/>
                <a:gd name="T2" fmla="*/ 1 w 5"/>
                <a:gd name="T3" fmla="*/ 17 h 27"/>
                <a:gd name="T4" fmla="*/ 1 w 5"/>
                <a:gd name="T5" fmla="*/ 25 h 27"/>
                <a:gd name="T6" fmla="*/ 1 w 5"/>
                <a:gd name="T7" fmla="*/ 27 h 27"/>
                <a:gd name="T8" fmla="*/ 2 w 5"/>
                <a:gd name="T9" fmla="*/ 24 h 27"/>
                <a:gd name="T10" fmla="*/ 2 w 5"/>
                <a:gd name="T11" fmla="*/ 20 h 27"/>
                <a:gd name="T12" fmla="*/ 5 w 5"/>
                <a:gd name="T13" fmla="*/ 0 h 27"/>
                <a:gd name="T14" fmla="*/ 5 w 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cubicBezTo>
                    <a:pt x="2" y="5"/>
                    <a:pt x="1" y="11"/>
                    <a:pt x="1" y="17"/>
                  </a:cubicBezTo>
                  <a:cubicBezTo>
                    <a:pt x="0" y="19"/>
                    <a:pt x="0" y="22"/>
                    <a:pt x="1" y="25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3" y="21"/>
                    <a:pt x="2" y="20"/>
                  </a:cubicBezTo>
                  <a:cubicBezTo>
                    <a:pt x="2" y="13"/>
                    <a:pt x="3" y="6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8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ïśḷïḋè"/>
            <p:cNvSpPr/>
            <p:nvPr/>
          </p:nvSpPr>
          <p:spPr bwMode="auto">
            <a:xfrm>
              <a:off x="6715126" y="4203701"/>
              <a:ext cx="106363" cy="6350"/>
            </a:xfrm>
            <a:custGeom>
              <a:avLst/>
              <a:gdLst>
                <a:gd name="T0" fmla="*/ 78 w 78"/>
                <a:gd name="T1" fmla="*/ 0 h 5"/>
                <a:gd name="T2" fmla="*/ 0 w 78"/>
                <a:gd name="T3" fmla="*/ 2 h 5"/>
                <a:gd name="T4" fmla="*/ 52 w 78"/>
                <a:gd name="T5" fmla="*/ 5 h 5"/>
                <a:gd name="T6" fmla="*/ 78 w 7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">
                  <a:moveTo>
                    <a:pt x="7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0" y="5"/>
                    <a:pt x="52" y="5"/>
                  </a:cubicBezTo>
                  <a:cubicBezTo>
                    <a:pt x="65" y="5"/>
                    <a:pt x="76" y="4"/>
                    <a:pt x="78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iSḷîďè"/>
            <p:cNvSpPr/>
            <p:nvPr/>
          </p:nvSpPr>
          <p:spPr bwMode="auto">
            <a:xfrm>
              <a:off x="6907213" y="4164013"/>
              <a:ext cx="65088" cy="20638"/>
            </a:xfrm>
            <a:custGeom>
              <a:avLst/>
              <a:gdLst>
                <a:gd name="T0" fmla="*/ 0 w 48"/>
                <a:gd name="T1" fmla="*/ 0 h 15"/>
                <a:gd name="T2" fmla="*/ 48 w 48"/>
                <a:gd name="T3" fmla="*/ 15 h 15"/>
                <a:gd name="T4" fmla="*/ 0 w 4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39" y="0"/>
                    <a:pt x="0" y="0"/>
                    <a:pt x="0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7" name="椭圆 216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1338580" y="311785"/>
            <a:ext cx="3636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如何开通小程序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1325" y="6440170"/>
            <a:ext cx="6136640" cy="337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</a:rPr>
              <a:t>详情请看快速注册企业版小程序说明：http://blog.aibaocloud.com/article/197.html</a:t>
            </a:r>
            <a:endParaRPr lang="zh-CN" alt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03615" y="3582035"/>
            <a:ext cx="2561590" cy="268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8685" y="66173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18" name="Freeform 26"/>
          <p:cNvSpPr/>
          <p:nvPr/>
        </p:nvSpPr>
        <p:spPr>
          <a:xfrm>
            <a:off x="5649800" y="1805650"/>
            <a:ext cx="2323609" cy="2315943"/>
          </a:xfrm>
          <a:custGeom>
            <a:avLst/>
            <a:gdLst>
              <a:gd name="connsiteX0" fmla="*/ 411867 w 3055980"/>
              <a:gd name="connsiteY0" fmla="*/ 2468997 h 3045899"/>
              <a:gd name="connsiteX1" fmla="*/ 496817 w 3055980"/>
              <a:gd name="connsiteY1" fmla="*/ 2562466 h 3045899"/>
              <a:gd name="connsiteX2" fmla="*/ 1236454 w 3055980"/>
              <a:gd name="connsiteY2" fmla="*/ 2961238 h 3045899"/>
              <a:gd name="connsiteX3" fmla="*/ 1363430 w 3055980"/>
              <a:gd name="connsiteY3" fmla="*/ 2980617 h 3045899"/>
              <a:gd name="connsiteX4" fmla="*/ 1359581 w 3055980"/>
              <a:gd name="connsiteY4" fmla="*/ 2993017 h 3045899"/>
              <a:gd name="connsiteX5" fmla="*/ 1355825 w 3055980"/>
              <a:gd name="connsiteY5" fmla="*/ 3030274 h 3045899"/>
              <a:gd name="connsiteX6" fmla="*/ 1357400 w 3055980"/>
              <a:gd name="connsiteY6" fmla="*/ 3045899 h 3045899"/>
              <a:gd name="connsiteX7" fmla="*/ 1220047 w 3055980"/>
              <a:gd name="connsiteY7" fmla="*/ 3024937 h 3045899"/>
              <a:gd name="connsiteX8" fmla="*/ 447538 w 3055980"/>
              <a:gd name="connsiteY8" fmla="*/ 2608442 h 3045899"/>
              <a:gd name="connsiteX9" fmla="*/ 357338 w 3055980"/>
              <a:gd name="connsiteY9" fmla="*/ 2509197 h 3045899"/>
              <a:gd name="connsiteX10" fmla="*/ 407619 w 3055980"/>
              <a:gd name="connsiteY10" fmla="*/ 2475297 h 3045899"/>
              <a:gd name="connsiteX11" fmla="*/ 164497 w 3055980"/>
              <a:gd name="connsiteY11" fmla="*/ 841018 h 3045899"/>
              <a:gd name="connsiteX12" fmla="*/ 194395 w 3055980"/>
              <a:gd name="connsiteY12" fmla="*/ 861176 h 3045899"/>
              <a:gd name="connsiteX13" fmla="*/ 225535 w 3055980"/>
              <a:gd name="connsiteY13" fmla="*/ 870842 h 3045899"/>
              <a:gd name="connsiteX14" fmla="*/ 183291 w 3055980"/>
              <a:gd name="connsiteY14" fmla="*/ 958536 h 3045899"/>
              <a:gd name="connsiteX15" fmla="*/ 68323 w 3055980"/>
              <a:gd name="connsiteY15" fmla="*/ 1527990 h 3045899"/>
              <a:gd name="connsiteX16" fmla="*/ 183291 w 3055980"/>
              <a:gd name="connsiteY16" fmla="*/ 2097444 h 3045899"/>
              <a:gd name="connsiteX17" fmla="*/ 218290 w 3055980"/>
              <a:gd name="connsiteY17" fmla="*/ 2170097 h 3045899"/>
              <a:gd name="connsiteX18" fmla="*/ 204942 w 3055980"/>
              <a:gd name="connsiteY18" fmla="*/ 2174241 h 3045899"/>
              <a:gd name="connsiteX19" fmla="*/ 159605 w 3055980"/>
              <a:gd name="connsiteY19" fmla="*/ 2204808 h 3045899"/>
              <a:gd name="connsiteX20" fmla="*/ 120077 w 3055980"/>
              <a:gd name="connsiteY20" fmla="*/ 2122753 h 3045899"/>
              <a:gd name="connsiteX21" fmla="*/ 0 w 3055980"/>
              <a:gd name="connsiteY21" fmla="*/ 1527990 h 3045899"/>
              <a:gd name="connsiteX22" fmla="*/ 120077 w 3055980"/>
              <a:gd name="connsiteY22" fmla="*/ 933227 h 3045899"/>
              <a:gd name="connsiteX23" fmla="*/ 1527990 w 3055980"/>
              <a:gd name="connsiteY23" fmla="*/ 0 h 3045899"/>
              <a:gd name="connsiteX24" fmla="*/ 3055980 w 3055980"/>
              <a:gd name="connsiteY24" fmla="*/ 1527990 h 3045899"/>
              <a:gd name="connsiteX25" fmla="*/ 1835934 w 3055980"/>
              <a:gd name="connsiteY25" fmla="*/ 3024937 h 3045899"/>
              <a:gd name="connsiteX26" fmla="*/ 1724377 w 3055980"/>
              <a:gd name="connsiteY26" fmla="*/ 3041962 h 3045899"/>
              <a:gd name="connsiteX27" fmla="*/ 1725555 w 3055980"/>
              <a:gd name="connsiteY27" fmla="*/ 3030274 h 3045899"/>
              <a:gd name="connsiteX28" fmla="*/ 1721799 w 3055980"/>
              <a:gd name="connsiteY28" fmla="*/ 2993017 h 3045899"/>
              <a:gd name="connsiteX29" fmla="*/ 1717100 w 3055980"/>
              <a:gd name="connsiteY29" fmla="*/ 2977878 h 3045899"/>
              <a:gd name="connsiteX30" fmla="*/ 1826133 w 3055980"/>
              <a:gd name="connsiteY30" fmla="*/ 2961238 h 3045899"/>
              <a:gd name="connsiteX31" fmla="*/ 2994263 w 3055980"/>
              <a:gd name="connsiteY31" fmla="*/ 1527990 h 3045899"/>
              <a:gd name="connsiteX32" fmla="*/ 1531293 w 3055980"/>
              <a:gd name="connsiteY32" fmla="*/ 65020 h 3045899"/>
              <a:gd name="connsiteX33" fmla="*/ 496817 w 3055980"/>
              <a:gd name="connsiteY33" fmla="*/ 493514 h 3045899"/>
              <a:gd name="connsiteX34" fmla="*/ 413771 w 3055980"/>
              <a:gd name="connsiteY34" fmla="*/ 584888 h 3045899"/>
              <a:gd name="connsiteX35" fmla="*/ 397072 w 3055980"/>
              <a:gd name="connsiteY35" fmla="*/ 560119 h 3045899"/>
              <a:gd name="connsiteX36" fmla="*/ 364919 w 3055980"/>
              <a:gd name="connsiteY36" fmla="*/ 538441 h 3045899"/>
              <a:gd name="connsiteX37" fmla="*/ 447538 w 3055980"/>
              <a:gd name="connsiteY37" fmla="*/ 447538 h 3045899"/>
              <a:gd name="connsiteX38" fmla="*/ 1527990 w 3055980"/>
              <a:gd name="connsiteY38" fmla="*/ 0 h 304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55980" h="3045899">
                <a:moveTo>
                  <a:pt x="411867" y="2468997"/>
                </a:moveTo>
                <a:lnTo>
                  <a:pt x="496817" y="2562466"/>
                </a:lnTo>
                <a:cubicBezTo>
                  <a:pt x="695377" y="2761026"/>
                  <a:pt x="950747" y="2902774"/>
                  <a:pt x="1236454" y="2961238"/>
                </a:cubicBezTo>
                <a:lnTo>
                  <a:pt x="1363430" y="2980617"/>
                </a:lnTo>
                <a:lnTo>
                  <a:pt x="1359581" y="2993017"/>
                </a:lnTo>
                <a:cubicBezTo>
                  <a:pt x="1357119" y="3005052"/>
                  <a:pt x="1355825" y="3017512"/>
                  <a:pt x="1355825" y="3030274"/>
                </a:cubicBezTo>
                <a:lnTo>
                  <a:pt x="1357400" y="3045899"/>
                </a:lnTo>
                <a:lnTo>
                  <a:pt x="1220047" y="3024937"/>
                </a:lnTo>
                <a:cubicBezTo>
                  <a:pt x="921642" y="2963874"/>
                  <a:pt x="654922" y="2815826"/>
                  <a:pt x="447538" y="2608442"/>
                </a:cubicBezTo>
                <a:lnTo>
                  <a:pt x="357338" y="2509197"/>
                </a:lnTo>
                <a:lnTo>
                  <a:pt x="407619" y="2475297"/>
                </a:lnTo>
                <a:close/>
                <a:moveTo>
                  <a:pt x="164497" y="841018"/>
                </a:moveTo>
                <a:lnTo>
                  <a:pt x="194395" y="861176"/>
                </a:lnTo>
                <a:lnTo>
                  <a:pt x="225535" y="870842"/>
                </a:lnTo>
                <a:lnTo>
                  <a:pt x="183291" y="958536"/>
                </a:lnTo>
                <a:cubicBezTo>
                  <a:pt x="109260" y="1133564"/>
                  <a:pt x="68323" y="1325996"/>
                  <a:pt x="68323" y="1527990"/>
                </a:cubicBezTo>
                <a:cubicBezTo>
                  <a:pt x="68323" y="1729984"/>
                  <a:pt x="109260" y="1922417"/>
                  <a:pt x="183291" y="2097444"/>
                </a:cubicBezTo>
                <a:lnTo>
                  <a:pt x="218290" y="2170097"/>
                </a:lnTo>
                <a:lnTo>
                  <a:pt x="204942" y="2174241"/>
                </a:lnTo>
                <a:lnTo>
                  <a:pt x="159605" y="2204808"/>
                </a:lnTo>
                <a:lnTo>
                  <a:pt x="120077" y="2122753"/>
                </a:lnTo>
                <a:cubicBezTo>
                  <a:pt x="42757" y="1939947"/>
                  <a:pt x="0" y="1738962"/>
                  <a:pt x="0" y="1527990"/>
                </a:cubicBezTo>
                <a:cubicBezTo>
                  <a:pt x="0" y="1317019"/>
                  <a:pt x="42757" y="1116034"/>
                  <a:pt x="120077" y="933227"/>
                </a:cubicBezTo>
                <a:close/>
                <a:moveTo>
                  <a:pt x="1527990" y="0"/>
                </a:moveTo>
                <a:cubicBezTo>
                  <a:pt x="2371876" y="0"/>
                  <a:pt x="3055980" y="684104"/>
                  <a:pt x="3055980" y="1527990"/>
                </a:cubicBezTo>
                <a:cubicBezTo>
                  <a:pt x="3055980" y="2266390"/>
                  <a:pt x="2532213" y="2882458"/>
                  <a:pt x="1835934" y="3024937"/>
                </a:cubicBezTo>
                <a:lnTo>
                  <a:pt x="1724377" y="3041962"/>
                </a:lnTo>
                <a:lnTo>
                  <a:pt x="1725555" y="3030274"/>
                </a:lnTo>
                <a:cubicBezTo>
                  <a:pt x="1725555" y="3017512"/>
                  <a:pt x="1724262" y="3005052"/>
                  <a:pt x="1721799" y="2993017"/>
                </a:cubicBezTo>
                <a:lnTo>
                  <a:pt x="1717100" y="2977878"/>
                </a:lnTo>
                <a:lnTo>
                  <a:pt x="1826133" y="2961238"/>
                </a:lnTo>
                <a:cubicBezTo>
                  <a:pt x="2492783" y="2824821"/>
                  <a:pt x="2994263" y="2234969"/>
                  <a:pt x="2994263" y="1527990"/>
                </a:cubicBezTo>
                <a:cubicBezTo>
                  <a:pt x="2994263" y="720014"/>
                  <a:pt x="2339269" y="65020"/>
                  <a:pt x="1531293" y="65020"/>
                </a:cubicBezTo>
                <a:cubicBezTo>
                  <a:pt x="1127305" y="65020"/>
                  <a:pt x="761563" y="228769"/>
                  <a:pt x="496817" y="493514"/>
                </a:cubicBezTo>
                <a:lnTo>
                  <a:pt x="413771" y="584888"/>
                </a:lnTo>
                <a:lnTo>
                  <a:pt x="397072" y="560119"/>
                </a:lnTo>
                <a:lnTo>
                  <a:pt x="364919" y="538441"/>
                </a:lnTo>
                <a:lnTo>
                  <a:pt x="447538" y="447538"/>
                </a:lnTo>
                <a:cubicBezTo>
                  <a:pt x="724050" y="171026"/>
                  <a:pt x="1106047" y="0"/>
                  <a:pt x="1527990" y="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7"/>
          <p:cNvSpPr/>
          <p:nvPr/>
        </p:nvSpPr>
        <p:spPr>
          <a:xfrm>
            <a:off x="3743628" y="1805650"/>
            <a:ext cx="2323609" cy="2314446"/>
          </a:xfrm>
          <a:custGeom>
            <a:avLst/>
            <a:gdLst>
              <a:gd name="connsiteX0" fmla="*/ 2644086 w 3055980"/>
              <a:gd name="connsiteY0" fmla="*/ 2476295 h 3043931"/>
              <a:gd name="connsiteX1" fmla="*/ 2696455 w 3055980"/>
              <a:gd name="connsiteY1" fmla="*/ 2511604 h 3043931"/>
              <a:gd name="connsiteX2" fmla="*/ 2608443 w 3055980"/>
              <a:gd name="connsiteY2" fmla="*/ 2608442 h 3043931"/>
              <a:gd name="connsiteX3" fmla="*/ 1835934 w 3055980"/>
              <a:gd name="connsiteY3" fmla="*/ 3024937 h 3043931"/>
              <a:gd name="connsiteX4" fmla="*/ 1711479 w 3055980"/>
              <a:gd name="connsiteY4" fmla="*/ 3043931 h 3043931"/>
              <a:gd name="connsiteX5" fmla="*/ 1712855 w 3055980"/>
              <a:gd name="connsiteY5" fmla="*/ 3030274 h 3043931"/>
              <a:gd name="connsiteX6" fmla="*/ 1709099 w 3055980"/>
              <a:gd name="connsiteY6" fmla="*/ 2993017 h 3043931"/>
              <a:gd name="connsiteX7" fmla="*/ 1704974 w 3055980"/>
              <a:gd name="connsiteY7" fmla="*/ 2979729 h 3043931"/>
              <a:gd name="connsiteX8" fmla="*/ 1826133 w 3055980"/>
              <a:gd name="connsiteY8" fmla="*/ 2961238 h 3043931"/>
              <a:gd name="connsiteX9" fmla="*/ 2565769 w 3055980"/>
              <a:gd name="connsiteY9" fmla="*/ 2562466 h 3043931"/>
              <a:gd name="connsiteX10" fmla="*/ 2890073 w 3055980"/>
              <a:gd name="connsiteY10" fmla="*/ 838089 h 3043931"/>
              <a:gd name="connsiteX11" fmla="*/ 2935903 w 3055980"/>
              <a:gd name="connsiteY11" fmla="*/ 933227 h 3043931"/>
              <a:gd name="connsiteX12" fmla="*/ 3055980 w 3055980"/>
              <a:gd name="connsiteY12" fmla="*/ 1527990 h 3043931"/>
              <a:gd name="connsiteX13" fmla="*/ 2935903 w 3055980"/>
              <a:gd name="connsiteY13" fmla="*/ 2122753 h 3043931"/>
              <a:gd name="connsiteX14" fmla="*/ 2894964 w 3055980"/>
              <a:gd name="connsiteY14" fmla="*/ 2207737 h 3043931"/>
              <a:gd name="connsiteX15" fmla="*/ 2845283 w 3055980"/>
              <a:gd name="connsiteY15" fmla="*/ 2174241 h 3043931"/>
              <a:gd name="connsiteX16" fmla="*/ 2842689 w 3055980"/>
              <a:gd name="connsiteY16" fmla="*/ 2173435 h 3043931"/>
              <a:gd name="connsiteX17" fmla="*/ 2879296 w 3055980"/>
              <a:gd name="connsiteY17" fmla="*/ 2097444 h 3043931"/>
              <a:gd name="connsiteX18" fmla="*/ 2994263 w 3055980"/>
              <a:gd name="connsiteY18" fmla="*/ 1527990 h 3043931"/>
              <a:gd name="connsiteX19" fmla="*/ 2879296 w 3055980"/>
              <a:gd name="connsiteY19" fmla="*/ 958536 h 3043931"/>
              <a:gd name="connsiteX20" fmla="*/ 2835443 w 3055980"/>
              <a:gd name="connsiteY20" fmla="*/ 867504 h 3043931"/>
              <a:gd name="connsiteX21" fmla="*/ 2855830 w 3055980"/>
              <a:gd name="connsiteY21" fmla="*/ 861176 h 3043931"/>
              <a:gd name="connsiteX22" fmla="*/ 1527990 w 3055980"/>
              <a:gd name="connsiteY22" fmla="*/ 0 h 3043931"/>
              <a:gd name="connsiteX23" fmla="*/ 2608443 w 3055980"/>
              <a:gd name="connsiteY23" fmla="*/ 447538 h 3043931"/>
              <a:gd name="connsiteX24" fmla="*/ 2688874 w 3055980"/>
              <a:gd name="connsiteY24" fmla="*/ 536035 h 3043931"/>
              <a:gd name="connsiteX25" fmla="*/ 2653153 w 3055980"/>
              <a:gd name="connsiteY25" fmla="*/ 560119 h 3043931"/>
              <a:gd name="connsiteX26" fmla="*/ 2641718 w 3055980"/>
              <a:gd name="connsiteY26" fmla="*/ 577079 h 3043931"/>
              <a:gd name="connsiteX27" fmla="*/ 2565769 w 3055980"/>
              <a:gd name="connsiteY27" fmla="*/ 493514 h 3043931"/>
              <a:gd name="connsiteX28" fmla="*/ 1531293 w 3055980"/>
              <a:gd name="connsiteY28" fmla="*/ 65020 h 3043931"/>
              <a:gd name="connsiteX29" fmla="*/ 68323 w 3055980"/>
              <a:gd name="connsiteY29" fmla="*/ 1527990 h 3043931"/>
              <a:gd name="connsiteX30" fmla="*/ 1236454 w 3055980"/>
              <a:gd name="connsiteY30" fmla="*/ 2961238 h 3043931"/>
              <a:gd name="connsiteX31" fmla="*/ 1351305 w 3055980"/>
              <a:gd name="connsiteY31" fmla="*/ 2978766 h 3043931"/>
              <a:gd name="connsiteX32" fmla="*/ 1346881 w 3055980"/>
              <a:gd name="connsiteY32" fmla="*/ 2993017 h 3043931"/>
              <a:gd name="connsiteX33" fmla="*/ 1343125 w 3055980"/>
              <a:gd name="connsiteY33" fmla="*/ 3030274 h 3043931"/>
              <a:gd name="connsiteX34" fmla="*/ 1344502 w 3055980"/>
              <a:gd name="connsiteY34" fmla="*/ 3043931 h 3043931"/>
              <a:gd name="connsiteX35" fmla="*/ 1220047 w 3055980"/>
              <a:gd name="connsiteY35" fmla="*/ 3024937 h 3043931"/>
              <a:gd name="connsiteX36" fmla="*/ 0 w 3055980"/>
              <a:gd name="connsiteY36" fmla="*/ 1527990 h 3043931"/>
              <a:gd name="connsiteX37" fmla="*/ 1527990 w 3055980"/>
              <a:gd name="connsiteY37" fmla="*/ 0 h 30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55980" h="3043931">
                <a:moveTo>
                  <a:pt x="2644086" y="2476295"/>
                </a:moveTo>
                <a:lnTo>
                  <a:pt x="2696455" y="2511604"/>
                </a:lnTo>
                <a:lnTo>
                  <a:pt x="2608443" y="2608442"/>
                </a:lnTo>
                <a:cubicBezTo>
                  <a:pt x="2401059" y="2815826"/>
                  <a:pt x="2134339" y="2963874"/>
                  <a:pt x="1835934" y="3024937"/>
                </a:cubicBezTo>
                <a:lnTo>
                  <a:pt x="1711479" y="3043931"/>
                </a:lnTo>
                <a:lnTo>
                  <a:pt x="1712855" y="3030274"/>
                </a:lnTo>
                <a:cubicBezTo>
                  <a:pt x="1712855" y="3017512"/>
                  <a:pt x="1711562" y="3005052"/>
                  <a:pt x="1709099" y="2993017"/>
                </a:cubicBezTo>
                <a:lnTo>
                  <a:pt x="1704974" y="2979729"/>
                </a:lnTo>
                <a:lnTo>
                  <a:pt x="1826133" y="2961238"/>
                </a:lnTo>
                <a:cubicBezTo>
                  <a:pt x="2111840" y="2902774"/>
                  <a:pt x="2367211" y="2761026"/>
                  <a:pt x="2565769" y="2562466"/>
                </a:cubicBezTo>
                <a:close/>
                <a:moveTo>
                  <a:pt x="2890073" y="838089"/>
                </a:moveTo>
                <a:lnTo>
                  <a:pt x="2935903" y="933227"/>
                </a:lnTo>
                <a:cubicBezTo>
                  <a:pt x="3013224" y="1116034"/>
                  <a:pt x="3055980" y="1317019"/>
                  <a:pt x="3055980" y="1527990"/>
                </a:cubicBezTo>
                <a:cubicBezTo>
                  <a:pt x="3055980" y="1738962"/>
                  <a:pt x="3013224" y="1939947"/>
                  <a:pt x="2935903" y="2122753"/>
                </a:cubicBezTo>
                <a:lnTo>
                  <a:pt x="2894964" y="2207737"/>
                </a:lnTo>
                <a:lnTo>
                  <a:pt x="2845283" y="2174241"/>
                </a:lnTo>
                <a:lnTo>
                  <a:pt x="2842689" y="2173435"/>
                </a:lnTo>
                <a:lnTo>
                  <a:pt x="2879296" y="2097444"/>
                </a:lnTo>
                <a:cubicBezTo>
                  <a:pt x="2953326" y="1922417"/>
                  <a:pt x="2994263" y="1729984"/>
                  <a:pt x="2994263" y="1527990"/>
                </a:cubicBezTo>
                <a:cubicBezTo>
                  <a:pt x="2994263" y="1325996"/>
                  <a:pt x="2953326" y="1133564"/>
                  <a:pt x="2879296" y="958536"/>
                </a:cubicBezTo>
                <a:lnTo>
                  <a:pt x="2835443" y="867504"/>
                </a:lnTo>
                <a:lnTo>
                  <a:pt x="2855830" y="861176"/>
                </a:lnTo>
                <a:close/>
                <a:moveTo>
                  <a:pt x="1527990" y="0"/>
                </a:moveTo>
                <a:cubicBezTo>
                  <a:pt x="1949933" y="0"/>
                  <a:pt x="2331931" y="171026"/>
                  <a:pt x="2608443" y="447538"/>
                </a:cubicBezTo>
                <a:lnTo>
                  <a:pt x="2688874" y="536035"/>
                </a:lnTo>
                <a:lnTo>
                  <a:pt x="2653153" y="560119"/>
                </a:lnTo>
                <a:lnTo>
                  <a:pt x="2641718" y="577079"/>
                </a:lnTo>
                <a:lnTo>
                  <a:pt x="2565769" y="493514"/>
                </a:lnTo>
                <a:cubicBezTo>
                  <a:pt x="2301024" y="228769"/>
                  <a:pt x="1935281" y="65020"/>
                  <a:pt x="1531293" y="65020"/>
                </a:cubicBezTo>
                <a:cubicBezTo>
                  <a:pt x="723317" y="65020"/>
                  <a:pt x="68323" y="720014"/>
                  <a:pt x="68323" y="1527990"/>
                </a:cubicBezTo>
                <a:cubicBezTo>
                  <a:pt x="68323" y="2234969"/>
                  <a:pt x="569803" y="2824821"/>
                  <a:pt x="1236454" y="2961238"/>
                </a:cubicBezTo>
                <a:lnTo>
                  <a:pt x="1351305" y="2978766"/>
                </a:lnTo>
                <a:lnTo>
                  <a:pt x="1346881" y="2993017"/>
                </a:lnTo>
                <a:cubicBezTo>
                  <a:pt x="1344419" y="3005052"/>
                  <a:pt x="1343125" y="3017512"/>
                  <a:pt x="1343125" y="3030274"/>
                </a:cubicBezTo>
                <a:lnTo>
                  <a:pt x="1344502" y="3043931"/>
                </a:lnTo>
                <a:lnTo>
                  <a:pt x="1220047" y="3024937"/>
                </a:lnTo>
                <a:cubicBezTo>
                  <a:pt x="523767" y="2882458"/>
                  <a:pt x="0" y="2266390"/>
                  <a:pt x="0" y="1527990"/>
                </a:cubicBezTo>
                <a:cubicBezTo>
                  <a:pt x="0" y="684104"/>
                  <a:pt x="684104" y="0"/>
                  <a:pt x="1527990" y="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rgbClr val="003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8"/>
          <p:cNvSpPr/>
          <p:nvPr/>
        </p:nvSpPr>
        <p:spPr>
          <a:xfrm>
            <a:off x="4691119" y="3561173"/>
            <a:ext cx="2323609" cy="2316522"/>
          </a:xfrm>
          <a:custGeom>
            <a:avLst/>
            <a:gdLst>
              <a:gd name="connsiteX0" fmla="*/ 2902882 w 3055980"/>
              <a:gd name="connsiteY0" fmla="*/ 855361 h 3046661"/>
              <a:gd name="connsiteX1" fmla="*/ 2935903 w 3055980"/>
              <a:gd name="connsiteY1" fmla="*/ 923908 h 3046661"/>
              <a:gd name="connsiteX2" fmla="*/ 3055980 w 3055980"/>
              <a:gd name="connsiteY2" fmla="*/ 1518671 h 3046661"/>
              <a:gd name="connsiteX3" fmla="*/ 1527990 w 3055980"/>
              <a:gd name="connsiteY3" fmla="*/ 3046661 h 3046661"/>
              <a:gd name="connsiteX4" fmla="*/ 0 w 3055980"/>
              <a:gd name="connsiteY4" fmla="*/ 1518671 h 3046661"/>
              <a:gd name="connsiteX5" fmla="*/ 120077 w 3055980"/>
              <a:gd name="connsiteY5" fmla="*/ 923908 h 3046661"/>
              <a:gd name="connsiteX6" fmla="*/ 141985 w 3055980"/>
              <a:gd name="connsiteY6" fmla="*/ 878431 h 3046661"/>
              <a:gd name="connsiteX7" fmla="*/ 176157 w 3055980"/>
              <a:gd name="connsiteY7" fmla="*/ 901470 h 3046661"/>
              <a:gd name="connsiteX8" fmla="*/ 202372 w 3055980"/>
              <a:gd name="connsiteY8" fmla="*/ 909607 h 3046661"/>
              <a:gd name="connsiteX9" fmla="*/ 183291 w 3055980"/>
              <a:gd name="connsiteY9" fmla="*/ 949217 h 3046661"/>
              <a:gd name="connsiteX10" fmla="*/ 68323 w 3055980"/>
              <a:gd name="connsiteY10" fmla="*/ 1518671 h 3046661"/>
              <a:gd name="connsiteX11" fmla="*/ 1531293 w 3055980"/>
              <a:gd name="connsiteY11" fmla="*/ 2981641 h 3046661"/>
              <a:gd name="connsiteX12" fmla="*/ 2994263 w 3055980"/>
              <a:gd name="connsiteY12" fmla="*/ 1518671 h 3046661"/>
              <a:gd name="connsiteX13" fmla="*/ 2879296 w 3055980"/>
              <a:gd name="connsiteY13" fmla="*/ 949217 h 3046661"/>
              <a:gd name="connsiteX14" fmla="*/ 2852237 w 3055980"/>
              <a:gd name="connsiteY14" fmla="*/ 893047 h 3046661"/>
              <a:gd name="connsiteX15" fmla="*/ 2898507 w 3055980"/>
              <a:gd name="connsiteY15" fmla="*/ 861851 h 3046661"/>
              <a:gd name="connsiteX16" fmla="*/ 1335914 w 3055980"/>
              <a:gd name="connsiteY16" fmla="*/ 3503 h 3046661"/>
              <a:gd name="connsiteX17" fmla="*/ 1333434 w 3055980"/>
              <a:gd name="connsiteY17" fmla="*/ 11492 h 3046661"/>
              <a:gd name="connsiteX18" fmla="*/ 1329678 w 3055980"/>
              <a:gd name="connsiteY18" fmla="*/ 48749 h 3046661"/>
              <a:gd name="connsiteX19" fmla="*/ 1331885 w 3055980"/>
              <a:gd name="connsiteY19" fmla="*/ 70643 h 3046661"/>
              <a:gd name="connsiteX20" fmla="*/ 1200901 w 3055980"/>
              <a:gd name="connsiteY20" fmla="*/ 93163 h 3046661"/>
              <a:gd name="connsiteX21" fmla="*/ 402395 w 3055980"/>
              <a:gd name="connsiteY21" fmla="*/ 588086 h 3046661"/>
              <a:gd name="connsiteX22" fmla="*/ 385634 w 3055980"/>
              <a:gd name="connsiteY22" fmla="*/ 610500 h 3046661"/>
              <a:gd name="connsiteX23" fmla="*/ 378834 w 3055980"/>
              <a:gd name="connsiteY23" fmla="*/ 600413 h 3046661"/>
              <a:gd name="connsiteX24" fmla="*/ 332256 w 3055980"/>
              <a:gd name="connsiteY24" fmla="*/ 569010 h 3046661"/>
              <a:gd name="connsiteX25" fmla="*/ 348919 w 3055980"/>
              <a:gd name="connsiteY25" fmla="*/ 546727 h 3046661"/>
              <a:gd name="connsiteX26" fmla="*/ 1182913 w 3055980"/>
              <a:gd name="connsiteY26" fmla="*/ 29808 h 3046661"/>
              <a:gd name="connsiteX27" fmla="*/ 1692085 w 3055980"/>
              <a:gd name="connsiteY27" fmla="*/ 0 h 3046661"/>
              <a:gd name="connsiteX28" fmla="*/ 1703445 w 3055980"/>
              <a:gd name="connsiteY28" fmla="*/ 645 h 3046661"/>
              <a:gd name="connsiteX29" fmla="*/ 2707062 w 3055980"/>
              <a:gd name="connsiteY29" fmla="*/ 546727 h 3046661"/>
              <a:gd name="connsiteX30" fmla="*/ 2713483 w 3055980"/>
              <a:gd name="connsiteY30" fmla="*/ 555315 h 3046661"/>
              <a:gd name="connsiteX31" fmla="*/ 2695829 w 3055980"/>
              <a:gd name="connsiteY31" fmla="*/ 560795 h 3046661"/>
              <a:gd name="connsiteX32" fmla="*/ 2658353 w 3055980"/>
              <a:gd name="connsiteY32" fmla="*/ 586062 h 3046661"/>
              <a:gd name="connsiteX33" fmla="*/ 2565769 w 3055980"/>
              <a:gd name="connsiteY33" fmla="*/ 484195 h 3046661"/>
              <a:gd name="connsiteX34" fmla="*/ 1826133 w 3055980"/>
              <a:gd name="connsiteY34" fmla="*/ 85424 h 3046661"/>
              <a:gd name="connsiteX35" fmla="*/ 1697687 w 3055980"/>
              <a:gd name="connsiteY35" fmla="*/ 65820 h 3046661"/>
              <a:gd name="connsiteX36" fmla="*/ 1699408 w 3055980"/>
              <a:gd name="connsiteY36" fmla="*/ 48749 h 3046661"/>
              <a:gd name="connsiteX37" fmla="*/ 1695652 w 3055980"/>
              <a:gd name="connsiteY37" fmla="*/ 11492 h 304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55980" h="3046661">
                <a:moveTo>
                  <a:pt x="2902882" y="855361"/>
                </a:moveTo>
                <a:lnTo>
                  <a:pt x="2935903" y="923908"/>
                </a:lnTo>
                <a:cubicBezTo>
                  <a:pt x="3013224" y="1106715"/>
                  <a:pt x="3055980" y="1307700"/>
                  <a:pt x="3055980" y="1518671"/>
                </a:cubicBezTo>
                <a:cubicBezTo>
                  <a:pt x="3055980" y="2362557"/>
                  <a:pt x="2371876" y="3046661"/>
                  <a:pt x="1527990" y="3046661"/>
                </a:cubicBezTo>
                <a:cubicBezTo>
                  <a:pt x="684104" y="3046661"/>
                  <a:pt x="0" y="2362557"/>
                  <a:pt x="0" y="1518671"/>
                </a:cubicBezTo>
                <a:cubicBezTo>
                  <a:pt x="0" y="1307700"/>
                  <a:pt x="42757" y="1106715"/>
                  <a:pt x="120077" y="923908"/>
                </a:cubicBezTo>
                <a:lnTo>
                  <a:pt x="141985" y="878431"/>
                </a:lnTo>
                <a:lnTo>
                  <a:pt x="176157" y="901470"/>
                </a:lnTo>
                <a:lnTo>
                  <a:pt x="202372" y="909607"/>
                </a:lnTo>
                <a:lnTo>
                  <a:pt x="183291" y="949217"/>
                </a:lnTo>
                <a:cubicBezTo>
                  <a:pt x="109260" y="1124245"/>
                  <a:pt x="68323" y="1316677"/>
                  <a:pt x="68323" y="1518671"/>
                </a:cubicBezTo>
                <a:cubicBezTo>
                  <a:pt x="68323" y="2326647"/>
                  <a:pt x="723317" y="2981641"/>
                  <a:pt x="1531293" y="2981641"/>
                </a:cubicBezTo>
                <a:cubicBezTo>
                  <a:pt x="2339269" y="2981641"/>
                  <a:pt x="2994263" y="2326647"/>
                  <a:pt x="2994263" y="1518671"/>
                </a:cubicBezTo>
                <a:cubicBezTo>
                  <a:pt x="2994263" y="1316677"/>
                  <a:pt x="2953326" y="1124245"/>
                  <a:pt x="2879296" y="949217"/>
                </a:cubicBezTo>
                <a:lnTo>
                  <a:pt x="2852237" y="893047"/>
                </a:lnTo>
                <a:lnTo>
                  <a:pt x="2898507" y="861851"/>
                </a:lnTo>
                <a:close/>
                <a:moveTo>
                  <a:pt x="1335914" y="3503"/>
                </a:moveTo>
                <a:lnTo>
                  <a:pt x="1333434" y="11492"/>
                </a:lnTo>
                <a:cubicBezTo>
                  <a:pt x="1330972" y="23527"/>
                  <a:pt x="1329678" y="35987"/>
                  <a:pt x="1329678" y="48749"/>
                </a:cubicBezTo>
                <a:lnTo>
                  <a:pt x="1331885" y="70643"/>
                </a:lnTo>
                <a:lnTo>
                  <a:pt x="1200901" y="93163"/>
                </a:lnTo>
                <a:cubicBezTo>
                  <a:pt x="882376" y="166692"/>
                  <a:pt x="603643" y="344230"/>
                  <a:pt x="402395" y="588086"/>
                </a:cubicBezTo>
                <a:lnTo>
                  <a:pt x="385634" y="610500"/>
                </a:lnTo>
                <a:lnTo>
                  <a:pt x="378834" y="600413"/>
                </a:lnTo>
                <a:lnTo>
                  <a:pt x="332256" y="569010"/>
                </a:lnTo>
                <a:lnTo>
                  <a:pt x="348919" y="546727"/>
                </a:lnTo>
                <a:cubicBezTo>
                  <a:pt x="559111" y="292034"/>
                  <a:pt x="850232" y="106605"/>
                  <a:pt x="1182913" y="29808"/>
                </a:cubicBezTo>
                <a:close/>
                <a:moveTo>
                  <a:pt x="1692085" y="0"/>
                </a:moveTo>
                <a:lnTo>
                  <a:pt x="1703445" y="645"/>
                </a:lnTo>
                <a:cubicBezTo>
                  <a:pt x="2106461" y="46719"/>
                  <a:pt x="2461838" y="249585"/>
                  <a:pt x="2707062" y="546727"/>
                </a:cubicBezTo>
                <a:lnTo>
                  <a:pt x="2713483" y="555315"/>
                </a:lnTo>
                <a:lnTo>
                  <a:pt x="2695829" y="560795"/>
                </a:lnTo>
                <a:lnTo>
                  <a:pt x="2658353" y="586062"/>
                </a:lnTo>
                <a:lnTo>
                  <a:pt x="2565769" y="484195"/>
                </a:lnTo>
                <a:cubicBezTo>
                  <a:pt x="2367211" y="285636"/>
                  <a:pt x="2111840" y="143888"/>
                  <a:pt x="1826133" y="85424"/>
                </a:cubicBezTo>
                <a:lnTo>
                  <a:pt x="1697687" y="65820"/>
                </a:lnTo>
                <a:lnTo>
                  <a:pt x="1699408" y="48749"/>
                </a:lnTo>
                <a:cubicBezTo>
                  <a:pt x="1699408" y="35987"/>
                  <a:pt x="1698115" y="23527"/>
                  <a:pt x="1695652" y="11492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rgbClr val="CDB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29"/>
          <p:cNvSpPr/>
          <p:nvPr/>
        </p:nvSpPr>
        <p:spPr>
          <a:xfrm>
            <a:off x="5790391" y="2271406"/>
            <a:ext cx="132657" cy="132657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5790391" y="3523748"/>
            <a:ext cx="132657" cy="1326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31"/>
          <p:cNvSpPr/>
          <p:nvPr/>
        </p:nvSpPr>
        <p:spPr>
          <a:xfrm>
            <a:off x="4839104" y="4047004"/>
            <a:ext cx="132657" cy="132657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32"/>
          <p:cNvSpPr/>
          <p:nvPr/>
        </p:nvSpPr>
        <p:spPr>
          <a:xfrm>
            <a:off x="6752524" y="4047004"/>
            <a:ext cx="132657" cy="132657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41"/>
          <p:cNvSpPr/>
          <p:nvPr/>
        </p:nvSpPr>
        <p:spPr>
          <a:xfrm>
            <a:off x="4477137" y="2206670"/>
            <a:ext cx="8277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4000" b="0" i="0" u="none" strike="noStrike" kern="1200" cap="none" spc="0" normalizeH="0" baseline="0" noProof="0" dirty="0">
              <a:ln w="0"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42"/>
          <p:cNvSpPr/>
          <p:nvPr>
            <p:custDataLst>
              <p:tags r:id="rId2"/>
            </p:custDataLst>
          </p:nvPr>
        </p:nvSpPr>
        <p:spPr>
          <a:xfrm>
            <a:off x="3795025" y="2809834"/>
            <a:ext cx="1857415" cy="11245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小程序开通后，编辑网店资料</a:t>
            </a:r>
            <a:r>
              <a:rPr kumimoji="0" lang="zh-CN" alt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；</a:t>
            </a:r>
            <a:r>
              <a:rPr kumimoji="0" 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开启网店销售开关</a:t>
            </a:r>
            <a:r>
              <a:rPr kumimoji="0" lang="zh-CN" alt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；</a:t>
            </a:r>
            <a:r>
              <a:rPr kumimoji="0" 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批量上架网店商品</a:t>
            </a:r>
            <a:endParaRPr kumimoji="0" lang="en-US" sz="1400" b="0" i="0" u="none" strike="noStrike" kern="1200" cap="none" spc="0" normalizeH="0" baseline="0" noProof="0" dirty="0">
              <a:ln w="0"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6397746" y="2206670"/>
            <a:ext cx="8277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4000" b="0" i="0" u="none" strike="noStrike" kern="1200" cap="none" spc="0" normalizeH="0" baseline="0" noProof="0" dirty="0">
              <a:ln w="0"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45"/>
          <p:cNvSpPr/>
          <p:nvPr/>
        </p:nvSpPr>
        <p:spPr>
          <a:xfrm>
            <a:off x="6077414" y="2938739"/>
            <a:ext cx="1751806" cy="8661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云后台网店-网店设置，下载小程序二维码分享。</a:t>
            </a:r>
            <a:endParaRPr kumimoji="0" lang="en-US" sz="1400" b="0" i="0" u="none" strike="noStrike" kern="1200" cap="none" spc="0" normalizeH="0" baseline="0" noProof="0" dirty="0">
              <a:ln w="0"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angle 47"/>
          <p:cNvSpPr/>
          <p:nvPr/>
        </p:nvSpPr>
        <p:spPr>
          <a:xfrm>
            <a:off x="5452681" y="4032995"/>
            <a:ext cx="8277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sz="4000" b="0" i="0" u="none" strike="noStrike" kern="1200" cap="none" spc="0" normalizeH="0" baseline="0" noProof="0" dirty="0">
              <a:ln w="0"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48"/>
          <p:cNvSpPr/>
          <p:nvPr/>
        </p:nvSpPr>
        <p:spPr>
          <a:xfrm>
            <a:off x="4905432" y="4676307"/>
            <a:ext cx="1794965" cy="11245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进入小程序，</a:t>
            </a:r>
            <a:r>
              <a:rPr kumimoji="0" lang="en-US" sz="1400" b="0" i="0" u="none" strike="noStrike" kern="1200" cap="none" spc="0" normalizeH="0" baseline="0" noProof="0" dirty="0">
                <a:ln w="0"/>
                <a:effectLst/>
                <a:uLnTx/>
                <a:uFillTx/>
                <a:cs typeface="+mn-ea"/>
                <a:sym typeface="+mn-lt"/>
              </a:rPr>
              <a:t>用户下单后，在“收银端”外卖入口对订单进行处理操作</a:t>
            </a:r>
            <a:endParaRPr kumimoji="0" lang="en-US" sz="1400" b="0" i="0" u="none" strike="noStrike" kern="1200" cap="none" spc="0" normalizeH="0" baseline="0" noProof="0" dirty="0">
              <a:ln w="0"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04875" y="2561590"/>
            <a:ext cx="2828290" cy="147129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38580" y="311785"/>
            <a:ext cx="3449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小程序使用教程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40065" y="1766570"/>
            <a:ext cx="3315335" cy="268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曲线连接符 6"/>
          <p:cNvCxnSpPr>
            <a:stCxn id="28" idx="0"/>
            <a:endCxn id="2" idx="0"/>
          </p:cNvCxnSpPr>
          <p:nvPr/>
        </p:nvCxnSpPr>
        <p:spPr>
          <a:xfrm rot="16200000">
            <a:off x="8084820" y="493395"/>
            <a:ext cx="440055" cy="2986405"/>
          </a:xfrm>
          <a:prstGeom prst="curvedConnector3">
            <a:avLst>
              <a:gd name="adj1" fmla="val 1541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6455" y="2440940"/>
            <a:ext cx="2738120" cy="340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097915" y="1490980"/>
            <a:ext cx="2645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编辑网店资料指引：</a:t>
            </a:r>
            <a:endParaRPr lang="zh-CN" altLang="en-US" sz="2000"/>
          </a:p>
        </p:txBody>
      </p:sp>
      <p:cxnSp>
        <p:nvCxnSpPr>
          <p:cNvPr id="11" name="曲线连接符 10"/>
          <p:cNvCxnSpPr>
            <a:stCxn id="9" idx="2"/>
          </p:cNvCxnSpPr>
          <p:nvPr/>
        </p:nvCxnSpPr>
        <p:spPr>
          <a:xfrm rot="5400000">
            <a:off x="2132330" y="2162810"/>
            <a:ext cx="561340" cy="14605"/>
          </a:xfrm>
          <a:prstGeom prst="curvedConnector3">
            <a:avLst>
              <a:gd name="adj1" fmla="val 499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109" name="椭圆 108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338580" y="311785"/>
            <a:ext cx="704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企业小程序实操指引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1080" y="1760220"/>
            <a:ext cx="2324735" cy="2187575"/>
            <a:chOff x="7917" y="4493"/>
            <a:chExt cx="3661" cy="3445"/>
          </a:xfrm>
        </p:grpSpPr>
        <p:sp>
          <p:nvSpPr>
            <p:cNvPr id="3" name="Oval 55"/>
            <p:cNvSpPr/>
            <p:nvPr>
              <p:custDataLst>
                <p:tags r:id="rId2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56"/>
            <p:cNvSpPr/>
            <p:nvPr>
              <p:custDataLst>
                <p:tags r:id="rId3"/>
              </p:custDataLst>
            </p:nvPr>
          </p:nvSpPr>
          <p:spPr>
            <a:xfrm>
              <a:off x="7917" y="6914"/>
              <a:ext cx="3329" cy="1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联系商务，购买开通企业小程序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57"/>
            <p:cNvSpPr txBox="1"/>
            <p:nvPr>
              <p:custDataLst>
                <p:tags r:id="rId4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购买开通企业小程序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33950" y="1760220"/>
            <a:ext cx="2324735" cy="3757930"/>
            <a:chOff x="7917" y="4493"/>
            <a:chExt cx="3661" cy="5918"/>
          </a:xfrm>
        </p:grpSpPr>
        <p:sp>
          <p:nvSpPr>
            <p:cNvPr id="7" name="Oval 55"/>
            <p:cNvSpPr/>
            <p:nvPr>
              <p:custDataLst>
                <p:tags r:id="rId5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rgbClr val="003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56"/>
            <p:cNvSpPr/>
            <p:nvPr>
              <p:custDataLst>
                <p:tags r:id="rId6"/>
              </p:custDataLst>
            </p:nvPr>
          </p:nvSpPr>
          <p:spPr>
            <a:xfrm>
              <a:off x="7917" y="6914"/>
              <a:ext cx="3329" cy="3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小程序注册指引链接：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绑定公众号</a:t>
              </a: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版：http://blog.aibaocloud.com/article/162.html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免公众号</a:t>
              </a: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快速注册：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http://blog.aibaocloud.com/article/197.html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7"/>
            <p:cNvSpPr txBox="1"/>
            <p:nvPr>
              <p:custDataLst>
                <p:tags r:id="rId7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进行小程序注册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13725" y="1676400"/>
            <a:ext cx="3072130" cy="3937000"/>
            <a:chOff x="6920" y="4493"/>
            <a:chExt cx="4838" cy="6200"/>
          </a:xfrm>
        </p:grpSpPr>
        <p:sp>
          <p:nvSpPr>
            <p:cNvPr id="11" name="Oval 55"/>
            <p:cNvSpPr/>
            <p:nvPr>
              <p:custDataLst>
                <p:tags r:id="rId8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56"/>
            <p:cNvSpPr/>
            <p:nvPr>
              <p:custDataLst>
                <p:tags r:id="rId9"/>
              </p:custDataLst>
            </p:nvPr>
          </p:nvSpPr>
          <p:spPr>
            <a:xfrm>
              <a:off x="6920" y="6914"/>
              <a:ext cx="4838" cy="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p>
              <a:pPr algn="just">
                <a:lnSpc>
                  <a:spcPct val="13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、选择【网店】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【网店配置】页面的企业版小程序，填入小程序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appid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、秘钥、名称，填写完毕保存并发布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小程序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3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、将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appid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提供给售前技术进行上传小程序代码并提交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审核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3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、审核通过后即可使用小程序并修改小程序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设置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57"/>
            <p:cNvSpPr txBox="1"/>
            <p:nvPr>
              <p:custDataLst>
                <p:tags r:id="rId10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小程序配置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21080" y="3979545"/>
            <a:ext cx="3338830" cy="1993265"/>
          </a:xfrm>
          <a:prstGeom prst="rect">
            <a:avLst/>
          </a:prstGeom>
        </p:spPr>
      </p:pic>
      <p:cxnSp>
        <p:nvCxnSpPr>
          <p:cNvPr id="15" name="曲线连接符 14"/>
          <p:cNvCxnSpPr/>
          <p:nvPr/>
        </p:nvCxnSpPr>
        <p:spPr>
          <a:xfrm>
            <a:off x="11285855" y="3750945"/>
            <a:ext cx="24765" cy="1704340"/>
          </a:xfrm>
          <a:prstGeom prst="curvedConnector3">
            <a:avLst>
              <a:gd name="adj1" fmla="val 28051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2660015" y="2268220"/>
            <a:ext cx="2712720" cy="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3"/>
            </p:custDataLst>
          </p:nvPr>
        </p:nvSpPr>
        <p:spPr>
          <a:xfrm>
            <a:off x="6569075" y="2268220"/>
            <a:ext cx="2712720" cy="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568690"/>
            <a:ext cx="12192000" cy="6364240"/>
          </a:xfrm>
          <a:prstGeom prst="rect">
            <a:avLst/>
          </a:prstGeom>
        </p:spPr>
      </p:pic>
      <p:sp>
        <p:nvSpPr>
          <p:cNvPr id="109" name="椭圆 108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338580" y="311785"/>
            <a:ext cx="704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企业小程序实操指引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1080" y="1760220"/>
            <a:ext cx="2324735" cy="2856230"/>
            <a:chOff x="7917" y="4493"/>
            <a:chExt cx="3661" cy="4498"/>
          </a:xfrm>
        </p:grpSpPr>
        <p:sp>
          <p:nvSpPr>
            <p:cNvPr id="3" name="Oval 55"/>
            <p:cNvSpPr/>
            <p:nvPr>
              <p:custDataLst>
                <p:tags r:id="rId2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56"/>
            <p:cNvSpPr/>
            <p:nvPr>
              <p:custDataLst>
                <p:tags r:id="rId3"/>
              </p:custDataLst>
            </p:nvPr>
          </p:nvSpPr>
          <p:spPr>
            <a:xfrm>
              <a:off x="7917" y="6914"/>
              <a:ext cx="3329" cy="20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、登录云后台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、选择【网店】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【网店配置】页面，找到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“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小程序二维码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”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的字段，即可下载二维码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57"/>
            <p:cNvSpPr txBox="1"/>
            <p:nvPr>
              <p:custDataLst>
                <p:tags r:id="rId4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下载</a:t>
              </a:r>
              <a:r>
                <a:rPr lang="zh-CN" altLang="en-US" kern="0" dirty="0">
                  <a:cs typeface="+mn-ea"/>
                  <a:sym typeface="+mn-lt"/>
                </a:rPr>
                <a:t>小程序码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33950" y="1760220"/>
            <a:ext cx="2449195" cy="3026410"/>
            <a:chOff x="7917" y="4493"/>
            <a:chExt cx="3857" cy="4766"/>
          </a:xfrm>
        </p:grpSpPr>
        <p:sp>
          <p:nvSpPr>
            <p:cNvPr id="7" name="Oval 55"/>
            <p:cNvSpPr/>
            <p:nvPr>
              <p:custDataLst>
                <p:tags r:id="rId5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rgbClr val="003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56"/>
            <p:cNvSpPr/>
            <p:nvPr>
              <p:custDataLst>
                <p:tags r:id="rId6"/>
              </p:custDataLst>
            </p:nvPr>
          </p:nvSpPr>
          <p:spPr>
            <a:xfrm>
              <a:off x="7917" y="6914"/>
              <a:ext cx="3857" cy="2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指引：【商品】</a:t>
              </a:r>
              <a:r>
                <a:rPr kumimoji="0" lang="en-US" altLang="zh-CN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【商品资料】</a:t>
              </a:r>
              <a:endParaRPr kumimoji="0" lang="en-US" altLang="zh-CN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、单个商品上架，选择网店销售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、批量商品上架，支持网店销售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7"/>
            <p:cNvSpPr txBox="1"/>
            <p:nvPr>
              <p:custDataLst>
                <p:tags r:id="rId7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上传商品资料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13725" y="1676400"/>
            <a:ext cx="3072130" cy="2856230"/>
            <a:chOff x="6920" y="4493"/>
            <a:chExt cx="4838" cy="4498"/>
          </a:xfrm>
        </p:grpSpPr>
        <p:sp>
          <p:nvSpPr>
            <p:cNvPr id="11" name="Oval 55"/>
            <p:cNvSpPr/>
            <p:nvPr>
              <p:custDataLst>
                <p:tags r:id="rId8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56"/>
            <p:cNvSpPr/>
            <p:nvPr>
              <p:custDataLst>
                <p:tags r:id="rId9"/>
              </p:custDataLst>
            </p:nvPr>
          </p:nvSpPr>
          <p:spPr>
            <a:xfrm>
              <a:off x="6920" y="6914"/>
              <a:ext cx="4838" cy="20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p>
              <a:pPr algn="just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、登录云后台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14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、选择【网店】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【网店配置】页面进行小程序的装修和配置，包括基础配置、支付配置、推广配置、营业配置等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57"/>
            <p:cNvSpPr txBox="1"/>
            <p:nvPr>
              <p:custDataLst>
                <p:tags r:id="rId10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网店装修、配置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>
            <a:off x="2660015" y="2268220"/>
            <a:ext cx="2712720" cy="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1"/>
            </p:custDataLst>
          </p:nvPr>
        </p:nvSpPr>
        <p:spPr>
          <a:xfrm>
            <a:off x="6569075" y="2268220"/>
            <a:ext cx="2712720" cy="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134995" y="3213735"/>
            <a:ext cx="1683385" cy="30486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569075" y="4616450"/>
            <a:ext cx="3734435" cy="2087245"/>
          </a:xfrm>
          <a:prstGeom prst="rect">
            <a:avLst/>
          </a:prstGeom>
        </p:spPr>
      </p:pic>
      <p:cxnSp>
        <p:nvCxnSpPr>
          <p:cNvPr id="21" name="曲线连接符 20"/>
          <p:cNvCxnSpPr>
            <a:stCxn id="8" idx="2"/>
            <a:endCxn id="20" idx="1"/>
          </p:cNvCxnSpPr>
          <p:nvPr/>
        </p:nvCxnSpPr>
        <p:spPr>
          <a:xfrm rot="5400000" flipV="1">
            <a:off x="5927090" y="5018405"/>
            <a:ext cx="873760" cy="4102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8" idx="1"/>
          </p:cNvCxnSpPr>
          <p:nvPr/>
        </p:nvCxnSpPr>
        <p:spPr>
          <a:xfrm rot="10800000">
            <a:off x="3977005" y="3213735"/>
            <a:ext cx="956945" cy="828675"/>
          </a:xfrm>
          <a:prstGeom prst="curvedConnector3">
            <a:avLst>
              <a:gd name="adj1" fmla="val -11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511675" y="2915920"/>
            <a:ext cx="21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813425" y="5008880"/>
            <a:ext cx="278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" y="758544"/>
            <a:ext cx="12192000" cy="6096000"/>
          </a:xfrm>
          <a:prstGeom prst="rect">
            <a:avLst/>
          </a:prstGeom>
        </p:spPr>
      </p:pic>
      <p:grpSp>
        <p:nvGrpSpPr>
          <p:cNvPr id="2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3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6" name="Oval 1576"/>
          <p:cNvSpPr/>
          <p:nvPr/>
        </p:nvSpPr>
        <p:spPr>
          <a:xfrm>
            <a:off x="8396605" y="494030"/>
            <a:ext cx="71755" cy="71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0" t="18826"/>
          <a:stretch>
            <a:fillRect/>
          </a:stretch>
        </p:blipFill>
        <p:spPr>
          <a:xfrm>
            <a:off x="695386" y="1759211"/>
            <a:ext cx="6621844" cy="4768237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7737382" y="2529265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33740" y="2387600"/>
            <a:ext cx="2952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737382" y="3372573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33945" y="3231191"/>
            <a:ext cx="2885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小程序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741426" y="4163650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18939" y="4022268"/>
            <a:ext cx="24264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OEM</a:t>
            </a: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系统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bldLvl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568690"/>
            <a:ext cx="12192000" cy="6364240"/>
          </a:xfrm>
          <a:prstGeom prst="rect">
            <a:avLst/>
          </a:prstGeom>
        </p:spPr>
      </p:pic>
      <p:sp>
        <p:nvSpPr>
          <p:cNvPr id="109" name="椭圆 108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338580" y="311785"/>
            <a:ext cx="704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企业小程序实操指引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1080" y="1760220"/>
            <a:ext cx="2324735" cy="2119630"/>
            <a:chOff x="7917" y="4493"/>
            <a:chExt cx="3661" cy="3338"/>
          </a:xfrm>
        </p:grpSpPr>
        <p:sp>
          <p:nvSpPr>
            <p:cNvPr id="3" name="Oval 55"/>
            <p:cNvSpPr/>
            <p:nvPr>
              <p:custDataLst>
                <p:tags r:id="rId2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56"/>
            <p:cNvSpPr/>
            <p:nvPr>
              <p:custDataLst>
                <p:tags r:id="rId3"/>
              </p:custDataLst>
            </p:nvPr>
          </p:nvSpPr>
          <p:spPr>
            <a:xfrm>
              <a:off x="8141" y="6914"/>
              <a:ext cx="3170" cy="9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kumimoji="0" lang="zh-CN" altLang="en-US" sz="1400" b="0" i="0" u="none" strike="noStrike" kern="1200" cap="none" spc="0" normalizeH="0" baseline="0" noProof="0" dirty="0">
                  <a:ln w="0"/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进入小程序，选择喜欢的商品下单</a:t>
              </a: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TextBox 57"/>
            <p:cNvSpPr txBox="1"/>
            <p:nvPr>
              <p:custDataLst>
                <p:tags r:id="rId4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小程序扫码下单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33950" y="1760220"/>
            <a:ext cx="2449195" cy="1908175"/>
            <a:chOff x="7917" y="4493"/>
            <a:chExt cx="3857" cy="3005"/>
          </a:xfrm>
        </p:grpSpPr>
        <p:sp>
          <p:nvSpPr>
            <p:cNvPr id="7" name="Oval 55"/>
            <p:cNvSpPr/>
            <p:nvPr>
              <p:custDataLst>
                <p:tags r:id="rId5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rgbClr val="003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56"/>
            <p:cNvSpPr/>
            <p:nvPr>
              <p:custDataLst>
                <p:tags r:id="rId6"/>
              </p:custDataLst>
            </p:nvPr>
          </p:nvSpPr>
          <p:spPr>
            <a:xfrm>
              <a:off x="7917" y="6914"/>
              <a:ext cx="3857" cy="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154F9"/>
                </a:buClr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57"/>
            <p:cNvSpPr txBox="1"/>
            <p:nvPr>
              <p:custDataLst>
                <p:tags r:id="rId7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商家接单后配送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13725" y="1676400"/>
            <a:ext cx="3072130" cy="1873885"/>
            <a:chOff x="6920" y="4493"/>
            <a:chExt cx="4838" cy="2951"/>
          </a:xfrm>
        </p:grpSpPr>
        <p:sp>
          <p:nvSpPr>
            <p:cNvPr id="11" name="Oval 55"/>
            <p:cNvSpPr/>
            <p:nvPr>
              <p:custDataLst>
                <p:tags r:id="rId8"/>
              </p:custDataLst>
            </p:nvPr>
          </p:nvSpPr>
          <p:spPr>
            <a:xfrm>
              <a:off x="8672" y="4493"/>
              <a:ext cx="1820" cy="18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ectangle 56"/>
            <p:cNvSpPr/>
            <p:nvPr>
              <p:custDataLst>
                <p:tags r:id="rId9"/>
              </p:custDataLst>
            </p:nvPr>
          </p:nvSpPr>
          <p:spPr>
            <a:xfrm>
              <a:off x="6920" y="6914"/>
              <a:ext cx="4838" cy="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p>
              <a:pPr algn="just">
                <a:lnSpc>
                  <a:spcPct val="114000"/>
                </a:lnSpc>
              </a:pPr>
              <a:endPara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57"/>
            <p:cNvSpPr txBox="1"/>
            <p:nvPr>
              <p:custDataLst>
                <p:tags r:id="rId10"/>
              </p:custDataLst>
            </p:nvPr>
          </p:nvSpPr>
          <p:spPr>
            <a:xfrm>
              <a:off x="7917" y="6412"/>
              <a:ext cx="3661" cy="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2" tIns="45711" rIns="91422" bIns="45711" rtlCol="0">
              <a:spAutoFit/>
            </a:bodyPr>
            <a:p>
              <a:pPr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kern="0" dirty="0">
                  <a:cs typeface="+mn-ea"/>
                  <a:sym typeface="+mn-lt"/>
                </a:rPr>
                <a:t>查看网上订单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>
            <a:off x="2660015" y="2268220"/>
            <a:ext cx="2712720" cy="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1"/>
            </p:custDataLst>
          </p:nvPr>
        </p:nvSpPr>
        <p:spPr>
          <a:xfrm>
            <a:off x="6569075" y="2268220"/>
            <a:ext cx="2712720" cy="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Rectangle 56"/>
          <p:cNvSpPr/>
          <p:nvPr>
            <p:custDataLst>
              <p:tags r:id="rId12"/>
            </p:custDataLst>
          </p:nvPr>
        </p:nvSpPr>
        <p:spPr>
          <a:xfrm>
            <a:off x="8971280" y="3300095"/>
            <a:ext cx="211391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p>
            <a:pPr algn="just">
              <a:lnSpc>
                <a:spcPct val="114000"/>
              </a:lnSpc>
            </a:pPr>
            <a:r>
              <a: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查看指引：【网店】</a:t>
            </a:r>
            <a:r>
              <a:rPr kumimoji="0" lang="en-US" altLang="zh-CN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1200" cap="none" spc="0" normalizeH="0" baseline="0" noProof="0" dirty="0">
                <a:ln w="0"/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【网上订单】</a:t>
            </a:r>
            <a:endParaRPr kumimoji="0" lang="zh-CN" altLang="en-US" sz="1400" b="0" i="0" u="none" strike="noStrike" kern="1200" cap="none" spc="0" normalizeH="0" baseline="0" noProof="0" dirty="0">
              <a:ln w="0"/>
              <a:solidFill>
                <a:srgbClr val="343941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176270" y="2550160"/>
            <a:ext cx="2052955" cy="3641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285105" y="3550285"/>
            <a:ext cx="3528695" cy="18942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823960" y="4022725"/>
            <a:ext cx="3194050" cy="162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爱宝功能培训第四期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90834" y="4471490"/>
            <a:ext cx="3659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——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介绍篇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290834" y="1402244"/>
            <a:ext cx="346096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OEM</a:t>
            </a:r>
            <a:r>
              <a:rPr lang="zh-CN" altLang="en-US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系统</a:t>
            </a:r>
            <a:endParaRPr lang="zh-CN" altLang="en-US" sz="8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0112" y="4023128"/>
            <a:ext cx="30913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OEMXITONG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02" y="1378240"/>
            <a:ext cx="2792571" cy="4595280"/>
          </a:xfrm>
          <a:prstGeom prst="rect">
            <a:avLst/>
          </a:prstGeom>
        </p:spPr>
      </p:pic>
      <p:sp>
        <p:nvSpPr>
          <p:cNvPr id="20" name="Oval 17"/>
          <p:cNvSpPr/>
          <p:nvPr/>
        </p:nvSpPr>
        <p:spPr>
          <a:xfrm>
            <a:off x="1554139" y="3961913"/>
            <a:ext cx="425975" cy="425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1554138" y="3960216"/>
            <a:ext cx="42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1979930" y="3960495"/>
            <a:ext cx="4535170" cy="14890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OEM享受收银前台一键换肤，一键更换软件logo, 此功能支持PC收银端( FK23.20230211及之后的版本）,安卓收银端（2.0.13及之后的版本）只要设置了一台终端，同一店铺的其他终端机器，可以直接点击下载，无需再重复上传</a:t>
            </a:r>
            <a:endParaRPr kumimoji="0" sz="1400" i="0" u="none" strike="noStrike" kern="1200" cap="none" spc="0" normalizeH="0" baseline="0" noProof="0" dirty="0">
              <a:ln>
                <a:noFill/>
              </a:ln>
              <a:solidFill>
                <a:srgbClr val="343941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34"/>
          <p:cNvSpPr txBox="1"/>
          <p:nvPr/>
        </p:nvSpPr>
        <p:spPr>
          <a:xfrm>
            <a:off x="1979930" y="5323205"/>
            <a:ext cx="4625975" cy="6502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OME还支持云后台LOGO的隐藏与更换，访问地址不变，只是界面变化，有需要可咨询商务</a:t>
            </a:r>
            <a:endParaRPr kumimoji="0" sz="1400" i="0" u="none" strike="noStrike" kern="1200" cap="none" spc="0" normalizeH="0" baseline="0" noProof="0" dirty="0">
              <a:ln>
                <a:noFill/>
              </a:ln>
              <a:solidFill>
                <a:srgbClr val="343941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25"/>
          <p:cNvSpPr/>
          <p:nvPr/>
        </p:nvSpPr>
        <p:spPr>
          <a:xfrm>
            <a:off x="1554139" y="5323198"/>
            <a:ext cx="425975" cy="425975"/>
          </a:xfrm>
          <a:prstGeom prst="ellipse">
            <a:avLst/>
          </a:prstGeom>
          <a:solidFill>
            <a:srgbClr val="365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4138" y="5323406"/>
            <a:ext cx="42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2728" y="2223853"/>
            <a:ext cx="4423751" cy="1303643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1774398" y="2261308"/>
            <a:ext cx="4321602" cy="1337945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txBody>
          <a:bodyPr wrap="square" numCol="1" spcCol="45720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FontAwesome" pitchFamily="2" charset="0"/>
              <a:buChar char="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OEM功能为有指定需求的商家度身订造属于自己品牌的产品，为客户提供适合各自需求的解决方案。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38580" y="311785"/>
            <a:ext cx="3691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OEM</a:t>
            </a: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系统介绍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05905" y="2223770"/>
            <a:ext cx="4718685" cy="3628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/>
      <p:bldP spid="24" grpId="0"/>
      <p:bldP spid="26" grpId="0"/>
      <p:bldP spid="27" grpId="0" bldLvl="0" animBg="1"/>
      <p:bldP spid="28" grpId="0"/>
      <p:bldP spid="29" grpId="0" animBg="1"/>
      <p:bldP spid="30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20" name="Oval 17"/>
          <p:cNvSpPr/>
          <p:nvPr/>
        </p:nvSpPr>
        <p:spPr>
          <a:xfrm>
            <a:off x="1277914" y="3704738"/>
            <a:ext cx="425975" cy="425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1277913" y="3703041"/>
            <a:ext cx="42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1703705" y="3703320"/>
            <a:ext cx="4535170" cy="14890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OEM享受收银前台一键换肤，一键更换软件logo, 此功能支持PC收银端( FK23.20230211及之后的版本）,安卓收银端（2.0.13及之后的版本）只要设置了一台终端，同一店铺的其他终端机器，可以直接点击下载，无需再重复上传</a:t>
            </a:r>
            <a:endParaRPr kumimoji="0" sz="1400" i="0" u="none" strike="noStrike" kern="1200" cap="none" spc="0" normalizeH="0" baseline="0" noProof="0" dirty="0">
              <a:ln>
                <a:noFill/>
              </a:ln>
              <a:solidFill>
                <a:srgbClr val="343941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34"/>
          <p:cNvSpPr txBox="1"/>
          <p:nvPr/>
        </p:nvSpPr>
        <p:spPr>
          <a:xfrm>
            <a:off x="1703705" y="5066030"/>
            <a:ext cx="4625975" cy="6502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OME还支持云后台LOGO的隐藏与更换，访问地址不变，只是界面变化，有需要可咨询商务</a:t>
            </a:r>
            <a:endParaRPr kumimoji="0" sz="1400" i="0" u="none" strike="noStrike" kern="1200" cap="none" spc="0" normalizeH="0" baseline="0" noProof="0" dirty="0">
              <a:ln>
                <a:noFill/>
              </a:ln>
              <a:solidFill>
                <a:srgbClr val="343941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25"/>
          <p:cNvSpPr/>
          <p:nvPr/>
        </p:nvSpPr>
        <p:spPr>
          <a:xfrm>
            <a:off x="1277914" y="5066023"/>
            <a:ext cx="425975" cy="425975"/>
          </a:xfrm>
          <a:prstGeom prst="ellipse">
            <a:avLst/>
          </a:prstGeom>
          <a:solidFill>
            <a:srgbClr val="365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7913" y="5066231"/>
            <a:ext cx="42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6503" y="1966678"/>
            <a:ext cx="4423751" cy="1303643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1498173" y="2004133"/>
            <a:ext cx="4321602" cy="1337945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txBody>
          <a:bodyPr wrap="square" numCol="1" spcCol="45720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FontAwesome" pitchFamily="2" charset="0"/>
              <a:buChar char="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OEM功能为有指定需求的商家度身订造属于自己品牌的产品，为客户提供适合各自需求的解决方案。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38580" y="311785"/>
            <a:ext cx="3691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OEM</a:t>
            </a: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系统介绍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29680" y="1965960"/>
            <a:ext cx="4718685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/>
      <p:bldP spid="24" grpId="0"/>
      <p:bldP spid="26" grpId="0"/>
      <p:bldP spid="27" grpId="0" bldLvl="0" animBg="1"/>
      <p:bldP spid="28" grpId="0"/>
      <p:bldP spid="29" grpId="0" bldLvl="0" animBg="1"/>
      <p:bldP spid="30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504182"/>
            <a:ext cx="12192000" cy="6353818"/>
          </a:xfrm>
          <a:prstGeom prst="rect">
            <a:avLst/>
          </a:prstGeom>
        </p:spPr>
      </p:pic>
      <p:grpSp>
        <p:nvGrpSpPr>
          <p:cNvPr id="27" name="Group 2"/>
          <p:cNvGrpSpPr/>
          <p:nvPr/>
        </p:nvGrpSpPr>
        <p:grpSpPr>
          <a:xfrm>
            <a:off x="1785853" y="2447367"/>
            <a:ext cx="4441825" cy="555756"/>
            <a:chOff x="1524994" y="3311008"/>
            <a:chExt cx="4412987" cy="552148"/>
          </a:xfrm>
        </p:grpSpPr>
        <p:sp>
          <p:nvSpPr>
            <p:cNvPr id="28" name="Oval 453"/>
            <p:cNvSpPr/>
            <p:nvPr/>
          </p:nvSpPr>
          <p:spPr>
            <a:xfrm>
              <a:off x="1524994" y="3311008"/>
              <a:ext cx="552148" cy="552148"/>
            </a:xfrm>
            <a:prstGeom prst="ellipse">
              <a:avLst/>
            </a:prstGeom>
            <a:solidFill>
              <a:srgbClr val="36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455"/>
            <p:cNvSpPr txBox="1"/>
            <p:nvPr/>
          </p:nvSpPr>
          <p:spPr>
            <a:xfrm>
              <a:off x="1524994" y="3325472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2120542" y="3434029"/>
              <a:ext cx="3817439" cy="408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前台一键换肤，一键更换软件logo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1795378" y="3799298"/>
            <a:ext cx="4257040" cy="753110"/>
            <a:chOff x="1524994" y="4247246"/>
            <a:chExt cx="4229402" cy="748220"/>
          </a:xfrm>
        </p:grpSpPr>
        <p:sp>
          <p:nvSpPr>
            <p:cNvPr id="33" name="Oval 457"/>
            <p:cNvSpPr/>
            <p:nvPr/>
          </p:nvSpPr>
          <p:spPr>
            <a:xfrm>
              <a:off x="1524994" y="4247246"/>
              <a:ext cx="552148" cy="552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459"/>
            <p:cNvSpPr txBox="1"/>
            <p:nvPr/>
          </p:nvSpPr>
          <p:spPr>
            <a:xfrm>
              <a:off x="1524994" y="4261710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4"/>
            <p:cNvSpPr txBox="1"/>
            <p:nvPr/>
          </p:nvSpPr>
          <p:spPr>
            <a:xfrm>
              <a:off x="2120542" y="4269327"/>
              <a:ext cx="3633854" cy="7261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OEM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云后台登录界面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https://c.aibaocloud.com/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Group 4"/>
          <p:cNvGrpSpPr/>
          <p:nvPr/>
        </p:nvGrpSpPr>
        <p:grpSpPr>
          <a:xfrm>
            <a:off x="6948403" y="2419325"/>
            <a:ext cx="3616324" cy="555756"/>
            <a:chOff x="1524994" y="5184612"/>
            <a:chExt cx="3592847" cy="552148"/>
          </a:xfrm>
        </p:grpSpPr>
        <p:sp>
          <p:nvSpPr>
            <p:cNvPr id="38" name="Oval 461"/>
            <p:cNvSpPr/>
            <p:nvPr/>
          </p:nvSpPr>
          <p:spPr>
            <a:xfrm>
              <a:off x="1524994" y="5184612"/>
              <a:ext cx="552148" cy="552148"/>
            </a:xfrm>
            <a:prstGeom prst="ellipse">
              <a:avLst/>
            </a:prstGeom>
            <a:solidFill>
              <a:srgbClr val="365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TextBox 463"/>
            <p:cNvSpPr txBox="1"/>
            <p:nvPr/>
          </p:nvSpPr>
          <p:spPr>
            <a:xfrm>
              <a:off x="1524994" y="5199076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Box 34"/>
            <p:cNvSpPr txBox="1"/>
            <p:nvPr/>
          </p:nvSpPr>
          <p:spPr>
            <a:xfrm>
              <a:off x="2120542" y="5212371"/>
              <a:ext cx="2997299" cy="408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云后台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logo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同步更改（需购买）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74095376-510f-4957-9ec0-4227dfaccce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1925" y="5005070"/>
            <a:ext cx="2230755" cy="1784350"/>
            <a:chOff x="3606800" y="1438275"/>
            <a:chExt cx="4978400" cy="3981450"/>
          </a:xfrm>
        </p:grpSpPr>
        <p:sp>
          <p:nvSpPr>
            <p:cNvPr id="58" name="ïṥļídê"/>
            <p:cNvSpPr/>
            <p:nvPr/>
          </p:nvSpPr>
          <p:spPr bwMode="auto">
            <a:xfrm>
              <a:off x="4046538" y="3354388"/>
              <a:ext cx="1266825" cy="1116013"/>
            </a:xfrm>
            <a:custGeom>
              <a:avLst/>
              <a:gdLst>
                <a:gd name="T0" fmla="*/ 562 w 798"/>
                <a:gd name="T1" fmla="*/ 703 h 703"/>
                <a:gd name="T2" fmla="*/ 798 w 798"/>
                <a:gd name="T3" fmla="*/ 334 h 703"/>
                <a:gd name="T4" fmla="*/ 272 w 798"/>
                <a:gd name="T5" fmla="*/ 0 h 703"/>
                <a:gd name="T6" fmla="*/ 0 w 798"/>
                <a:gd name="T7" fmla="*/ 427 h 703"/>
                <a:gd name="T8" fmla="*/ 435 w 798"/>
                <a:gd name="T9" fmla="*/ 703 h 703"/>
                <a:gd name="T10" fmla="*/ 562 w 798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703">
                  <a:moveTo>
                    <a:pt x="562" y="703"/>
                  </a:moveTo>
                  <a:lnTo>
                    <a:pt x="798" y="334"/>
                  </a:lnTo>
                  <a:lnTo>
                    <a:pt x="272" y="0"/>
                  </a:lnTo>
                  <a:lnTo>
                    <a:pt x="0" y="427"/>
                  </a:lnTo>
                  <a:lnTo>
                    <a:pt x="435" y="703"/>
                  </a:lnTo>
                  <a:lnTo>
                    <a:pt x="562" y="703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Sḻîďe"/>
            <p:cNvSpPr/>
            <p:nvPr/>
          </p:nvSpPr>
          <p:spPr bwMode="auto">
            <a:xfrm>
              <a:off x="4046538" y="3354388"/>
              <a:ext cx="1266825" cy="1116013"/>
            </a:xfrm>
            <a:custGeom>
              <a:avLst/>
              <a:gdLst>
                <a:gd name="T0" fmla="*/ 562 w 798"/>
                <a:gd name="T1" fmla="*/ 703 h 703"/>
                <a:gd name="T2" fmla="*/ 798 w 798"/>
                <a:gd name="T3" fmla="*/ 334 h 703"/>
                <a:gd name="T4" fmla="*/ 272 w 798"/>
                <a:gd name="T5" fmla="*/ 0 h 703"/>
                <a:gd name="T6" fmla="*/ 0 w 798"/>
                <a:gd name="T7" fmla="*/ 427 h 703"/>
                <a:gd name="T8" fmla="*/ 435 w 798"/>
                <a:gd name="T9" fmla="*/ 703 h 703"/>
                <a:gd name="T10" fmla="*/ 562 w 798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703">
                  <a:moveTo>
                    <a:pt x="562" y="703"/>
                  </a:moveTo>
                  <a:lnTo>
                    <a:pt x="798" y="334"/>
                  </a:lnTo>
                  <a:lnTo>
                    <a:pt x="272" y="0"/>
                  </a:lnTo>
                  <a:lnTo>
                    <a:pt x="0" y="427"/>
                  </a:lnTo>
                  <a:lnTo>
                    <a:pt x="435" y="703"/>
                  </a:lnTo>
                  <a:lnTo>
                    <a:pt x="562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iṧḻiḑé"/>
            <p:cNvSpPr/>
            <p:nvPr/>
          </p:nvSpPr>
          <p:spPr bwMode="auto">
            <a:xfrm>
              <a:off x="7477125" y="2020888"/>
              <a:ext cx="328613" cy="274638"/>
            </a:xfrm>
            <a:custGeom>
              <a:avLst/>
              <a:gdLst>
                <a:gd name="T0" fmla="*/ 167 w 219"/>
                <a:gd name="T1" fmla="*/ 183 h 184"/>
                <a:gd name="T2" fmla="*/ 159 w 219"/>
                <a:gd name="T3" fmla="*/ 179 h 184"/>
                <a:gd name="T4" fmla="*/ 162 w 219"/>
                <a:gd name="T5" fmla="*/ 140 h 184"/>
                <a:gd name="T6" fmla="*/ 145 w 219"/>
                <a:gd name="T7" fmla="*/ 113 h 184"/>
                <a:gd name="T8" fmla="*/ 145 w 219"/>
                <a:gd name="T9" fmla="*/ 83 h 184"/>
                <a:gd name="T10" fmla="*/ 124 w 219"/>
                <a:gd name="T11" fmla="*/ 75 h 184"/>
                <a:gd name="T12" fmla="*/ 100 w 219"/>
                <a:gd name="T13" fmla="*/ 80 h 184"/>
                <a:gd name="T14" fmla="*/ 68 w 219"/>
                <a:gd name="T15" fmla="*/ 74 h 184"/>
                <a:gd name="T16" fmla="*/ 38 w 219"/>
                <a:gd name="T17" fmla="*/ 81 h 184"/>
                <a:gd name="T18" fmla="*/ 35 w 219"/>
                <a:gd name="T19" fmla="*/ 122 h 184"/>
                <a:gd name="T20" fmla="*/ 24 w 219"/>
                <a:gd name="T21" fmla="*/ 153 h 184"/>
                <a:gd name="T22" fmla="*/ 34 w 219"/>
                <a:gd name="T23" fmla="*/ 158 h 184"/>
                <a:gd name="T24" fmla="*/ 34 w 219"/>
                <a:gd name="T25" fmla="*/ 158 h 184"/>
                <a:gd name="T26" fmla="*/ 28 w 219"/>
                <a:gd name="T27" fmla="*/ 151 h 184"/>
                <a:gd name="T28" fmla="*/ 22 w 219"/>
                <a:gd name="T29" fmla="*/ 143 h 184"/>
                <a:gd name="T30" fmla="*/ 6 w 219"/>
                <a:gd name="T31" fmla="*/ 133 h 184"/>
                <a:gd name="T32" fmla="*/ 9 w 219"/>
                <a:gd name="T33" fmla="*/ 81 h 184"/>
                <a:gd name="T34" fmla="*/ 18 w 219"/>
                <a:gd name="T35" fmla="*/ 60 h 184"/>
                <a:gd name="T36" fmla="*/ 20 w 219"/>
                <a:gd name="T37" fmla="*/ 29 h 184"/>
                <a:gd name="T38" fmla="*/ 53 w 219"/>
                <a:gd name="T39" fmla="*/ 8 h 184"/>
                <a:gd name="T40" fmla="*/ 73 w 219"/>
                <a:gd name="T41" fmla="*/ 7 h 184"/>
                <a:gd name="T42" fmla="*/ 95 w 219"/>
                <a:gd name="T43" fmla="*/ 7 h 184"/>
                <a:gd name="T44" fmla="*/ 132 w 219"/>
                <a:gd name="T45" fmla="*/ 0 h 184"/>
                <a:gd name="T46" fmla="*/ 171 w 219"/>
                <a:gd name="T47" fmla="*/ 22 h 184"/>
                <a:gd name="T48" fmla="*/ 202 w 219"/>
                <a:gd name="T49" fmla="*/ 55 h 184"/>
                <a:gd name="T50" fmla="*/ 212 w 219"/>
                <a:gd name="T51" fmla="*/ 63 h 184"/>
                <a:gd name="T52" fmla="*/ 217 w 219"/>
                <a:gd name="T53" fmla="*/ 90 h 184"/>
                <a:gd name="T54" fmla="*/ 210 w 219"/>
                <a:gd name="T55" fmla="*/ 118 h 184"/>
                <a:gd name="T56" fmla="*/ 208 w 219"/>
                <a:gd name="T57" fmla="*/ 145 h 184"/>
                <a:gd name="T58" fmla="*/ 201 w 219"/>
                <a:gd name="T59" fmla="*/ 170 h 184"/>
                <a:gd name="T60" fmla="*/ 182 w 219"/>
                <a:gd name="T61" fmla="*/ 180 h 184"/>
                <a:gd name="T62" fmla="*/ 179 w 219"/>
                <a:gd name="T63" fmla="*/ 179 h 184"/>
                <a:gd name="T64" fmla="*/ 175 w 219"/>
                <a:gd name="T65" fmla="*/ 178 h 184"/>
                <a:gd name="T66" fmla="*/ 167 w 219"/>
                <a:gd name="T67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184">
                  <a:moveTo>
                    <a:pt x="167" y="183"/>
                  </a:moveTo>
                  <a:cubicBezTo>
                    <a:pt x="164" y="184"/>
                    <a:pt x="160" y="183"/>
                    <a:pt x="159" y="179"/>
                  </a:cubicBezTo>
                  <a:cubicBezTo>
                    <a:pt x="151" y="168"/>
                    <a:pt x="165" y="153"/>
                    <a:pt x="162" y="140"/>
                  </a:cubicBezTo>
                  <a:cubicBezTo>
                    <a:pt x="159" y="130"/>
                    <a:pt x="148" y="124"/>
                    <a:pt x="145" y="113"/>
                  </a:cubicBezTo>
                  <a:cubicBezTo>
                    <a:pt x="143" y="103"/>
                    <a:pt x="150" y="92"/>
                    <a:pt x="145" y="83"/>
                  </a:cubicBezTo>
                  <a:cubicBezTo>
                    <a:pt x="141" y="75"/>
                    <a:pt x="132" y="73"/>
                    <a:pt x="124" y="75"/>
                  </a:cubicBezTo>
                  <a:cubicBezTo>
                    <a:pt x="115" y="76"/>
                    <a:pt x="108" y="80"/>
                    <a:pt x="100" y="80"/>
                  </a:cubicBezTo>
                  <a:cubicBezTo>
                    <a:pt x="89" y="81"/>
                    <a:pt x="79" y="76"/>
                    <a:pt x="68" y="74"/>
                  </a:cubicBezTo>
                  <a:cubicBezTo>
                    <a:pt x="57" y="71"/>
                    <a:pt x="44" y="72"/>
                    <a:pt x="38" y="81"/>
                  </a:cubicBezTo>
                  <a:cubicBezTo>
                    <a:pt x="30" y="92"/>
                    <a:pt x="38" y="108"/>
                    <a:pt x="35" y="122"/>
                  </a:cubicBezTo>
                  <a:cubicBezTo>
                    <a:pt x="33" y="133"/>
                    <a:pt x="24" y="142"/>
                    <a:pt x="24" y="153"/>
                  </a:cubicBezTo>
                  <a:cubicBezTo>
                    <a:pt x="24" y="157"/>
                    <a:pt x="34" y="154"/>
                    <a:pt x="34" y="158"/>
                  </a:cubicBezTo>
                  <a:cubicBezTo>
                    <a:pt x="33" y="162"/>
                    <a:pt x="38" y="158"/>
                    <a:pt x="34" y="158"/>
                  </a:cubicBezTo>
                  <a:cubicBezTo>
                    <a:pt x="31" y="157"/>
                    <a:pt x="28" y="154"/>
                    <a:pt x="28" y="151"/>
                  </a:cubicBezTo>
                  <a:cubicBezTo>
                    <a:pt x="28" y="147"/>
                    <a:pt x="22" y="146"/>
                    <a:pt x="22" y="143"/>
                  </a:cubicBezTo>
                  <a:cubicBezTo>
                    <a:pt x="22" y="135"/>
                    <a:pt x="8" y="141"/>
                    <a:pt x="6" y="133"/>
                  </a:cubicBezTo>
                  <a:cubicBezTo>
                    <a:pt x="0" y="116"/>
                    <a:pt x="2" y="98"/>
                    <a:pt x="9" y="81"/>
                  </a:cubicBezTo>
                  <a:cubicBezTo>
                    <a:pt x="12" y="75"/>
                    <a:pt x="15" y="67"/>
                    <a:pt x="18" y="60"/>
                  </a:cubicBezTo>
                  <a:cubicBezTo>
                    <a:pt x="20" y="50"/>
                    <a:pt x="16" y="39"/>
                    <a:pt x="20" y="29"/>
                  </a:cubicBezTo>
                  <a:cubicBezTo>
                    <a:pt x="24" y="16"/>
                    <a:pt x="39" y="9"/>
                    <a:pt x="53" y="8"/>
                  </a:cubicBezTo>
                  <a:cubicBezTo>
                    <a:pt x="60" y="7"/>
                    <a:pt x="66" y="7"/>
                    <a:pt x="73" y="7"/>
                  </a:cubicBezTo>
                  <a:cubicBezTo>
                    <a:pt x="80" y="8"/>
                    <a:pt x="88" y="8"/>
                    <a:pt x="95" y="7"/>
                  </a:cubicBezTo>
                  <a:cubicBezTo>
                    <a:pt x="108" y="5"/>
                    <a:pt x="120" y="0"/>
                    <a:pt x="132" y="0"/>
                  </a:cubicBezTo>
                  <a:cubicBezTo>
                    <a:pt x="147" y="1"/>
                    <a:pt x="160" y="11"/>
                    <a:pt x="171" y="22"/>
                  </a:cubicBezTo>
                  <a:cubicBezTo>
                    <a:pt x="181" y="33"/>
                    <a:pt x="190" y="45"/>
                    <a:pt x="202" y="55"/>
                  </a:cubicBezTo>
                  <a:cubicBezTo>
                    <a:pt x="206" y="57"/>
                    <a:pt x="209" y="60"/>
                    <a:pt x="212" y="63"/>
                  </a:cubicBezTo>
                  <a:cubicBezTo>
                    <a:pt x="218" y="70"/>
                    <a:pt x="219" y="81"/>
                    <a:pt x="217" y="90"/>
                  </a:cubicBezTo>
                  <a:cubicBezTo>
                    <a:pt x="215" y="100"/>
                    <a:pt x="212" y="109"/>
                    <a:pt x="210" y="118"/>
                  </a:cubicBezTo>
                  <a:cubicBezTo>
                    <a:pt x="209" y="127"/>
                    <a:pt x="209" y="136"/>
                    <a:pt x="208" y="145"/>
                  </a:cubicBezTo>
                  <a:cubicBezTo>
                    <a:pt x="208" y="154"/>
                    <a:pt x="205" y="162"/>
                    <a:pt x="201" y="170"/>
                  </a:cubicBezTo>
                  <a:cubicBezTo>
                    <a:pt x="196" y="176"/>
                    <a:pt x="189" y="179"/>
                    <a:pt x="182" y="180"/>
                  </a:cubicBezTo>
                  <a:cubicBezTo>
                    <a:pt x="181" y="180"/>
                    <a:pt x="180" y="179"/>
                    <a:pt x="179" y="179"/>
                  </a:cubicBezTo>
                  <a:cubicBezTo>
                    <a:pt x="177" y="178"/>
                    <a:pt x="176" y="178"/>
                    <a:pt x="175" y="178"/>
                  </a:cubicBezTo>
                  <a:cubicBezTo>
                    <a:pt x="172" y="179"/>
                    <a:pt x="170" y="182"/>
                    <a:pt x="167" y="183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ś1îḍé"/>
            <p:cNvSpPr/>
            <p:nvPr/>
          </p:nvSpPr>
          <p:spPr bwMode="auto">
            <a:xfrm>
              <a:off x="7847013" y="3252788"/>
              <a:ext cx="42863" cy="96838"/>
            </a:xfrm>
            <a:custGeom>
              <a:avLst/>
              <a:gdLst>
                <a:gd name="T0" fmla="*/ 27 w 27"/>
                <a:gd name="T1" fmla="*/ 6 h 61"/>
                <a:gd name="T2" fmla="*/ 17 w 27"/>
                <a:gd name="T3" fmla="*/ 61 h 61"/>
                <a:gd name="T4" fmla="*/ 0 w 27"/>
                <a:gd name="T5" fmla="*/ 36 h 61"/>
                <a:gd name="T6" fmla="*/ 11 w 27"/>
                <a:gd name="T7" fmla="*/ 0 h 61"/>
                <a:gd name="T8" fmla="*/ 27 w 2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1">
                  <a:moveTo>
                    <a:pt x="27" y="6"/>
                  </a:moveTo>
                  <a:lnTo>
                    <a:pt x="17" y="61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şḷídê"/>
            <p:cNvSpPr/>
            <p:nvPr/>
          </p:nvSpPr>
          <p:spPr bwMode="auto">
            <a:xfrm>
              <a:off x="7847013" y="3252788"/>
              <a:ext cx="42863" cy="96838"/>
            </a:xfrm>
            <a:custGeom>
              <a:avLst/>
              <a:gdLst>
                <a:gd name="T0" fmla="*/ 27 w 27"/>
                <a:gd name="T1" fmla="*/ 6 h 61"/>
                <a:gd name="T2" fmla="*/ 17 w 27"/>
                <a:gd name="T3" fmla="*/ 61 h 61"/>
                <a:gd name="T4" fmla="*/ 0 w 27"/>
                <a:gd name="T5" fmla="*/ 36 h 61"/>
                <a:gd name="T6" fmla="*/ 11 w 27"/>
                <a:gd name="T7" fmla="*/ 0 h 61"/>
                <a:gd name="T8" fmla="*/ 27 w 27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1">
                  <a:moveTo>
                    <a:pt x="27" y="6"/>
                  </a:moveTo>
                  <a:lnTo>
                    <a:pt x="17" y="61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27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ṩ1idè"/>
            <p:cNvSpPr/>
            <p:nvPr/>
          </p:nvSpPr>
          <p:spPr bwMode="auto">
            <a:xfrm>
              <a:off x="7781925" y="2617788"/>
              <a:ext cx="133350" cy="685800"/>
            </a:xfrm>
            <a:custGeom>
              <a:avLst/>
              <a:gdLst>
                <a:gd name="T0" fmla="*/ 60 w 89"/>
                <a:gd name="T1" fmla="*/ 0 h 459"/>
                <a:gd name="T2" fmla="*/ 74 w 89"/>
                <a:gd name="T3" fmla="*/ 38 h 459"/>
                <a:gd name="T4" fmla="*/ 89 w 89"/>
                <a:gd name="T5" fmla="*/ 249 h 459"/>
                <a:gd name="T6" fmla="*/ 74 w 89"/>
                <a:gd name="T7" fmla="*/ 459 h 459"/>
                <a:gd name="T8" fmla="*/ 35 w 89"/>
                <a:gd name="T9" fmla="*/ 438 h 459"/>
                <a:gd name="T10" fmla="*/ 21 w 89"/>
                <a:gd name="T11" fmla="*/ 372 h 459"/>
                <a:gd name="T12" fmla="*/ 0 w 89"/>
                <a:gd name="T13" fmla="*/ 198 h 459"/>
                <a:gd name="T14" fmla="*/ 4 w 89"/>
                <a:gd name="T15" fmla="*/ 110 h 459"/>
                <a:gd name="T16" fmla="*/ 60 w 89"/>
                <a:gd name="T1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59">
                  <a:moveTo>
                    <a:pt x="60" y="0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89" y="235"/>
                    <a:pt x="89" y="249"/>
                  </a:cubicBezTo>
                  <a:cubicBezTo>
                    <a:pt x="89" y="264"/>
                    <a:pt x="78" y="451"/>
                    <a:pt x="74" y="459"/>
                  </a:cubicBezTo>
                  <a:cubicBezTo>
                    <a:pt x="74" y="459"/>
                    <a:pt x="57" y="434"/>
                    <a:pt x="35" y="438"/>
                  </a:cubicBezTo>
                  <a:cubicBezTo>
                    <a:pt x="12" y="442"/>
                    <a:pt x="21" y="372"/>
                    <a:pt x="21" y="37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$ľîḍê"/>
            <p:cNvSpPr/>
            <p:nvPr/>
          </p:nvSpPr>
          <p:spPr bwMode="auto">
            <a:xfrm>
              <a:off x="7813675" y="2674938"/>
              <a:ext cx="101600" cy="628650"/>
            </a:xfrm>
            <a:custGeom>
              <a:avLst/>
              <a:gdLst>
                <a:gd name="T0" fmla="*/ 53 w 68"/>
                <a:gd name="T1" fmla="*/ 0 h 421"/>
                <a:gd name="T2" fmla="*/ 51 w 68"/>
                <a:gd name="T3" fmla="*/ 14 h 421"/>
                <a:gd name="T4" fmla="*/ 12 w 68"/>
                <a:gd name="T5" fmla="*/ 73 h 421"/>
                <a:gd name="T6" fmla="*/ 0 w 68"/>
                <a:gd name="T7" fmla="*/ 294 h 421"/>
                <a:gd name="T8" fmla="*/ 5 w 68"/>
                <a:gd name="T9" fmla="*/ 380 h 421"/>
                <a:gd name="T10" fmla="*/ 29 w 68"/>
                <a:gd name="T11" fmla="*/ 402 h 421"/>
                <a:gd name="T12" fmla="*/ 53 w 68"/>
                <a:gd name="T13" fmla="*/ 421 h 421"/>
                <a:gd name="T14" fmla="*/ 68 w 68"/>
                <a:gd name="T15" fmla="*/ 211 h 421"/>
                <a:gd name="T16" fmla="*/ 53 w 68"/>
                <a:gd name="T1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21">
                  <a:moveTo>
                    <a:pt x="53" y="0"/>
                  </a:moveTo>
                  <a:cubicBezTo>
                    <a:pt x="53" y="5"/>
                    <a:pt x="52" y="9"/>
                    <a:pt x="51" y="14"/>
                  </a:cubicBezTo>
                  <a:cubicBezTo>
                    <a:pt x="42" y="36"/>
                    <a:pt x="29" y="56"/>
                    <a:pt x="12" y="73"/>
                  </a:cubicBezTo>
                  <a:cubicBezTo>
                    <a:pt x="12" y="73"/>
                    <a:pt x="18" y="259"/>
                    <a:pt x="0" y="294"/>
                  </a:cubicBezTo>
                  <a:cubicBezTo>
                    <a:pt x="0" y="294"/>
                    <a:pt x="41" y="372"/>
                    <a:pt x="5" y="380"/>
                  </a:cubicBezTo>
                  <a:cubicBezTo>
                    <a:pt x="11" y="385"/>
                    <a:pt x="20" y="393"/>
                    <a:pt x="29" y="402"/>
                  </a:cubicBezTo>
                  <a:cubicBezTo>
                    <a:pt x="44" y="407"/>
                    <a:pt x="53" y="421"/>
                    <a:pt x="53" y="421"/>
                  </a:cubicBezTo>
                  <a:cubicBezTo>
                    <a:pt x="57" y="413"/>
                    <a:pt x="68" y="226"/>
                    <a:pt x="68" y="211"/>
                  </a:cubicBezTo>
                  <a:cubicBezTo>
                    <a:pt x="68" y="197"/>
                    <a:pt x="54" y="4"/>
                    <a:pt x="53" y="0"/>
                  </a:cubicBezTo>
                </a:path>
              </a:pathLst>
            </a:custGeom>
            <a:solidFill>
              <a:srgbClr val="4E5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ṥliḑê"/>
            <p:cNvSpPr/>
            <p:nvPr/>
          </p:nvSpPr>
          <p:spPr bwMode="auto">
            <a:xfrm>
              <a:off x="7496175" y="2208213"/>
              <a:ext cx="249238" cy="320675"/>
            </a:xfrm>
            <a:custGeom>
              <a:avLst/>
              <a:gdLst>
                <a:gd name="T0" fmla="*/ 159 w 166"/>
                <a:gd name="T1" fmla="*/ 61 h 215"/>
                <a:gd name="T2" fmla="*/ 141 w 166"/>
                <a:gd name="T3" fmla="*/ 194 h 215"/>
                <a:gd name="T4" fmla="*/ 0 w 166"/>
                <a:gd name="T5" fmla="*/ 158 h 215"/>
                <a:gd name="T6" fmla="*/ 4 w 166"/>
                <a:gd name="T7" fmla="*/ 144 h 215"/>
                <a:gd name="T8" fmla="*/ 32 w 166"/>
                <a:gd name="T9" fmla="*/ 61 h 215"/>
                <a:gd name="T10" fmla="*/ 159 w 166"/>
                <a:gd name="T11" fmla="*/ 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15">
                  <a:moveTo>
                    <a:pt x="159" y="61"/>
                  </a:moveTo>
                  <a:cubicBezTo>
                    <a:pt x="159" y="61"/>
                    <a:pt x="116" y="173"/>
                    <a:pt x="141" y="194"/>
                  </a:cubicBezTo>
                  <a:cubicBezTo>
                    <a:pt x="166" y="215"/>
                    <a:pt x="0" y="158"/>
                    <a:pt x="0" y="158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4"/>
                    <a:pt x="59" y="122"/>
                    <a:pt x="32" y="61"/>
                  </a:cubicBezTo>
                  <a:cubicBezTo>
                    <a:pt x="5" y="0"/>
                    <a:pt x="159" y="61"/>
                    <a:pt x="159" y="61"/>
                  </a:cubicBezTo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ṧḻîḋê"/>
            <p:cNvSpPr/>
            <p:nvPr/>
          </p:nvSpPr>
          <p:spPr bwMode="auto">
            <a:xfrm>
              <a:off x="7519988" y="2259013"/>
              <a:ext cx="215900" cy="215900"/>
            </a:xfrm>
            <a:custGeom>
              <a:avLst/>
              <a:gdLst>
                <a:gd name="T0" fmla="*/ 38 w 144"/>
                <a:gd name="T1" fmla="*/ 0 h 145"/>
                <a:gd name="T2" fmla="*/ 14 w 144"/>
                <a:gd name="T3" fmla="*/ 15 h 145"/>
                <a:gd name="T4" fmla="*/ 17 w 144"/>
                <a:gd name="T5" fmla="*/ 27 h 145"/>
                <a:gd name="T6" fmla="*/ 24 w 144"/>
                <a:gd name="T7" fmla="*/ 59 h 145"/>
                <a:gd name="T8" fmla="*/ 0 w 144"/>
                <a:gd name="T9" fmla="*/ 103 h 145"/>
                <a:gd name="T10" fmla="*/ 106 w 144"/>
                <a:gd name="T11" fmla="*/ 145 h 145"/>
                <a:gd name="T12" fmla="*/ 118 w 144"/>
                <a:gd name="T13" fmla="*/ 143 h 145"/>
                <a:gd name="T14" fmla="*/ 118 w 144"/>
                <a:gd name="T15" fmla="*/ 134 h 145"/>
                <a:gd name="T16" fmla="*/ 144 w 144"/>
                <a:gd name="T17" fmla="*/ 27 h 145"/>
                <a:gd name="T18" fmla="*/ 137 w 144"/>
                <a:gd name="T19" fmla="*/ 24 h 145"/>
                <a:gd name="T20" fmla="*/ 133 w 144"/>
                <a:gd name="T21" fmla="*/ 23 h 145"/>
                <a:gd name="T22" fmla="*/ 38 w 14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145">
                  <a:moveTo>
                    <a:pt x="38" y="0"/>
                  </a:moveTo>
                  <a:cubicBezTo>
                    <a:pt x="24" y="0"/>
                    <a:pt x="14" y="4"/>
                    <a:pt x="14" y="15"/>
                  </a:cubicBezTo>
                  <a:cubicBezTo>
                    <a:pt x="14" y="18"/>
                    <a:pt x="15" y="22"/>
                    <a:pt x="17" y="27"/>
                  </a:cubicBezTo>
                  <a:cubicBezTo>
                    <a:pt x="22" y="39"/>
                    <a:pt x="24" y="50"/>
                    <a:pt x="24" y="59"/>
                  </a:cubicBezTo>
                  <a:cubicBezTo>
                    <a:pt x="24" y="82"/>
                    <a:pt x="10" y="96"/>
                    <a:pt x="0" y="103"/>
                  </a:cubicBezTo>
                  <a:cubicBezTo>
                    <a:pt x="22" y="114"/>
                    <a:pt x="90" y="145"/>
                    <a:pt x="106" y="145"/>
                  </a:cubicBezTo>
                  <a:cubicBezTo>
                    <a:pt x="112" y="145"/>
                    <a:pt x="116" y="144"/>
                    <a:pt x="118" y="143"/>
                  </a:cubicBezTo>
                  <a:cubicBezTo>
                    <a:pt x="118" y="140"/>
                    <a:pt x="118" y="137"/>
                    <a:pt x="118" y="134"/>
                  </a:cubicBezTo>
                  <a:cubicBezTo>
                    <a:pt x="118" y="94"/>
                    <a:pt x="144" y="27"/>
                    <a:pt x="144" y="27"/>
                  </a:cubicBezTo>
                  <a:cubicBezTo>
                    <a:pt x="144" y="27"/>
                    <a:pt x="142" y="26"/>
                    <a:pt x="137" y="24"/>
                  </a:cubicBezTo>
                  <a:cubicBezTo>
                    <a:pt x="136" y="24"/>
                    <a:pt x="134" y="23"/>
                    <a:pt x="133" y="23"/>
                  </a:cubicBezTo>
                  <a:cubicBezTo>
                    <a:pt x="111" y="15"/>
                    <a:pt x="66" y="0"/>
                    <a:pt x="38" y="0"/>
                  </a:cubicBezTo>
                </a:path>
              </a:pathLst>
            </a:custGeom>
            <a:solidFill>
              <a:srgbClr val="90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$1ide"/>
            <p:cNvSpPr/>
            <p:nvPr/>
          </p:nvSpPr>
          <p:spPr bwMode="auto">
            <a:xfrm>
              <a:off x="7656513" y="4521200"/>
              <a:ext cx="450850" cy="192088"/>
            </a:xfrm>
            <a:custGeom>
              <a:avLst/>
              <a:gdLst>
                <a:gd name="T0" fmla="*/ 123 w 301"/>
                <a:gd name="T1" fmla="*/ 6 h 129"/>
                <a:gd name="T2" fmla="*/ 152 w 301"/>
                <a:gd name="T3" fmla="*/ 14 h 129"/>
                <a:gd name="T4" fmla="*/ 202 w 301"/>
                <a:gd name="T5" fmla="*/ 60 h 129"/>
                <a:gd name="T6" fmla="*/ 290 w 301"/>
                <a:gd name="T7" fmla="*/ 91 h 129"/>
                <a:gd name="T8" fmla="*/ 137 w 301"/>
                <a:gd name="T9" fmla="*/ 120 h 129"/>
                <a:gd name="T10" fmla="*/ 99 w 301"/>
                <a:gd name="T11" fmla="*/ 120 h 129"/>
                <a:gd name="T12" fmla="*/ 0 w 301"/>
                <a:gd name="T13" fmla="*/ 112 h 129"/>
                <a:gd name="T14" fmla="*/ 10 w 301"/>
                <a:gd name="T15" fmla="*/ 41 h 129"/>
                <a:gd name="T16" fmla="*/ 123 w 301"/>
                <a:gd name="T17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9">
                  <a:moveTo>
                    <a:pt x="123" y="6"/>
                  </a:moveTo>
                  <a:cubicBezTo>
                    <a:pt x="123" y="6"/>
                    <a:pt x="141" y="0"/>
                    <a:pt x="152" y="14"/>
                  </a:cubicBezTo>
                  <a:cubicBezTo>
                    <a:pt x="162" y="27"/>
                    <a:pt x="202" y="60"/>
                    <a:pt x="202" y="60"/>
                  </a:cubicBezTo>
                  <a:cubicBezTo>
                    <a:pt x="202" y="60"/>
                    <a:pt x="279" y="52"/>
                    <a:pt x="290" y="91"/>
                  </a:cubicBezTo>
                  <a:cubicBezTo>
                    <a:pt x="301" y="129"/>
                    <a:pt x="169" y="129"/>
                    <a:pt x="137" y="120"/>
                  </a:cubicBezTo>
                  <a:cubicBezTo>
                    <a:pt x="105" y="111"/>
                    <a:pt x="99" y="120"/>
                    <a:pt x="99" y="120"/>
                  </a:cubicBezTo>
                  <a:cubicBezTo>
                    <a:pt x="99" y="120"/>
                    <a:pt x="0" y="128"/>
                    <a:pt x="0" y="112"/>
                  </a:cubicBezTo>
                  <a:cubicBezTo>
                    <a:pt x="0" y="96"/>
                    <a:pt x="10" y="41"/>
                    <a:pt x="10" y="41"/>
                  </a:cubicBezTo>
                  <a:lnTo>
                    <a:pt x="123" y="6"/>
                  </a:ln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ṩḻiḍè"/>
            <p:cNvSpPr/>
            <p:nvPr/>
          </p:nvSpPr>
          <p:spPr bwMode="auto">
            <a:xfrm>
              <a:off x="7231063" y="4654550"/>
              <a:ext cx="242888" cy="258763"/>
            </a:xfrm>
            <a:custGeom>
              <a:avLst/>
              <a:gdLst>
                <a:gd name="T0" fmla="*/ 93 w 162"/>
                <a:gd name="T1" fmla="*/ 6 h 174"/>
                <a:gd name="T2" fmla="*/ 111 w 162"/>
                <a:gd name="T3" fmla="*/ 59 h 174"/>
                <a:gd name="T4" fmla="*/ 133 w 162"/>
                <a:gd name="T5" fmla="*/ 145 h 174"/>
                <a:gd name="T6" fmla="*/ 0 w 162"/>
                <a:gd name="T7" fmla="*/ 136 h 174"/>
                <a:gd name="T8" fmla="*/ 0 w 162"/>
                <a:gd name="T9" fmla="*/ 63 h 174"/>
                <a:gd name="T10" fmla="*/ 22 w 162"/>
                <a:gd name="T11" fmla="*/ 6 h 174"/>
                <a:gd name="T12" fmla="*/ 93 w 162"/>
                <a:gd name="T13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74">
                  <a:moveTo>
                    <a:pt x="93" y="6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62" y="130"/>
                    <a:pt x="133" y="145"/>
                  </a:cubicBezTo>
                  <a:cubicBezTo>
                    <a:pt x="104" y="160"/>
                    <a:pt x="0" y="174"/>
                    <a:pt x="0" y="13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11" y="11"/>
                    <a:pt x="22" y="6"/>
                  </a:cubicBezTo>
                  <a:cubicBezTo>
                    <a:pt x="32" y="0"/>
                    <a:pt x="93" y="6"/>
                    <a:pt x="93" y="6"/>
                  </a:cubicBez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šḷíḓè"/>
            <p:cNvSpPr/>
            <p:nvPr/>
          </p:nvSpPr>
          <p:spPr bwMode="auto">
            <a:xfrm>
              <a:off x="7240588" y="3144838"/>
              <a:ext cx="655638" cy="1541463"/>
            </a:xfrm>
            <a:custGeom>
              <a:avLst/>
              <a:gdLst>
                <a:gd name="T0" fmla="*/ 381 w 437"/>
                <a:gd name="T1" fmla="*/ 59 h 1030"/>
                <a:gd name="T2" fmla="*/ 435 w 437"/>
                <a:gd name="T3" fmla="*/ 114 h 1030"/>
                <a:gd name="T4" fmla="*/ 408 w 437"/>
                <a:gd name="T5" fmla="*/ 547 h 1030"/>
                <a:gd name="T6" fmla="*/ 393 w 437"/>
                <a:gd name="T7" fmla="*/ 824 h 1030"/>
                <a:gd name="T8" fmla="*/ 402 w 437"/>
                <a:gd name="T9" fmla="*/ 903 h 1030"/>
                <a:gd name="T10" fmla="*/ 416 w 437"/>
                <a:gd name="T11" fmla="*/ 922 h 1030"/>
                <a:gd name="T12" fmla="*/ 280 w 437"/>
                <a:gd name="T13" fmla="*/ 971 h 1030"/>
                <a:gd name="T14" fmla="*/ 243 w 437"/>
                <a:gd name="T15" fmla="*/ 489 h 1030"/>
                <a:gd name="T16" fmla="*/ 141 w 437"/>
                <a:gd name="T17" fmla="*/ 840 h 1030"/>
                <a:gd name="T18" fmla="*/ 103 w 437"/>
                <a:gd name="T19" fmla="*/ 1026 h 1030"/>
                <a:gd name="T20" fmla="*/ 4 w 437"/>
                <a:gd name="T21" fmla="*/ 1019 h 1030"/>
                <a:gd name="T22" fmla="*/ 9 w 437"/>
                <a:gd name="T23" fmla="*/ 879 h 1030"/>
                <a:gd name="T24" fmla="*/ 81 w 437"/>
                <a:gd name="T25" fmla="*/ 453 h 1030"/>
                <a:gd name="T26" fmla="*/ 72 w 437"/>
                <a:gd name="T27" fmla="*/ 98 h 1030"/>
                <a:gd name="T28" fmla="*/ 79 w 437"/>
                <a:gd name="T29" fmla="*/ 36 h 1030"/>
                <a:gd name="T30" fmla="*/ 172 w 437"/>
                <a:gd name="T31" fmla="*/ 0 h 1030"/>
                <a:gd name="T32" fmla="*/ 284 w 437"/>
                <a:gd name="T33" fmla="*/ 13 h 1030"/>
                <a:gd name="T34" fmla="*/ 381 w 437"/>
                <a:gd name="T35" fmla="*/ 5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7" h="1030">
                  <a:moveTo>
                    <a:pt x="381" y="59"/>
                  </a:moveTo>
                  <a:cubicBezTo>
                    <a:pt x="381" y="59"/>
                    <a:pt x="437" y="108"/>
                    <a:pt x="435" y="114"/>
                  </a:cubicBezTo>
                  <a:cubicBezTo>
                    <a:pt x="434" y="121"/>
                    <a:pt x="408" y="547"/>
                    <a:pt x="408" y="547"/>
                  </a:cubicBezTo>
                  <a:cubicBezTo>
                    <a:pt x="393" y="824"/>
                    <a:pt x="393" y="824"/>
                    <a:pt x="393" y="824"/>
                  </a:cubicBezTo>
                  <a:cubicBezTo>
                    <a:pt x="393" y="824"/>
                    <a:pt x="412" y="889"/>
                    <a:pt x="402" y="903"/>
                  </a:cubicBezTo>
                  <a:cubicBezTo>
                    <a:pt x="393" y="918"/>
                    <a:pt x="416" y="922"/>
                    <a:pt x="416" y="922"/>
                  </a:cubicBezTo>
                  <a:cubicBezTo>
                    <a:pt x="416" y="922"/>
                    <a:pt x="320" y="1008"/>
                    <a:pt x="280" y="971"/>
                  </a:cubicBezTo>
                  <a:cubicBezTo>
                    <a:pt x="243" y="489"/>
                    <a:pt x="243" y="489"/>
                    <a:pt x="243" y="489"/>
                  </a:cubicBezTo>
                  <a:cubicBezTo>
                    <a:pt x="141" y="840"/>
                    <a:pt x="141" y="840"/>
                    <a:pt x="141" y="840"/>
                  </a:cubicBezTo>
                  <a:cubicBezTo>
                    <a:pt x="141" y="840"/>
                    <a:pt x="123" y="1026"/>
                    <a:pt x="103" y="1026"/>
                  </a:cubicBezTo>
                  <a:cubicBezTo>
                    <a:pt x="83" y="1026"/>
                    <a:pt x="2" y="1030"/>
                    <a:pt x="4" y="1019"/>
                  </a:cubicBezTo>
                  <a:cubicBezTo>
                    <a:pt x="5" y="1008"/>
                    <a:pt x="0" y="927"/>
                    <a:pt x="9" y="879"/>
                  </a:cubicBezTo>
                  <a:cubicBezTo>
                    <a:pt x="18" y="832"/>
                    <a:pt x="81" y="453"/>
                    <a:pt x="81" y="453"/>
                  </a:cubicBezTo>
                  <a:cubicBezTo>
                    <a:pt x="81" y="453"/>
                    <a:pt x="86" y="128"/>
                    <a:pt x="72" y="98"/>
                  </a:cubicBezTo>
                  <a:cubicBezTo>
                    <a:pt x="58" y="68"/>
                    <a:pt x="79" y="36"/>
                    <a:pt x="79" y="3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284" y="13"/>
                    <a:pt x="284" y="13"/>
                    <a:pt x="284" y="13"/>
                  </a:cubicBezTo>
                  <a:cubicBezTo>
                    <a:pt x="381" y="59"/>
                    <a:pt x="381" y="59"/>
                    <a:pt x="381" y="59"/>
                  </a:cubicBezTo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ṡḻíḋê"/>
            <p:cNvSpPr/>
            <p:nvPr/>
          </p:nvSpPr>
          <p:spPr bwMode="auto">
            <a:xfrm>
              <a:off x="7502525" y="2087563"/>
              <a:ext cx="279400" cy="277813"/>
            </a:xfrm>
            <a:prstGeom prst="ellipse">
              <a:avLst/>
            </a:pr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$ľîḍè"/>
            <p:cNvSpPr/>
            <p:nvPr/>
          </p:nvSpPr>
          <p:spPr bwMode="auto">
            <a:xfrm>
              <a:off x="7300913" y="2408238"/>
              <a:ext cx="608013" cy="919163"/>
            </a:xfrm>
            <a:custGeom>
              <a:avLst/>
              <a:gdLst>
                <a:gd name="T0" fmla="*/ 2 w 406"/>
                <a:gd name="T1" fmla="*/ 80 h 615"/>
                <a:gd name="T2" fmla="*/ 61 w 406"/>
                <a:gd name="T3" fmla="*/ 27 h 615"/>
                <a:gd name="T4" fmla="*/ 139 w 406"/>
                <a:gd name="T5" fmla="*/ 0 h 615"/>
                <a:gd name="T6" fmla="*/ 252 w 406"/>
                <a:gd name="T7" fmla="*/ 45 h 615"/>
                <a:gd name="T8" fmla="*/ 271 w 406"/>
                <a:gd name="T9" fmla="*/ 33 h 615"/>
                <a:gd name="T10" fmla="*/ 344 w 406"/>
                <a:gd name="T11" fmla="*/ 89 h 615"/>
                <a:gd name="T12" fmla="*/ 393 w 406"/>
                <a:gd name="T13" fmla="*/ 192 h 615"/>
                <a:gd name="T14" fmla="*/ 354 w 406"/>
                <a:gd name="T15" fmla="*/ 251 h 615"/>
                <a:gd name="T16" fmla="*/ 342 w 406"/>
                <a:gd name="T17" fmla="*/ 472 h 615"/>
                <a:gd name="T18" fmla="*/ 345 w 406"/>
                <a:gd name="T19" fmla="*/ 558 h 615"/>
                <a:gd name="T20" fmla="*/ 261 w 406"/>
                <a:gd name="T21" fmla="*/ 557 h 615"/>
                <a:gd name="T22" fmla="*/ 126 w 406"/>
                <a:gd name="T23" fmla="*/ 563 h 615"/>
                <a:gd name="T24" fmla="*/ 81 w 406"/>
                <a:gd name="T25" fmla="*/ 572 h 615"/>
                <a:gd name="T26" fmla="*/ 43 w 406"/>
                <a:gd name="T27" fmla="*/ 585 h 615"/>
                <a:gd name="T28" fmla="*/ 22 w 406"/>
                <a:gd name="T29" fmla="*/ 615 h 615"/>
                <a:gd name="T30" fmla="*/ 13 w 406"/>
                <a:gd name="T31" fmla="*/ 558 h 615"/>
                <a:gd name="T32" fmla="*/ 2 w 406"/>
                <a:gd name="T33" fmla="*/ 8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6" h="615">
                  <a:moveTo>
                    <a:pt x="2" y="80"/>
                  </a:moveTo>
                  <a:cubicBezTo>
                    <a:pt x="12" y="54"/>
                    <a:pt x="34" y="34"/>
                    <a:pt x="61" y="27"/>
                  </a:cubicBezTo>
                  <a:cubicBezTo>
                    <a:pt x="87" y="20"/>
                    <a:pt x="114" y="11"/>
                    <a:pt x="139" y="0"/>
                  </a:cubicBezTo>
                  <a:cubicBezTo>
                    <a:pt x="139" y="0"/>
                    <a:pt x="233" y="45"/>
                    <a:pt x="252" y="45"/>
                  </a:cubicBezTo>
                  <a:cubicBezTo>
                    <a:pt x="271" y="45"/>
                    <a:pt x="271" y="33"/>
                    <a:pt x="271" y="33"/>
                  </a:cubicBezTo>
                  <a:cubicBezTo>
                    <a:pt x="271" y="33"/>
                    <a:pt x="318" y="84"/>
                    <a:pt x="344" y="89"/>
                  </a:cubicBezTo>
                  <a:cubicBezTo>
                    <a:pt x="369" y="95"/>
                    <a:pt x="406" y="157"/>
                    <a:pt x="393" y="192"/>
                  </a:cubicBezTo>
                  <a:cubicBezTo>
                    <a:pt x="384" y="214"/>
                    <a:pt x="371" y="234"/>
                    <a:pt x="354" y="251"/>
                  </a:cubicBezTo>
                  <a:cubicBezTo>
                    <a:pt x="354" y="251"/>
                    <a:pt x="360" y="437"/>
                    <a:pt x="342" y="472"/>
                  </a:cubicBezTo>
                  <a:cubicBezTo>
                    <a:pt x="342" y="472"/>
                    <a:pt x="385" y="553"/>
                    <a:pt x="345" y="558"/>
                  </a:cubicBezTo>
                  <a:cubicBezTo>
                    <a:pt x="329" y="560"/>
                    <a:pt x="296" y="559"/>
                    <a:pt x="261" y="557"/>
                  </a:cubicBezTo>
                  <a:cubicBezTo>
                    <a:pt x="205" y="555"/>
                    <a:pt x="142" y="552"/>
                    <a:pt x="126" y="563"/>
                  </a:cubicBezTo>
                  <a:cubicBezTo>
                    <a:pt x="113" y="572"/>
                    <a:pt x="96" y="572"/>
                    <a:pt x="81" y="572"/>
                  </a:cubicBezTo>
                  <a:cubicBezTo>
                    <a:pt x="63" y="571"/>
                    <a:pt x="47" y="571"/>
                    <a:pt x="43" y="585"/>
                  </a:cubicBezTo>
                  <a:cubicBezTo>
                    <a:pt x="37" y="610"/>
                    <a:pt x="22" y="615"/>
                    <a:pt x="22" y="615"/>
                  </a:cubicBezTo>
                  <a:cubicBezTo>
                    <a:pt x="22" y="615"/>
                    <a:pt x="0" y="579"/>
                    <a:pt x="13" y="558"/>
                  </a:cubicBezTo>
                  <a:cubicBezTo>
                    <a:pt x="26" y="537"/>
                    <a:pt x="2" y="80"/>
                    <a:pt x="2" y="80"/>
                  </a:cubicBezTo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ṥliďê"/>
            <p:cNvSpPr/>
            <p:nvPr/>
          </p:nvSpPr>
          <p:spPr bwMode="auto">
            <a:xfrm>
              <a:off x="7388225" y="3275013"/>
              <a:ext cx="95250" cy="144463"/>
            </a:xfrm>
            <a:custGeom>
              <a:avLst/>
              <a:gdLst>
                <a:gd name="T0" fmla="*/ 42 w 63"/>
                <a:gd name="T1" fmla="*/ 0 h 97"/>
                <a:gd name="T2" fmla="*/ 63 w 63"/>
                <a:gd name="T3" fmla="*/ 14 h 97"/>
                <a:gd name="T4" fmla="*/ 31 w 63"/>
                <a:gd name="T5" fmla="*/ 95 h 97"/>
                <a:gd name="T6" fmla="*/ 0 w 63"/>
                <a:gd name="T7" fmla="*/ 28 h 97"/>
                <a:gd name="T8" fmla="*/ 42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42" y="0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40" y="92"/>
                    <a:pt x="31" y="95"/>
                  </a:cubicBezTo>
                  <a:cubicBezTo>
                    <a:pt x="22" y="97"/>
                    <a:pt x="0" y="28"/>
                    <a:pt x="0" y="28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A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ṡ1íḍê"/>
            <p:cNvSpPr/>
            <p:nvPr/>
          </p:nvSpPr>
          <p:spPr bwMode="auto">
            <a:xfrm>
              <a:off x="7500938" y="2005013"/>
              <a:ext cx="327025" cy="277813"/>
            </a:xfrm>
            <a:custGeom>
              <a:avLst/>
              <a:gdLst>
                <a:gd name="T0" fmla="*/ 167 w 218"/>
                <a:gd name="T1" fmla="*/ 184 h 185"/>
                <a:gd name="T2" fmla="*/ 158 w 218"/>
                <a:gd name="T3" fmla="*/ 180 h 185"/>
                <a:gd name="T4" fmla="*/ 162 w 218"/>
                <a:gd name="T5" fmla="*/ 141 h 185"/>
                <a:gd name="T6" fmla="*/ 145 w 218"/>
                <a:gd name="T7" fmla="*/ 114 h 185"/>
                <a:gd name="T8" fmla="*/ 145 w 218"/>
                <a:gd name="T9" fmla="*/ 83 h 185"/>
                <a:gd name="T10" fmla="*/ 123 w 218"/>
                <a:gd name="T11" fmla="*/ 75 h 185"/>
                <a:gd name="T12" fmla="*/ 100 w 218"/>
                <a:gd name="T13" fmla="*/ 81 h 185"/>
                <a:gd name="T14" fmla="*/ 68 w 218"/>
                <a:gd name="T15" fmla="*/ 74 h 185"/>
                <a:gd name="T16" fmla="*/ 38 w 218"/>
                <a:gd name="T17" fmla="*/ 82 h 185"/>
                <a:gd name="T18" fmla="*/ 35 w 218"/>
                <a:gd name="T19" fmla="*/ 123 h 185"/>
                <a:gd name="T20" fmla="*/ 6 w 218"/>
                <a:gd name="T21" fmla="*/ 134 h 185"/>
                <a:gd name="T22" fmla="*/ 9 w 218"/>
                <a:gd name="T23" fmla="*/ 82 h 185"/>
                <a:gd name="T24" fmla="*/ 18 w 218"/>
                <a:gd name="T25" fmla="*/ 61 h 185"/>
                <a:gd name="T26" fmla="*/ 20 w 218"/>
                <a:gd name="T27" fmla="*/ 30 h 185"/>
                <a:gd name="T28" fmla="*/ 53 w 218"/>
                <a:gd name="T29" fmla="*/ 8 h 185"/>
                <a:gd name="T30" fmla="*/ 95 w 218"/>
                <a:gd name="T31" fmla="*/ 7 h 185"/>
                <a:gd name="T32" fmla="*/ 132 w 218"/>
                <a:gd name="T33" fmla="*/ 1 h 185"/>
                <a:gd name="T34" fmla="*/ 171 w 218"/>
                <a:gd name="T35" fmla="*/ 23 h 185"/>
                <a:gd name="T36" fmla="*/ 202 w 218"/>
                <a:gd name="T37" fmla="*/ 55 h 185"/>
                <a:gd name="T38" fmla="*/ 212 w 218"/>
                <a:gd name="T39" fmla="*/ 64 h 185"/>
                <a:gd name="T40" fmla="*/ 217 w 218"/>
                <a:gd name="T41" fmla="*/ 91 h 185"/>
                <a:gd name="T42" fmla="*/ 210 w 218"/>
                <a:gd name="T43" fmla="*/ 119 h 185"/>
                <a:gd name="T44" fmla="*/ 208 w 218"/>
                <a:gd name="T45" fmla="*/ 145 h 185"/>
                <a:gd name="T46" fmla="*/ 200 w 218"/>
                <a:gd name="T47" fmla="*/ 171 h 185"/>
                <a:gd name="T48" fmla="*/ 182 w 218"/>
                <a:gd name="T49" fmla="*/ 180 h 185"/>
                <a:gd name="T50" fmla="*/ 175 w 218"/>
                <a:gd name="T51" fmla="*/ 179 h 185"/>
                <a:gd name="T52" fmla="*/ 167 w 218"/>
                <a:gd name="T53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185">
                  <a:moveTo>
                    <a:pt x="167" y="184"/>
                  </a:moveTo>
                  <a:cubicBezTo>
                    <a:pt x="164" y="185"/>
                    <a:pt x="160" y="183"/>
                    <a:pt x="158" y="180"/>
                  </a:cubicBezTo>
                  <a:cubicBezTo>
                    <a:pt x="151" y="169"/>
                    <a:pt x="165" y="154"/>
                    <a:pt x="162" y="141"/>
                  </a:cubicBezTo>
                  <a:cubicBezTo>
                    <a:pt x="159" y="131"/>
                    <a:pt x="147" y="124"/>
                    <a:pt x="145" y="114"/>
                  </a:cubicBezTo>
                  <a:cubicBezTo>
                    <a:pt x="143" y="104"/>
                    <a:pt x="150" y="92"/>
                    <a:pt x="145" y="83"/>
                  </a:cubicBezTo>
                  <a:cubicBezTo>
                    <a:pt x="141" y="76"/>
                    <a:pt x="132" y="74"/>
                    <a:pt x="123" y="75"/>
                  </a:cubicBezTo>
                  <a:cubicBezTo>
                    <a:pt x="115" y="77"/>
                    <a:pt x="108" y="80"/>
                    <a:pt x="100" y="81"/>
                  </a:cubicBezTo>
                  <a:cubicBezTo>
                    <a:pt x="89" y="81"/>
                    <a:pt x="78" y="77"/>
                    <a:pt x="68" y="74"/>
                  </a:cubicBezTo>
                  <a:cubicBezTo>
                    <a:pt x="57" y="72"/>
                    <a:pt x="44" y="73"/>
                    <a:pt x="38" y="82"/>
                  </a:cubicBezTo>
                  <a:cubicBezTo>
                    <a:pt x="30" y="93"/>
                    <a:pt x="38" y="109"/>
                    <a:pt x="35" y="123"/>
                  </a:cubicBezTo>
                  <a:cubicBezTo>
                    <a:pt x="33" y="134"/>
                    <a:pt x="8" y="141"/>
                    <a:pt x="6" y="134"/>
                  </a:cubicBezTo>
                  <a:cubicBezTo>
                    <a:pt x="0" y="117"/>
                    <a:pt x="1" y="98"/>
                    <a:pt x="9" y="82"/>
                  </a:cubicBezTo>
                  <a:cubicBezTo>
                    <a:pt x="12" y="75"/>
                    <a:pt x="15" y="68"/>
                    <a:pt x="18" y="61"/>
                  </a:cubicBezTo>
                  <a:cubicBezTo>
                    <a:pt x="20" y="51"/>
                    <a:pt x="16" y="40"/>
                    <a:pt x="20" y="30"/>
                  </a:cubicBezTo>
                  <a:cubicBezTo>
                    <a:pt x="24" y="17"/>
                    <a:pt x="39" y="10"/>
                    <a:pt x="53" y="8"/>
                  </a:cubicBezTo>
                  <a:cubicBezTo>
                    <a:pt x="67" y="7"/>
                    <a:pt x="81" y="10"/>
                    <a:pt x="95" y="7"/>
                  </a:cubicBezTo>
                  <a:cubicBezTo>
                    <a:pt x="108" y="6"/>
                    <a:pt x="120" y="0"/>
                    <a:pt x="132" y="1"/>
                  </a:cubicBezTo>
                  <a:cubicBezTo>
                    <a:pt x="147" y="2"/>
                    <a:pt x="160" y="12"/>
                    <a:pt x="171" y="23"/>
                  </a:cubicBezTo>
                  <a:cubicBezTo>
                    <a:pt x="181" y="33"/>
                    <a:pt x="190" y="46"/>
                    <a:pt x="202" y="55"/>
                  </a:cubicBezTo>
                  <a:cubicBezTo>
                    <a:pt x="205" y="58"/>
                    <a:pt x="209" y="61"/>
                    <a:pt x="212" y="64"/>
                  </a:cubicBezTo>
                  <a:cubicBezTo>
                    <a:pt x="218" y="71"/>
                    <a:pt x="218" y="82"/>
                    <a:pt x="217" y="91"/>
                  </a:cubicBezTo>
                  <a:cubicBezTo>
                    <a:pt x="215" y="100"/>
                    <a:pt x="211" y="109"/>
                    <a:pt x="210" y="119"/>
                  </a:cubicBezTo>
                  <a:cubicBezTo>
                    <a:pt x="208" y="127"/>
                    <a:pt x="209" y="136"/>
                    <a:pt x="208" y="145"/>
                  </a:cubicBezTo>
                  <a:cubicBezTo>
                    <a:pt x="208" y="154"/>
                    <a:pt x="205" y="163"/>
                    <a:pt x="200" y="171"/>
                  </a:cubicBezTo>
                  <a:cubicBezTo>
                    <a:pt x="196" y="177"/>
                    <a:pt x="189" y="180"/>
                    <a:pt x="182" y="180"/>
                  </a:cubicBezTo>
                  <a:cubicBezTo>
                    <a:pt x="179" y="180"/>
                    <a:pt x="177" y="178"/>
                    <a:pt x="175" y="179"/>
                  </a:cubicBezTo>
                  <a:cubicBezTo>
                    <a:pt x="172" y="179"/>
                    <a:pt x="170" y="182"/>
                    <a:pt x="167" y="184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$1ïdé"/>
            <p:cNvSpPr/>
            <p:nvPr/>
          </p:nvSpPr>
          <p:spPr bwMode="auto">
            <a:xfrm>
              <a:off x="7167563" y="2557463"/>
              <a:ext cx="165100" cy="673100"/>
            </a:xfrm>
            <a:custGeom>
              <a:avLst/>
              <a:gdLst>
                <a:gd name="T0" fmla="*/ 92 w 111"/>
                <a:gd name="T1" fmla="*/ 0 h 450"/>
                <a:gd name="T2" fmla="*/ 21 w 111"/>
                <a:gd name="T3" fmla="*/ 299 h 450"/>
                <a:gd name="T4" fmla="*/ 104 w 111"/>
                <a:gd name="T5" fmla="*/ 450 h 450"/>
                <a:gd name="T6" fmla="*/ 92 w 111"/>
                <a:gd name="T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450">
                  <a:moveTo>
                    <a:pt x="92" y="0"/>
                  </a:moveTo>
                  <a:cubicBezTo>
                    <a:pt x="68" y="61"/>
                    <a:pt x="0" y="242"/>
                    <a:pt x="21" y="299"/>
                  </a:cubicBezTo>
                  <a:cubicBezTo>
                    <a:pt x="35" y="339"/>
                    <a:pt x="74" y="403"/>
                    <a:pt x="104" y="450"/>
                  </a:cubicBezTo>
                  <a:cubicBezTo>
                    <a:pt x="111" y="394"/>
                    <a:pt x="96" y="83"/>
                    <a:pt x="9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ṣ1îḍê"/>
            <p:cNvSpPr/>
            <p:nvPr/>
          </p:nvSpPr>
          <p:spPr bwMode="auto">
            <a:xfrm>
              <a:off x="7361238" y="3257550"/>
              <a:ext cx="127000" cy="63500"/>
            </a:xfrm>
            <a:custGeom>
              <a:avLst/>
              <a:gdLst>
                <a:gd name="T0" fmla="*/ 77 w 84"/>
                <a:gd name="T1" fmla="*/ 0 h 42"/>
                <a:gd name="T2" fmla="*/ 47 w 84"/>
                <a:gd name="T3" fmla="*/ 4 h 42"/>
                <a:gd name="T4" fmla="*/ 40 w 84"/>
                <a:gd name="T5" fmla="*/ 4 h 42"/>
                <a:gd name="T6" fmla="*/ 33 w 84"/>
                <a:gd name="T7" fmla="*/ 4 h 42"/>
                <a:gd name="T8" fmla="*/ 2 w 84"/>
                <a:gd name="T9" fmla="*/ 17 h 42"/>
                <a:gd name="T10" fmla="*/ 0 w 84"/>
                <a:gd name="T11" fmla="*/ 23 h 42"/>
                <a:gd name="T12" fmla="*/ 13 w 84"/>
                <a:gd name="T13" fmla="*/ 42 h 42"/>
                <a:gd name="T14" fmla="*/ 18 w 84"/>
                <a:gd name="T15" fmla="*/ 41 h 42"/>
                <a:gd name="T16" fmla="*/ 18 w 84"/>
                <a:gd name="T17" fmla="*/ 39 h 42"/>
                <a:gd name="T18" fmla="*/ 60 w 84"/>
                <a:gd name="T19" fmla="*/ 11 h 42"/>
                <a:gd name="T20" fmla="*/ 75 w 84"/>
                <a:gd name="T21" fmla="*/ 21 h 42"/>
                <a:gd name="T22" fmla="*/ 82 w 84"/>
                <a:gd name="T23" fmla="*/ 10 h 42"/>
                <a:gd name="T24" fmla="*/ 77 w 84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2">
                  <a:moveTo>
                    <a:pt x="77" y="0"/>
                  </a:moveTo>
                  <a:cubicBezTo>
                    <a:pt x="68" y="3"/>
                    <a:pt x="57" y="4"/>
                    <a:pt x="47" y="4"/>
                  </a:cubicBezTo>
                  <a:cubicBezTo>
                    <a:pt x="45" y="4"/>
                    <a:pt x="42" y="4"/>
                    <a:pt x="40" y="4"/>
                  </a:cubicBezTo>
                  <a:cubicBezTo>
                    <a:pt x="37" y="4"/>
                    <a:pt x="35" y="4"/>
                    <a:pt x="33" y="4"/>
                  </a:cubicBezTo>
                  <a:cubicBezTo>
                    <a:pt x="18" y="4"/>
                    <a:pt x="5" y="5"/>
                    <a:pt x="2" y="17"/>
                  </a:cubicBezTo>
                  <a:cubicBezTo>
                    <a:pt x="2" y="19"/>
                    <a:pt x="1" y="21"/>
                    <a:pt x="0" y="23"/>
                  </a:cubicBezTo>
                  <a:cubicBezTo>
                    <a:pt x="8" y="35"/>
                    <a:pt x="13" y="42"/>
                    <a:pt x="13" y="42"/>
                  </a:cubicBezTo>
                  <a:cubicBezTo>
                    <a:pt x="13" y="42"/>
                    <a:pt x="15" y="42"/>
                    <a:pt x="18" y="4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81" y="18"/>
                    <a:pt x="84" y="14"/>
                    <a:pt x="82" y="10"/>
                  </a:cubicBezTo>
                  <a:cubicBezTo>
                    <a:pt x="81" y="8"/>
                    <a:pt x="79" y="4"/>
                    <a:pt x="77" y="0"/>
                  </a:cubicBezTo>
                </a:path>
              </a:pathLst>
            </a:custGeom>
            <a:solidFill>
              <a:srgbClr val="2A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šḻiďê"/>
            <p:cNvSpPr/>
            <p:nvPr/>
          </p:nvSpPr>
          <p:spPr bwMode="auto">
            <a:xfrm>
              <a:off x="7305675" y="2527300"/>
              <a:ext cx="171450" cy="765175"/>
            </a:xfrm>
            <a:custGeom>
              <a:avLst/>
              <a:gdLst>
                <a:gd name="T0" fmla="*/ 9 w 115"/>
                <a:gd name="T1" fmla="*/ 0 h 511"/>
                <a:gd name="T2" fmla="*/ 0 w 115"/>
                <a:gd name="T3" fmla="*/ 20 h 511"/>
                <a:gd name="T4" fmla="*/ 12 w 115"/>
                <a:gd name="T5" fmla="*/ 470 h 511"/>
                <a:gd name="T6" fmla="*/ 38 w 115"/>
                <a:gd name="T7" fmla="*/ 511 h 511"/>
                <a:gd name="T8" fmla="*/ 40 w 115"/>
                <a:gd name="T9" fmla="*/ 505 h 511"/>
                <a:gd name="T10" fmla="*/ 71 w 115"/>
                <a:gd name="T11" fmla="*/ 492 h 511"/>
                <a:gd name="T12" fmla="*/ 78 w 115"/>
                <a:gd name="T13" fmla="*/ 492 h 511"/>
                <a:gd name="T14" fmla="*/ 85 w 115"/>
                <a:gd name="T15" fmla="*/ 492 h 511"/>
                <a:gd name="T16" fmla="*/ 115 w 115"/>
                <a:gd name="T17" fmla="*/ 488 h 511"/>
                <a:gd name="T18" fmla="*/ 56 w 115"/>
                <a:gd name="T19" fmla="*/ 367 h 511"/>
                <a:gd name="T20" fmla="*/ 38 w 115"/>
                <a:gd name="T21" fmla="*/ 258 h 511"/>
                <a:gd name="T22" fmla="*/ 73 w 115"/>
                <a:gd name="T23" fmla="*/ 32 h 511"/>
                <a:gd name="T24" fmla="*/ 52 w 115"/>
                <a:gd name="T25" fmla="*/ 23 h 511"/>
                <a:gd name="T26" fmla="*/ 9 w 115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511">
                  <a:moveTo>
                    <a:pt x="9" y="0"/>
                  </a:moveTo>
                  <a:cubicBezTo>
                    <a:pt x="9" y="0"/>
                    <a:pt x="5" y="7"/>
                    <a:pt x="0" y="20"/>
                  </a:cubicBezTo>
                  <a:cubicBezTo>
                    <a:pt x="4" y="103"/>
                    <a:pt x="19" y="414"/>
                    <a:pt x="12" y="470"/>
                  </a:cubicBezTo>
                  <a:cubicBezTo>
                    <a:pt x="22" y="486"/>
                    <a:pt x="31" y="501"/>
                    <a:pt x="38" y="511"/>
                  </a:cubicBezTo>
                  <a:cubicBezTo>
                    <a:pt x="39" y="509"/>
                    <a:pt x="40" y="507"/>
                    <a:pt x="40" y="505"/>
                  </a:cubicBezTo>
                  <a:cubicBezTo>
                    <a:pt x="43" y="493"/>
                    <a:pt x="56" y="492"/>
                    <a:pt x="71" y="492"/>
                  </a:cubicBezTo>
                  <a:cubicBezTo>
                    <a:pt x="73" y="492"/>
                    <a:pt x="75" y="492"/>
                    <a:pt x="78" y="492"/>
                  </a:cubicBezTo>
                  <a:cubicBezTo>
                    <a:pt x="80" y="492"/>
                    <a:pt x="83" y="492"/>
                    <a:pt x="85" y="492"/>
                  </a:cubicBezTo>
                  <a:cubicBezTo>
                    <a:pt x="95" y="492"/>
                    <a:pt x="106" y="491"/>
                    <a:pt x="115" y="488"/>
                  </a:cubicBezTo>
                  <a:cubicBezTo>
                    <a:pt x="99" y="457"/>
                    <a:pt x="60" y="378"/>
                    <a:pt x="56" y="367"/>
                  </a:cubicBezTo>
                  <a:cubicBezTo>
                    <a:pt x="52" y="353"/>
                    <a:pt x="26" y="267"/>
                    <a:pt x="38" y="258"/>
                  </a:cubicBezTo>
                  <a:cubicBezTo>
                    <a:pt x="50" y="248"/>
                    <a:pt x="73" y="32"/>
                    <a:pt x="73" y="3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4E5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ṩ1îdê"/>
            <p:cNvSpPr/>
            <p:nvPr/>
          </p:nvSpPr>
          <p:spPr bwMode="auto">
            <a:xfrm>
              <a:off x="7388225" y="3275013"/>
              <a:ext cx="85725" cy="44450"/>
            </a:xfrm>
            <a:custGeom>
              <a:avLst/>
              <a:gdLst>
                <a:gd name="T0" fmla="*/ 42 w 57"/>
                <a:gd name="T1" fmla="*/ 0 h 30"/>
                <a:gd name="T2" fmla="*/ 0 w 57"/>
                <a:gd name="T3" fmla="*/ 28 h 30"/>
                <a:gd name="T4" fmla="*/ 0 w 57"/>
                <a:gd name="T5" fmla="*/ 30 h 30"/>
                <a:gd name="T6" fmla="*/ 57 w 57"/>
                <a:gd name="T7" fmla="*/ 10 h 30"/>
                <a:gd name="T8" fmla="*/ 42 w 5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0">
                  <a:moveTo>
                    <a:pt x="42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30"/>
                  </a:cubicBezTo>
                  <a:cubicBezTo>
                    <a:pt x="13" y="27"/>
                    <a:pt x="43" y="19"/>
                    <a:pt x="57" y="1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90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šḻïdè"/>
            <p:cNvSpPr/>
            <p:nvPr/>
          </p:nvSpPr>
          <p:spPr bwMode="auto">
            <a:xfrm>
              <a:off x="7145338" y="2505075"/>
              <a:ext cx="338138" cy="815975"/>
            </a:xfrm>
            <a:custGeom>
              <a:avLst/>
              <a:gdLst>
                <a:gd name="T0" fmla="*/ 158 w 225"/>
                <a:gd name="T1" fmla="*/ 0 h 545"/>
                <a:gd name="T2" fmla="*/ 105 w 225"/>
                <a:gd name="T3" fmla="*/ 15 h 545"/>
                <a:gd name="T4" fmla="*/ 26 w 225"/>
                <a:gd name="T5" fmla="*/ 334 h 545"/>
                <a:gd name="T6" fmla="*/ 148 w 225"/>
                <a:gd name="T7" fmla="*/ 545 h 545"/>
                <a:gd name="T8" fmla="*/ 217 w 225"/>
                <a:gd name="T9" fmla="*/ 513 h 545"/>
                <a:gd name="T10" fmla="*/ 153 w 225"/>
                <a:gd name="T11" fmla="*/ 382 h 545"/>
                <a:gd name="T12" fmla="*/ 134 w 225"/>
                <a:gd name="T13" fmla="*/ 273 h 545"/>
                <a:gd name="T14" fmla="*/ 204 w 225"/>
                <a:gd name="T15" fmla="*/ 34 h 545"/>
                <a:gd name="T16" fmla="*/ 158 w 225"/>
                <a:gd name="T1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545">
                  <a:moveTo>
                    <a:pt x="158" y="0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0" y="265"/>
                    <a:pt x="26" y="334"/>
                  </a:cubicBezTo>
                  <a:cubicBezTo>
                    <a:pt x="51" y="403"/>
                    <a:pt x="148" y="545"/>
                    <a:pt x="148" y="545"/>
                  </a:cubicBezTo>
                  <a:cubicBezTo>
                    <a:pt x="148" y="545"/>
                    <a:pt x="225" y="529"/>
                    <a:pt x="217" y="513"/>
                  </a:cubicBezTo>
                  <a:cubicBezTo>
                    <a:pt x="209" y="497"/>
                    <a:pt x="157" y="395"/>
                    <a:pt x="153" y="382"/>
                  </a:cubicBezTo>
                  <a:cubicBezTo>
                    <a:pt x="149" y="368"/>
                    <a:pt x="122" y="282"/>
                    <a:pt x="134" y="273"/>
                  </a:cubicBezTo>
                  <a:cubicBezTo>
                    <a:pt x="146" y="263"/>
                    <a:pt x="204" y="34"/>
                    <a:pt x="204" y="34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575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šḻïḍe"/>
            <p:cNvSpPr/>
            <p:nvPr/>
          </p:nvSpPr>
          <p:spPr bwMode="auto">
            <a:xfrm>
              <a:off x="6635750" y="2146300"/>
              <a:ext cx="434975" cy="433388"/>
            </a:xfrm>
            <a:custGeom>
              <a:avLst/>
              <a:gdLst>
                <a:gd name="T0" fmla="*/ 115 w 274"/>
                <a:gd name="T1" fmla="*/ 0 h 273"/>
                <a:gd name="T2" fmla="*/ 274 w 274"/>
                <a:gd name="T3" fmla="*/ 113 h 273"/>
                <a:gd name="T4" fmla="*/ 161 w 274"/>
                <a:gd name="T5" fmla="*/ 273 h 273"/>
                <a:gd name="T6" fmla="*/ 0 w 274"/>
                <a:gd name="T7" fmla="*/ 159 h 273"/>
                <a:gd name="T8" fmla="*/ 115 w 274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115" y="0"/>
                  </a:moveTo>
                  <a:lnTo>
                    <a:pt x="274" y="113"/>
                  </a:lnTo>
                  <a:lnTo>
                    <a:pt x="161" y="273"/>
                  </a:lnTo>
                  <a:lnTo>
                    <a:pt x="0" y="1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ïślîḑé"/>
            <p:cNvSpPr/>
            <p:nvPr/>
          </p:nvSpPr>
          <p:spPr bwMode="auto">
            <a:xfrm>
              <a:off x="3733800" y="5276850"/>
              <a:ext cx="2190750" cy="14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ṩ1íḋe"/>
            <p:cNvSpPr/>
            <p:nvPr/>
          </p:nvSpPr>
          <p:spPr bwMode="auto">
            <a:xfrm>
              <a:off x="6394450" y="4979988"/>
              <a:ext cx="2190750" cy="14287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śļiḑê"/>
            <p:cNvSpPr/>
            <p:nvPr/>
          </p:nvSpPr>
          <p:spPr bwMode="auto">
            <a:xfrm>
              <a:off x="3733800" y="4906963"/>
              <a:ext cx="3741738" cy="1588"/>
            </a:xfrm>
            <a:prstGeom prst="lin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ṡ1iḓe"/>
            <p:cNvSpPr/>
            <p:nvPr/>
          </p:nvSpPr>
          <p:spPr bwMode="auto">
            <a:xfrm>
              <a:off x="6983413" y="2716213"/>
              <a:ext cx="133350" cy="131763"/>
            </a:xfrm>
            <a:prstGeom prst="ellips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ïśļïḍé"/>
            <p:cNvSpPr/>
            <p:nvPr/>
          </p:nvSpPr>
          <p:spPr bwMode="auto">
            <a:xfrm>
              <a:off x="4394200" y="1836738"/>
              <a:ext cx="142875" cy="142875"/>
            </a:xfrm>
            <a:prstGeom prst="rect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sľïḋé"/>
            <p:cNvSpPr/>
            <p:nvPr/>
          </p:nvSpPr>
          <p:spPr bwMode="auto">
            <a:xfrm>
              <a:off x="4579938" y="3841750"/>
              <a:ext cx="142875" cy="142875"/>
            </a:xfrm>
            <a:prstGeom prst="rect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Sḻíḋé"/>
            <p:cNvSpPr/>
            <p:nvPr/>
          </p:nvSpPr>
          <p:spPr bwMode="auto">
            <a:xfrm flipV="1">
              <a:off x="3800475" y="4471988"/>
              <a:ext cx="0" cy="446088"/>
            </a:xfrm>
            <a:prstGeom prst="line">
              <a:avLst/>
            </a:prstGeom>
            <a:noFill/>
            <a:ln w="12700" cap="flat">
              <a:solidFill>
                <a:srgbClr val="3F3D5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ṧļïďé"/>
            <p:cNvSpPr/>
            <p:nvPr/>
          </p:nvSpPr>
          <p:spPr bwMode="auto">
            <a:xfrm>
              <a:off x="3736975" y="4410075"/>
              <a:ext cx="125413" cy="125413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şlïde"/>
            <p:cNvSpPr/>
            <p:nvPr/>
          </p:nvSpPr>
          <p:spPr bwMode="auto">
            <a:xfrm>
              <a:off x="3606800" y="4552950"/>
              <a:ext cx="193675" cy="195263"/>
            </a:xfrm>
            <a:custGeom>
              <a:avLst/>
              <a:gdLst>
                <a:gd name="T0" fmla="*/ 129 w 129"/>
                <a:gd name="T1" fmla="*/ 130 h 130"/>
                <a:gd name="T2" fmla="*/ 0 w 129"/>
                <a:gd name="T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" h="130">
                  <a:moveTo>
                    <a:pt x="129" y="130"/>
                  </a:moveTo>
                  <a:cubicBezTo>
                    <a:pt x="129" y="130"/>
                    <a:pt x="123" y="0"/>
                    <a:pt x="0" y="15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ïṧļïďe"/>
            <p:cNvSpPr/>
            <p:nvPr/>
          </p:nvSpPr>
          <p:spPr bwMode="auto">
            <a:xfrm>
              <a:off x="6635750" y="2225675"/>
              <a:ext cx="52388" cy="420688"/>
            </a:xfrm>
            <a:custGeom>
              <a:avLst/>
              <a:gdLst>
                <a:gd name="T0" fmla="*/ 9 w 34"/>
                <a:gd name="T1" fmla="*/ 0 h 281"/>
                <a:gd name="T2" fmla="*/ 25 w 34"/>
                <a:gd name="T3" fmla="*/ 0 h 281"/>
                <a:gd name="T4" fmla="*/ 34 w 34"/>
                <a:gd name="T5" fmla="*/ 9 h 281"/>
                <a:gd name="T6" fmla="*/ 34 w 34"/>
                <a:gd name="T7" fmla="*/ 272 h 281"/>
                <a:gd name="T8" fmla="*/ 25 w 34"/>
                <a:gd name="T9" fmla="*/ 281 h 281"/>
                <a:gd name="T10" fmla="*/ 9 w 34"/>
                <a:gd name="T11" fmla="*/ 281 h 281"/>
                <a:gd name="T12" fmla="*/ 0 w 34"/>
                <a:gd name="T13" fmla="*/ 272 h 281"/>
                <a:gd name="T14" fmla="*/ 0 w 34"/>
                <a:gd name="T15" fmla="*/ 9 h 281"/>
                <a:gd name="T16" fmla="*/ 9 w 34"/>
                <a:gd name="T1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1">
                  <a:moveTo>
                    <a:pt x="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4" y="9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34" y="277"/>
                    <a:pt x="30" y="281"/>
                    <a:pt x="25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ṩ1íḑe"/>
            <p:cNvSpPr/>
            <p:nvPr/>
          </p:nvSpPr>
          <p:spPr bwMode="auto">
            <a:xfrm>
              <a:off x="4937125" y="1895475"/>
              <a:ext cx="28575" cy="138113"/>
            </a:xfrm>
            <a:custGeom>
              <a:avLst/>
              <a:gdLst>
                <a:gd name="T0" fmla="*/ 6 w 20"/>
                <a:gd name="T1" fmla="*/ 0 h 92"/>
                <a:gd name="T2" fmla="*/ 14 w 20"/>
                <a:gd name="T3" fmla="*/ 0 h 92"/>
                <a:gd name="T4" fmla="*/ 20 w 20"/>
                <a:gd name="T5" fmla="*/ 6 h 92"/>
                <a:gd name="T6" fmla="*/ 20 w 20"/>
                <a:gd name="T7" fmla="*/ 86 h 92"/>
                <a:gd name="T8" fmla="*/ 14 w 20"/>
                <a:gd name="T9" fmla="*/ 92 h 92"/>
                <a:gd name="T10" fmla="*/ 6 w 20"/>
                <a:gd name="T11" fmla="*/ 92 h 92"/>
                <a:gd name="T12" fmla="*/ 0 w 20"/>
                <a:gd name="T13" fmla="*/ 86 h 92"/>
                <a:gd name="T14" fmla="*/ 0 w 20"/>
                <a:gd name="T15" fmla="*/ 6 h 92"/>
                <a:gd name="T16" fmla="*/ 6 w 20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2">
                  <a:moveTo>
                    <a:pt x="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0"/>
                    <a:pt x="17" y="92"/>
                    <a:pt x="14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3" y="92"/>
                    <a:pt x="0" y="90"/>
                    <a:pt x="0" y="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S1ïḍé"/>
            <p:cNvSpPr/>
            <p:nvPr/>
          </p:nvSpPr>
          <p:spPr bwMode="auto">
            <a:xfrm>
              <a:off x="4937125" y="2149475"/>
              <a:ext cx="30163" cy="241300"/>
            </a:xfrm>
            <a:custGeom>
              <a:avLst/>
              <a:gdLst>
                <a:gd name="T0" fmla="*/ 7 w 21"/>
                <a:gd name="T1" fmla="*/ 0 h 161"/>
                <a:gd name="T2" fmla="*/ 15 w 21"/>
                <a:gd name="T3" fmla="*/ 0 h 161"/>
                <a:gd name="T4" fmla="*/ 21 w 21"/>
                <a:gd name="T5" fmla="*/ 7 h 161"/>
                <a:gd name="T6" fmla="*/ 21 w 21"/>
                <a:gd name="T7" fmla="*/ 154 h 161"/>
                <a:gd name="T8" fmla="*/ 15 w 21"/>
                <a:gd name="T9" fmla="*/ 161 h 161"/>
                <a:gd name="T10" fmla="*/ 7 w 21"/>
                <a:gd name="T11" fmla="*/ 161 h 161"/>
                <a:gd name="T12" fmla="*/ 0 w 21"/>
                <a:gd name="T13" fmla="*/ 154 h 161"/>
                <a:gd name="T14" fmla="*/ 0 w 21"/>
                <a:gd name="T15" fmla="*/ 7 h 161"/>
                <a:gd name="T16" fmla="*/ 7 w 21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1">
                  <a:moveTo>
                    <a:pt x="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1" y="158"/>
                    <a:pt x="18" y="161"/>
                    <a:pt x="15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ṩ1íḋê"/>
            <p:cNvSpPr/>
            <p:nvPr/>
          </p:nvSpPr>
          <p:spPr bwMode="auto">
            <a:xfrm>
              <a:off x="4937125" y="2473325"/>
              <a:ext cx="30163" cy="244475"/>
            </a:xfrm>
            <a:custGeom>
              <a:avLst/>
              <a:gdLst>
                <a:gd name="T0" fmla="*/ 7 w 21"/>
                <a:gd name="T1" fmla="*/ 0 h 163"/>
                <a:gd name="T2" fmla="*/ 14 w 21"/>
                <a:gd name="T3" fmla="*/ 0 h 163"/>
                <a:gd name="T4" fmla="*/ 21 w 21"/>
                <a:gd name="T5" fmla="*/ 7 h 163"/>
                <a:gd name="T6" fmla="*/ 21 w 21"/>
                <a:gd name="T7" fmla="*/ 156 h 163"/>
                <a:gd name="T8" fmla="*/ 14 w 21"/>
                <a:gd name="T9" fmla="*/ 163 h 163"/>
                <a:gd name="T10" fmla="*/ 7 w 21"/>
                <a:gd name="T11" fmla="*/ 163 h 163"/>
                <a:gd name="T12" fmla="*/ 0 w 21"/>
                <a:gd name="T13" fmla="*/ 156 h 163"/>
                <a:gd name="T14" fmla="*/ 0 w 21"/>
                <a:gd name="T15" fmla="*/ 7 h 163"/>
                <a:gd name="T16" fmla="*/ 7 w 21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3">
                  <a:moveTo>
                    <a:pt x="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60"/>
                    <a:pt x="18" y="163"/>
                    <a:pt x="14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îşlïďè"/>
            <p:cNvSpPr/>
            <p:nvPr/>
          </p:nvSpPr>
          <p:spPr bwMode="auto">
            <a:xfrm>
              <a:off x="4953000" y="1438275"/>
              <a:ext cx="1709738" cy="3468688"/>
            </a:xfrm>
            <a:custGeom>
              <a:avLst/>
              <a:gdLst>
                <a:gd name="T0" fmla="*/ 143 w 1141"/>
                <a:gd name="T1" fmla="*/ 0 h 2318"/>
                <a:gd name="T2" fmla="*/ 998 w 1141"/>
                <a:gd name="T3" fmla="*/ 0 h 2318"/>
                <a:gd name="T4" fmla="*/ 1141 w 1141"/>
                <a:gd name="T5" fmla="*/ 143 h 2318"/>
                <a:gd name="T6" fmla="*/ 1141 w 1141"/>
                <a:gd name="T7" fmla="*/ 2175 h 2318"/>
                <a:gd name="T8" fmla="*/ 998 w 1141"/>
                <a:gd name="T9" fmla="*/ 2318 h 2318"/>
                <a:gd name="T10" fmla="*/ 143 w 1141"/>
                <a:gd name="T11" fmla="*/ 2318 h 2318"/>
                <a:gd name="T12" fmla="*/ 0 w 1141"/>
                <a:gd name="T13" fmla="*/ 2175 h 2318"/>
                <a:gd name="T14" fmla="*/ 0 w 1141"/>
                <a:gd name="T15" fmla="*/ 143 h 2318"/>
                <a:gd name="T16" fmla="*/ 143 w 1141"/>
                <a:gd name="T17" fmla="*/ 0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1" h="2318">
                  <a:moveTo>
                    <a:pt x="143" y="0"/>
                  </a:moveTo>
                  <a:cubicBezTo>
                    <a:pt x="998" y="0"/>
                    <a:pt x="998" y="0"/>
                    <a:pt x="998" y="0"/>
                  </a:cubicBezTo>
                  <a:cubicBezTo>
                    <a:pt x="1077" y="0"/>
                    <a:pt x="1141" y="64"/>
                    <a:pt x="1141" y="143"/>
                  </a:cubicBezTo>
                  <a:cubicBezTo>
                    <a:pt x="1141" y="2175"/>
                    <a:pt x="1141" y="2175"/>
                    <a:pt x="1141" y="2175"/>
                  </a:cubicBezTo>
                  <a:cubicBezTo>
                    <a:pt x="1141" y="2254"/>
                    <a:pt x="1077" y="2318"/>
                    <a:pt x="998" y="2318"/>
                  </a:cubicBezTo>
                  <a:cubicBezTo>
                    <a:pt x="143" y="2318"/>
                    <a:pt x="143" y="2318"/>
                    <a:pt x="143" y="2318"/>
                  </a:cubicBezTo>
                  <a:cubicBezTo>
                    <a:pt x="64" y="2318"/>
                    <a:pt x="0" y="2254"/>
                    <a:pt x="0" y="217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ṩlîdê"/>
            <p:cNvSpPr/>
            <p:nvPr/>
          </p:nvSpPr>
          <p:spPr bwMode="auto">
            <a:xfrm>
              <a:off x="5059363" y="1528763"/>
              <a:ext cx="1498600" cy="3287713"/>
            </a:xfrm>
            <a:custGeom>
              <a:avLst/>
              <a:gdLst>
                <a:gd name="T0" fmla="*/ 1000 w 1000"/>
                <a:gd name="T1" fmla="*/ 91 h 2198"/>
                <a:gd name="T2" fmla="*/ 1000 w 1000"/>
                <a:gd name="T3" fmla="*/ 2107 h 2198"/>
                <a:gd name="T4" fmla="*/ 909 w 1000"/>
                <a:gd name="T5" fmla="*/ 2198 h 2198"/>
                <a:gd name="T6" fmla="*/ 90 w 1000"/>
                <a:gd name="T7" fmla="*/ 2198 h 2198"/>
                <a:gd name="T8" fmla="*/ 0 w 1000"/>
                <a:gd name="T9" fmla="*/ 2107 h 2198"/>
                <a:gd name="T10" fmla="*/ 0 w 1000"/>
                <a:gd name="T11" fmla="*/ 91 h 2198"/>
                <a:gd name="T12" fmla="*/ 90 w 1000"/>
                <a:gd name="T13" fmla="*/ 0 h 2198"/>
                <a:gd name="T14" fmla="*/ 90 w 1000"/>
                <a:gd name="T15" fmla="*/ 0 h 2198"/>
                <a:gd name="T16" fmla="*/ 213 w 1000"/>
                <a:gd name="T17" fmla="*/ 0 h 2198"/>
                <a:gd name="T18" fmla="*/ 213 w 1000"/>
                <a:gd name="T19" fmla="*/ 16 h 2198"/>
                <a:gd name="T20" fmla="*/ 287 w 1000"/>
                <a:gd name="T21" fmla="*/ 91 h 2198"/>
                <a:gd name="T22" fmla="*/ 704 w 1000"/>
                <a:gd name="T23" fmla="*/ 91 h 2198"/>
                <a:gd name="T24" fmla="*/ 778 w 1000"/>
                <a:gd name="T25" fmla="*/ 16 h 2198"/>
                <a:gd name="T26" fmla="*/ 778 w 1000"/>
                <a:gd name="T27" fmla="*/ 0 h 2198"/>
                <a:gd name="T28" fmla="*/ 909 w 1000"/>
                <a:gd name="T29" fmla="*/ 0 h 2198"/>
                <a:gd name="T30" fmla="*/ 1000 w 1000"/>
                <a:gd name="T31" fmla="*/ 91 h 2198"/>
                <a:gd name="T32" fmla="*/ 1000 w 1000"/>
                <a:gd name="T33" fmla="*/ 91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0" h="2198">
                  <a:moveTo>
                    <a:pt x="1000" y="91"/>
                  </a:moveTo>
                  <a:cubicBezTo>
                    <a:pt x="1000" y="2107"/>
                    <a:pt x="1000" y="2107"/>
                    <a:pt x="1000" y="2107"/>
                  </a:cubicBezTo>
                  <a:cubicBezTo>
                    <a:pt x="1000" y="2157"/>
                    <a:pt x="959" y="2198"/>
                    <a:pt x="909" y="2198"/>
                  </a:cubicBezTo>
                  <a:cubicBezTo>
                    <a:pt x="90" y="2198"/>
                    <a:pt x="90" y="2198"/>
                    <a:pt x="90" y="2198"/>
                  </a:cubicBezTo>
                  <a:cubicBezTo>
                    <a:pt x="40" y="2198"/>
                    <a:pt x="0" y="2157"/>
                    <a:pt x="0" y="210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213" y="57"/>
                    <a:pt x="246" y="91"/>
                    <a:pt x="287" y="91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45" y="91"/>
                    <a:pt x="778" y="57"/>
                    <a:pt x="778" y="16"/>
                  </a:cubicBezTo>
                  <a:cubicBezTo>
                    <a:pt x="778" y="0"/>
                    <a:pt x="778" y="0"/>
                    <a:pt x="778" y="0"/>
                  </a:cubicBezTo>
                  <a:cubicBezTo>
                    <a:pt x="909" y="0"/>
                    <a:pt x="909" y="0"/>
                    <a:pt x="909" y="0"/>
                  </a:cubicBezTo>
                  <a:cubicBezTo>
                    <a:pt x="959" y="0"/>
                    <a:pt x="1000" y="41"/>
                    <a:pt x="1000" y="91"/>
                  </a:cubicBezTo>
                  <a:cubicBezTo>
                    <a:pt x="1000" y="91"/>
                    <a:pt x="1000" y="91"/>
                    <a:pt x="1000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íSlïdê"/>
            <p:cNvSpPr/>
            <p:nvPr/>
          </p:nvSpPr>
          <p:spPr bwMode="auto">
            <a:xfrm>
              <a:off x="4048125" y="4310063"/>
              <a:ext cx="1500188" cy="102711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š1ídè"/>
            <p:cNvSpPr/>
            <p:nvPr/>
          </p:nvSpPr>
          <p:spPr bwMode="auto">
            <a:xfrm>
              <a:off x="5643563" y="1541463"/>
              <a:ext cx="238125" cy="49213"/>
            </a:xfrm>
            <a:custGeom>
              <a:avLst/>
              <a:gdLst>
                <a:gd name="T0" fmla="*/ 10 w 159"/>
                <a:gd name="T1" fmla="*/ 0 h 33"/>
                <a:gd name="T2" fmla="*/ 149 w 159"/>
                <a:gd name="T3" fmla="*/ 0 h 33"/>
                <a:gd name="T4" fmla="*/ 159 w 159"/>
                <a:gd name="T5" fmla="*/ 10 h 33"/>
                <a:gd name="T6" fmla="*/ 159 w 159"/>
                <a:gd name="T7" fmla="*/ 22 h 33"/>
                <a:gd name="T8" fmla="*/ 149 w 159"/>
                <a:gd name="T9" fmla="*/ 33 h 33"/>
                <a:gd name="T10" fmla="*/ 10 w 159"/>
                <a:gd name="T11" fmla="*/ 33 h 33"/>
                <a:gd name="T12" fmla="*/ 0 w 159"/>
                <a:gd name="T13" fmla="*/ 22 h 33"/>
                <a:gd name="T14" fmla="*/ 0 w 159"/>
                <a:gd name="T15" fmla="*/ 10 h 33"/>
                <a:gd name="T16" fmla="*/ 10 w 15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3">
                  <a:moveTo>
                    <a:pt x="1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54" y="0"/>
                    <a:pt x="159" y="5"/>
                    <a:pt x="159" y="10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8"/>
                    <a:pt x="154" y="33"/>
                    <a:pt x="14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ŝ1îḋê"/>
            <p:cNvSpPr/>
            <p:nvPr/>
          </p:nvSpPr>
          <p:spPr bwMode="auto">
            <a:xfrm>
              <a:off x="5918200" y="1538288"/>
              <a:ext cx="55563" cy="55563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ṧľïďé"/>
            <p:cNvSpPr/>
            <p:nvPr/>
          </p:nvSpPr>
          <p:spPr bwMode="auto">
            <a:xfrm>
              <a:off x="5057775" y="2041525"/>
              <a:ext cx="1500188" cy="1022350"/>
            </a:xfrm>
            <a:prstGeom prst="rect">
              <a:avLst/>
            </a:prstGeom>
            <a:solidFill>
              <a:srgbClr val="6A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ṡļîḍê"/>
            <p:cNvSpPr/>
            <p:nvPr/>
          </p:nvSpPr>
          <p:spPr bwMode="auto">
            <a:xfrm>
              <a:off x="5059363" y="2033588"/>
              <a:ext cx="1498600" cy="1030288"/>
            </a:xfrm>
            <a:custGeom>
              <a:avLst/>
              <a:gdLst>
                <a:gd name="T0" fmla="*/ 472 w 944"/>
                <a:gd name="T1" fmla="*/ 329 h 649"/>
                <a:gd name="T2" fmla="*/ 6 w 944"/>
                <a:gd name="T3" fmla="*/ 649 h 649"/>
                <a:gd name="T4" fmla="*/ 938 w 944"/>
                <a:gd name="T5" fmla="*/ 649 h 649"/>
                <a:gd name="T6" fmla="*/ 472 w 944"/>
                <a:gd name="T7" fmla="*/ 329 h 649"/>
                <a:gd name="T8" fmla="*/ 944 w 944"/>
                <a:gd name="T9" fmla="*/ 6 h 649"/>
                <a:gd name="T10" fmla="*/ 479 w 944"/>
                <a:gd name="T11" fmla="*/ 324 h 649"/>
                <a:gd name="T12" fmla="*/ 944 w 944"/>
                <a:gd name="T13" fmla="*/ 643 h 649"/>
                <a:gd name="T14" fmla="*/ 944 w 944"/>
                <a:gd name="T15" fmla="*/ 6 h 649"/>
                <a:gd name="T16" fmla="*/ 0 w 944"/>
                <a:gd name="T17" fmla="*/ 6 h 649"/>
                <a:gd name="T18" fmla="*/ 0 w 944"/>
                <a:gd name="T19" fmla="*/ 643 h 649"/>
                <a:gd name="T20" fmla="*/ 466 w 944"/>
                <a:gd name="T21" fmla="*/ 324 h 649"/>
                <a:gd name="T22" fmla="*/ 0 w 944"/>
                <a:gd name="T23" fmla="*/ 6 h 649"/>
                <a:gd name="T24" fmla="*/ 938 w 944"/>
                <a:gd name="T25" fmla="*/ 0 h 649"/>
                <a:gd name="T26" fmla="*/ 6 w 944"/>
                <a:gd name="T27" fmla="*/ 0 h 649"/>
                <a:gd name="T28" fmla="*/ 472 w 944"/>
                <a:gd name="T29" fmla="*/ 320 h 649"/>
                <a:gd name="T30" fmla="*/ 938 w 944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9">
                  <a:moveTo>
                    <a:pt x="472" y="329"/>
                  </a:moveTo>
                  <a:lnTo>
                    <a:pt x="6" y="649"/>
                  </a:lnTo>
                  <a:lnTo>
                    <a:pt x="938" y="649"/>
                  </a:lnTo>
                  <a:lnTo>
                    <a:pt x="472" y="329"/>
                  </a:lnTo>
                  <a:close/>
                  <a:moveTo>
                    <a:pt x="944" y="6"/>
                  </a:moveTo>
                  <a:lnTo>
                    <a:pt x="479" y="324"/>
                  </a:lnTo>
                  <a:lnTo>
                    <a:pt x="944" y="643"/>
                  </a:lnTo>
                  <a:lnTo>
                    <a:pt x="944" y="6"/>
                  </a:lnTo>
                  <a:close/>
                  <a:moveTo>
                    <a:pt x="0" y="6"/>
                  </a:moveTo>
                  <a:lnTo>
                    <a:pt x="0" y="643"/>
                  </a:lnTo>
                  <a:lnTo>
                    <a:pt x="466" y="324"/>
                  </a:lnTo>
                  <a:lnTo>
                    <a:pt x="0" y="6"/>
                  </a:lnTo>
                  <a:close/>
                  <a:moveTo>
                    <a:pt x="938" y="0"/>
                  </a:moveTo>
                  <a:lnTo>
                    <a:pt x="6" y="0"/>
                  </a:lnTo>
                  <a:lnTo>
                    <a:pt x="472" y="32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śľîḋé"/>
            <p:cNvSpPr/>
            <p:nvPr/>
          </p:nvSpPr>
          <p:spPr bwMode="auto">
            <a:xfrm>
              <a:off x="5059363" y="2033588"/>
              <a:ext cx="1498600" cy="1030288"/>
            </a:xfrm>
            <a:custGeom>
              <a:avLst/>
              <a:gdLst>
                <a:gd name="T0" fmla="*/ 472 w 944"/>
                <a:gd name="T1" fmla="*/ 329 h 649"/>
                <a:gd name="T2" fmla="*/ 6 w 944"/>
                <a:gd name="T3" fmla="*/ 649 h 649"/>
                <a:gd name="T4" fmla="*/ 938 w 944"/>
                <a:gd name="T5" fmla="*/ 649 h 649"/>
                <a:gd name="T6" fmla="*/ 472 w 944"/>
                <a:gd name="T7" fmla="*/ 329 h 649"/>
                <a:gd name="T8" fmla="*/ 944 w 944"/>
                <a:gd name="T9" fmla="*/ 6 h 649"/>
                <a:gd name="T10" fmla="*/ 479 w 944"/>
                <a:gd name="T11" fmla="*/ 324 h 649"/>
                <a:gd name="T12" fmla="*/ 944 w 944"/>
                <a:gd name="T13" fmla="*/ 643 h 649"/>
                <a:gd name="T14" fmla="*/ 944 w 944"/>
                <a:gd name="T15" fmla="*/ 6 h 649"/>
                <a:gd name="T16" fmla="*/ 0 w 944"/>
                <a:gd name="T17" fmla="*/ 6 h 649"/>
                <a:gd name="T18" fmla="*/ 0 w 944"/>
                <a:gd name="T19" fmla="*/ 643 h 649"/>
                <a:gd name="T20" fmla="*/ 466 w 944"/>
                <a:gd name="T21" fmla="*/ 324 h 649"/>
                <a:gd name="T22" fmla="*/ 0 w 944"/>
                <a:gd name="T23" fmla="*/ 6 h 649"/>
                <a:gd name="T24" fmla="*/ 938 w 944"/>
                <a:gd name="T25" fmla="*/ 0 h 649"/>
                <a:gd name="T26" fmla="*/ 6 w 944"/>
                <a:gd name="T27" fmla="*/ 0 h 649"/>
                <a:gd name="T28" fmla="*/ 472 w 944"/>
                <a:gd name="T29" fmla="*/ 320 h 649"/>
                <a:gd name="T30" fmla="*/ 938 w 944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9">
                  <a:moveTo>
                    <a:pt x="472" y="329"/>
                  </a:moveTo>
                  <a:lnTo>
                    <a:pt x="6" y="649"/>
                  </a:lnTo>
                  <a:lnTo>
                    <a:pt x="938" y="649"/>
                  </a:lnTo>
                  <a:lnTo>
                    <a:pt x="472" y="329"/>
                  </a:lnTo>
                  <a:moveTo>
                    <a:pt x="944" y="6"/>
                  </a:moveTo>
                  <a:lnTo>
                    <a:pt x="479" y="324"/>
                  </a:lnTo>
                  <a:lnTo>
                    <a:pt x="944" y="643"/>
                  </a:lnTo>
                  <a:lnTo>
                    <a:pt x="944" y="6"/>
                  </a:lnTo>
                  <a:moveTo>
                    <a:pt x="0" y="6"/>
                  </a:moveTo>
                  <a:lnTo>
                    <a:pt x="0" y="643"/>
                  </a:lnTo>
                  <a:lnTo>
                    <a:pt x="466" y="324"/>
                  </a:lnTo>
                  <a:lnTo>
                    <a:pt x="0" y="6"/>
                  </a:lnTo>
                  <a:moveTo>
                    <a:pt x="938" y="0"/>
                  </a:moveTo>
                  <a:lnTo>
                    <a:pt x="6" y="0"/>
                  </a:lnTo>
                  <a:lnTo>
                    <a:pt x="472" y="320"/>
                  </a:lnTo>
                  <a:lnTo>
                    <a:pt x="9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ś1ïdê"/>
            <p:cNvSpPr/>
            <p:nvPr/>
          </p:nvSpPr>
          <p:spPr bwMode="auto">
            <a:xfrm>
              <a:off x="5057775" y="3405188"/>
              <a:ext cx="1500188" cy="1022350"/>
            </a:xfrm>
            <a:custGeom>
              <a:avLst/>
              <a:gdLst>
                <a:gd name="T0" fmla="*/ 0 w 945"/>
                <a:gd name="T1" fmla="*/ 644 h 644"/>
                <a:gd name="T2" fmla="*/ 0 w 945"/>
                <a:gd name="T3" fmla="*/ 644 h 644"/>
                <a:gd name="T4" fmla="*/ 0 w 945"/>
                <a:gd name="T5" fmla="*/ 644 h 644"/>
                <a:gd name="T6" fmla="*/ 945 w 945"/>
                <a:gd name="T7" fmla="*/ 644 h 644"/>
                <a:gd name="T8" fmla="*/ 945 w 945"/>
                <a:gd name="T9" fmla="*/ 644 h 644"/>
                <a:gd name="T10" fmla="*/ 945 w 945"/>
                <a:gd name="T11" fmla="*/ 644 h 644"/>
                <a:gd name="T12" fmla="*/ 0 w 945"/>
                <a:gd name="T13" fmla="*/ 0 h 644"/>
                <a:gd name="T14" fmla="*/ 0 w 945"/>
                <a:gd name="T15" fmla="*/ 639 h 644"/>
                <a:gd name="T16" fmla="*/ 1 w 945"/>
                <a:gd name="T17" fmla="*/ 639 h 644"/>
                <a:gd name="T18" fmla="*/ 1 w 945"/>
                <a:gd name="T19" fmla="*/ 1 h 644"/>
                <a:gd name="T20" fmla="*/ 0 w 945"/>
                <a:gd name="T21" fmla="*/ 0 h 644"/>
                <a:gd name="T22" fmla="*/ 945 w 945"/>
                <a:gd name="T23" fmla="*/ 0 h 644"/>
                <a:gd name="T24" fmla="*/ 945 w 945"/>
                <a:gd name="T25" fmla="*/ 1 h 644"/>
                <a:gd name="T26" fmla="*/ 945 w 945"/>
                <a:gd name="T27" fmla="*/ 639 h 644"/>
                <a:gd name="T28" fmla="*/ 945 w 945"/>
                <a:gd name="T29" fmla="*/ 639 h 644"/>
                <a:gd name="T30" fmla="*/ 945 w 945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644">
                  <a:moveTo>
                    <a:pt x="0" y="644"/>
                  </a:moveTo>
                  <a:lnTo>
                    <a:pt x="0" y="644"/>
                  </a:lnTo>
                  <a:lnTo>
                    <a:pt x="0" y="644"/>
                  </a:lnTo>
                  <a:close/>
                  <a:moveTo>
                    <a:pt x="945" y="644"/>
                  </a:moveTo>
                  <a:lnTo>
                    <a:pt x="945" y="644"/>
                  </a:lnTo>
                  <a:lnTo>
                    <a:pt x="945" y="644"/>
                  </a:lnTo>
                  <a:close/>
                  <a:moveTo>
                    <a:pt x="0" y="0"/>
                  </a:moveTo>
                  <a:lnTo>
                    <a:pt x="0" y="639"/>
                  </a:lnTo>
                  <a:lnTo>
                    <a:pt x="1" y="639"/>
                  </a:lnTo>
                  <a:lnTo>
                    <a:pt x="1" y="1"/>
                  </a:lnTo>
                  <a:lnTo>
                    <a:pt x="0" y="0"/>
                  </a:lnTo>
                  <a:close/>
                  <a:moveTo>
                    <a:pt x="945" y="0"/>
                  </a:moveTo>
                  <a:lnTo>
                    <a:pt x="945" y="1"/>
                  </a:lnTo>
                  <a:lnTo>
                    <a:pt x="945" y="639"/>
                  </a:lnTo>
                  <a:lnTo>
                    <a:pt x="945" y="639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6A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ś1íďé"/>
            <p:cNvSpPr/>
            <p:nvPr/>
          </p:nvSpPr>
          <p:spPr bwMode="auto">
            <a:xfrm>
              <a:off x="5057775" y="3405188"/>
              <a:ext cx="1500188" cy="1022350"/>
            </a:xfrm>
            <a:custGeom>
              <a:avLst/>
              <a:gdLst>
                <a:gd name="T0" fmla="*/ 0 w 945"/>
                <a:gd name="T1" fmla="*/ 644 h 644"/>
                <a:gd name="T2" fmla="*/ 0 w 945"/>
                <a:gd name="T3" fmla="*/ 644 h 644"/>
                <a:gd name="T4" fmla="*/ 0 w 945"/>
                <a:gd name="T5" fmla="*/ 644 h 644"/>
                <a:gd name="T6" fmla="*/ 945 w 945"/>
                <a:gd name="T7" fmla="*/ 644 h 644"/>
                <a:gd name="T8" fmla="*/ 945 w 945"/>
                <a:gd name="T9" fmla="*/ 644 h 644"/>
                <a:gd name="T10" fmla="*/ 945 w 945"/>
                <a:gd name="T11" fmla="*/ 644 h 644"/>
                <a:gd name="T12" fmla="*/ 0 w 945"/>
                <a:gd name="T13" fmla="*/ 0 h 644"/>
                <a:gd name="T14" fmla="*/ 0 w 945"/>
                <a:gd name="T15" fmla="*/ 639 h 644"/>
                <a:gd name="T16" fmla="*/ 1 w 945"/>
                <a:gd name="T17" fmla="*/ 639 h 644"/>
                <a:gd name="T18" fmla="*/ 1 w 945"/>
                <a:gd name="T19" fmla="*/ 1 h 644"/>
                <a:gd name="T20" fmla="*/ 0 w 945"/>
                <a:gd name="T21" fmla="*/ 0 h 644"/>
                <a:gd name="T22" fmla="*/ 945 w 945"/>
                <a:gd name="T23" fmla="*/ 0 h 644"/>
                <a:gd name="T24" fmla="*/ 945 w 945"/>
                <a:gd name="T25" fmla="*/ 1 h 644"/>
                <a:gd name="T26" fmla="*/ 945 w 945"/>
                <a:gd name="T27" fmla="*/ 639 h 644"/>
                <a:gd name="T28" fmla="*/ 945 w 945"/>
                <a:gd name="T29" fmla="*/ 639 h 644"/>
                <a:gd name="T30" fmla="*/ 945 w 945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644">
                  <a:moveTo>
                    <a:pt x="0" y="644"/>
                  </a:moveTo>
                  <a:lnTo>
                    <a:pt x="0" y="644"/>
                  </a:lnTo>
                  <a:lnTo>
                    <a:pt x="0" y="644"/>
                  </a:lnTo>
                  <a:moveTo>
                    <a:pt x="945" y="644"/>
                  </a:moveTo>
                  <a:lnTo>
                    <a:pt x="945" y="644"/>
                  </a:lnTo>
                  <a:lnTo>
                    <a:pt x="945" y="644"/>
                  </a:lnTo>
                  <a:moveTo>
                    <a:pt x="0" y="0"/>
                  </a:moveTo>
                  <a:lnTo>
                    <a:pt x="0" y="639"/>
                  </a:lnTo>
                  <a:lnTo>
                    <a:pt x="1" y="639"/>
                  </a:lnTo>
                  <a:lnTo>
                    <a:pt x="1" y="1"/>
                  </a:lnTo>
                  <a:lnTo>
                    <a:pt x="0" y="0"/>
                  </a:lnTo>
                  <a:moveTo>
                    <a:pt x="945" y="0"/>
                  </a:moveTo>
                  <a:lnTo>
                    <a:pt x="945" y="1"/>
                  </a:lnTo>
                  <a:lnTo>
                    <a:pt x="945" y="639"/>
                  </a:lnTo>
                  <a:lnTo>
                    <a:pt x="945" y="639"/>
                  </a:lnTo>
                  <a:lnTo>
                    <a:pt x="9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şḷíḋe"/>
            <p:cNvSpPr/>
            <p:nvPr/>
          </p:nvSpPr>
          <p:spPr bwMode="auto">
            <a:xfrm>
              <a:off x="5059363" y="3400425"/>
              <a:ext cx="1498600" cy="1027113"/>
            </a:xfrm>
            <a:custGeom>
              <a:avLst/>
              <a:gdLst>
                <a:gd name="T0" fmla="*/ 472 w 944"/>
                <a:gd name="T1" fmla="*/ 328 h 647"/>
                <a:gd name="T2" fmla="*/ 6 w 944"/>
                <a:gd name="T3" fmla="*/ 647 h 647"/>
                <a:gd name="T4" fmla="*/ 938 w 944"/>
                <a:gd name="T5" fmla="*/ 647 h 647"/>
                <a:gd name="T6" fmla="*/ 472 w 944"/>
                <a:gd name="T7" fmla="*/ 328 h 647"/>
                <a:gd name="T8" fmla="*/ 944 w 944"/>
                <a:gd name="T9" fmla="*/ 4 h 647"/>
                <a:gd name="T10" fmla="*/ 479 w 944"/>
                <a:gd name="T11" fmla="*/ 323 h 647"/>
                <a:gd name="T12" fmla="*/ 944 w 944"/>
                <a:gd name="T13" fmla="*/ 642 h 647"/>
                <a:gd name="T14" fmla="*/ 944 w 944"/>
                <a:gd name="T15" fmla="*/ 4 h 647"/>
                <a:gd name="T16" fmla="*/ 0 w 944"/>
                <a:gd name="T17" fmla="*/ 4 h 647"/>
                <a:gd name="T18" fmla="*/ 0 w 944"/>
                <a:gd name="T19" fmla="*/ 642 h 647"/>
                <a:gd name="T20" fmla="*/ 466 w 944"/>
                <a:gd name="T21" fmla="*/ 323 h 647"/>
                <a:gd name="T22" fmla="*/ 0 w 944"/>
                <a:gd name="T23" fmla="*/ 4 h 647"/>
                <a:gd name="T24" fmla="*/ 938 w 944"/>
                <a:gd name="T25" fmla="*/ 0 h 647"/>
                <a:gd name="T26" fmla="*/ 6 w 944"/>
                <a:gd name="T27" fmla="*/ 0 h 647"/>
                <a:gd name="T28" fmla="*/ 472 w 944"/>
                <a:gd name="T29" fmla="*/ 319 h 647"/>
                <a:gd name="T30" fmla="*/ 938 w 944"/>
                <a:gd name="T3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7">
                  <a:moveTo>
                    <a:pt x="472" y="328"/>
                  </a:moveTo>
                  <a:lnTo>
                    <a:pt x="6" y="647"/>
                  </a:lnTo>
                  <a:lnTo>
                    <a:pt x="938" y="647"/>
                  </a:lnTo>
                  <a:lnTo>
                    <a:pt x="472" y="328"/>
                  </a:lnTo>
                  <a:close/>
                  <a:moveTo>
                    <a:pt x="944" y="4"/>
                  </a:moveTo>
                  <a:lnTo>
                    <a:pt x="479" y="323"/>
                  </a:lnTo>
                  <a:lnTo>
                    <a:pt x="944" y="642"/>
                  </a:lnTo>
                  <a:lnTo>
                    <a:pt x="944" y="4"/>
                  </a:lnTo>
                  <a:close/>
                  <a:moveTo>
                    <a:pt x="0" y="4"/>
                  </a:moveTo>
                  <a:lnTo>
                    <a:pt x="0" y="642"/>
                  </a:lnTo>
                  <a:lnTo>
                    <a:pt x="466" y="323"/>
                  </a:lnTo>
                  <a:lnTo>
                    <a:pt x="0" y="4"/>
                  </a:lnTo>
                  <a:close/>
                  <a:moveTo>
                    <a:pt x="938" y="0"/>
                  </a:moveTo>
                  <a:lnTo>
                    <a:pt x="6" y="0"/>
                  </a:lnTo>
                  <a:lnTo>
                    <a:pt x="472" y="31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ïṥḻíḍé"/>
            <p:cNvSpPr/>
            <p:nvPr/>
          </p:nvSpPr>
          <p:spPr bwMode="auto">
            <a:xfrm>
              <a:off x="5059363" y="3400425"/>
              <a:ext cx="1498600" cy="1027113"/>
            </a:xfrm>
            <a:custGeom>
              <a:avLst/>
              <a:gdLst>
                <a:gd name="T0" fmla="*/ 472 w 944"/>
                <a:gd name="T1" fmla="*/ 328 h 647"/>
                <a:gd name="T2" fmla="*/ 6 w 944"/>
                <a:gd name="T3" fmla="*/ 647 h 647"/>
                <a:gd name="T4" fmla="*/ 938 w 944"/>
                <a:gd name="T5" fmla="*/ 647 h 647"/>
                <a:gd name="T6" fmla="*/ 472 w 944"/>
                <a:gd name="T7" fmla="*/ 328 h 647"/>
                <a:gd name="T8" fmla="*/ 944 w 944"/>
                <a:gd name="T9" fmla="*/ 4 h 647"/>
                <a:gd name="T10" fmla="*/ 479 w 944"/>
                <a:gd name="T11" fmla="*/ 323 h 647"/>
                <a:gd name="T12" fmla="*/ 944 w 944"/>
                <a:gd name="T13" fmla="*/ 642 h 647"/>
                <a:gd name="T14" fmla="*/ 944 w 944"/>
                <a:gd name="T15" fmla="*/ 4 h 647"/>
                <a:gd name="T16" fmla="*/ 0 w 944"/>
                <a:gd name="T17" fmla="*/ 4 h 647"/>
                <a:gd name="T18" fmla="*/ 0 w 944"/>
                <a:gd name="T19" fmla="*/ 642 h 647"/>
                <a:gd name="T20" fmla="*/ 466 w 944"/>
                <a:gd name="T21" fmla="*/ 323 h 647"/>
                <a:gd name="T22" fmla="*/ 0 w 944"/>
                <a:gd name="T23" fmla="*/ 4 h 647"/>
                <a:gd name="T24" fmla="*/ 938 w 944"/>
                <a:gd name="T25" fmla="*/ 0 h 647"/>
                <a:gd name="T26" fmla="*/ 6 w 944"/>
                <a:gd name="T27" fmla="*/ 0 h 647"/>
                <a:gd name="T28" fmla="*/ 472 w 944"/>
                <a:gd name="T29" fmla="*/ 319 h 647"/>
                <a:gd name="T30" fmla="*/ 938 w 944"/>
                <a:gd name="T3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4" h="647">
                  <a:moveTo>
                    <a:pt x="472" y="328"/>
                  </a:moveTo>
                  <a:lnTo>
                    <a:pt x="6" y="647"/>
                  </a:lnTo>
                  <a:lnTo>
                    <a:pt x="938" y="647"/>
                  </a:lnTo>
                  <a:lnTo>
                    <a:pt x="472" y="328"/>
                  </a:lnTo>
                  <a:moveTo>
                    <a:pt x="944" y="4"/>
                  </a:moveTo>
                  <a:lnTo>
                    <a:pt x="479" y="323"/>
                  </a:lnTo>
                  <a:lnTo>
                    <a:pt x="944" y="642"/>
                  </a:lnTo>
                  <a:lnTo>
                    <a:pt x="944" y="4"/>
                  </a:lnTo>
                  <a:moveTo>
                    <a:pt x="0" y="4"/>
                  </a:moveTo>
                  <a:lnTo>
                    <a:pt x="0" y="642"/>
                  </a:lnTo>
                  <a:lnTo>
                    <a:pt x="466" y="323"/>
                  </a:lnTo>
                  <a:lnTo>
                    <a:pt x="0" y="4"/>
                  </a:lnTo>
                  <a:moveTo>
                    <a:pt x="938" y="0"/>
                  </a:moveTo>
                  <a:lnTo>
                    <a:pt x="6" y="0"/>
                  </a:lnTo>
                  <a:lnTo>
                    <a:pt x="472" y="319"/>
                  </a:lnTo>
                  <a:lnTo>
                    <a:pt x="9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$liḓê"/>
            <p:cNvSpPr/>
            <p:nvPr/>
          </p:nvSpPr>
          <p:spPr bwMode="auto">
            <a:xfrm>
              <a:off x="5054600" y="2032000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2 w 3"/>
                <a:gd name="T5" fmla="*/ 6 h 6"/>
                <a:gd name="T6" fmla="*/ 2 w 3"/>
                <a:gd name="T7" fmla="*/ 1 h 6"/>
                <a:gd name="T8" fmla="*/ 3 w 3"/>
                <a:gd name="T9" fmla="*/ 1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šlîḍê"/>
            <p:cNvSpPr/>
            <p:nvPr/>
          </p:nvSpPr>
          <p:spPr bwMode="auto">
            <a:xfrm>
              <a:off x="5054600" y="2032000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2 w 3"/>
                <a:gd name="T5" fmla="*/ 6 h 6"/>
                <a:gd name="T6" fmla="*/ 2 w 3"/>
                <a:gd name="T7" fmla="*/ 1 h 6"/>
                <a:gd name="T8" fmla="*/ 3 w 3"/>
                <a:gd name="T9" fmla="*/ 1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ïṧḷîḍé"/>
            <p:cNvSpPr/>
            <p:nvPr/>
          </p:nvSpPr>
          <p:spPr bwMode="auto">
            <a:xfrm>
              <a:off x="5059363" y="2028825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6 w 6"/>
                <a:gd name="T7" fmla="*/ 3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îṣľïdè"/>
            <p:cNvSpPr/>
            <p:nvPr/>
          </p:nvSpPr>
          <p:spPr bwMode="auto">
            <a:xfrm>
              <a:off x="5059363" y="2028825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2 h 3"/>
                <a:gd name="T4" fmla="*/ 0 w 6"/>
                <a:gd name="T5" fmla="*/ 3 h 3"/>
                <a:gd name="T6" fmla="*/ 6 w 6"/>
                <a:gd name="T7" fmla="*/ 3 h 3"/>
                <a:gd name="T8" fmla="*/ 1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ṥ1íďé"/>
            <p:cNvSpPr/>
            <p:nvPr/>
          </p:nvSpPr>
          <p:spPr bwMode="auto">
            <a:xfrm>
              <a:off x="5057775" y="203358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ŝḷídê"/>
            <p:cNvSpPr/>
            <p:nvPr/>
          </p:nvSpPr>
          <p:spPr bwMode="auto">
            <a:xfrm>
              <a:off x="5057775" y="203358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1 w 1"/>
                <a:gd name="T7" fmla="*/ 6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$ľiďe"/>
            <p:cNvSpPr/>
            <p:nvPr/>
          </p:nvSpPr>
          <p:spPr bwMode="auto">
            <a:xfrm>
              <a:off x="5059363" y="2033588"/>
              <a:ext cx="749300" cy="514350"/>
            </a:xfrm>
            <a:custGeom>
              <a:avLst/>
              <a:gdLst>
                <a:gd name="T0" fmla="*/ 6 w 472"/>
                <a:gd name="T1" fmla="*/ 0 h 324"/>
                <a:gd name="T2" fmla="*/ 0 w 472"/>
                <a:gd name="T3" fmla="*/ 0 h 324"/>
                <a:gd name="T4" fmla="*/ 0 w 472"/>
                <a:gd name="T5" fmla="*/ 6 h 324"/>
                <a:gd name="T6" fmla="*/ 466 w 472"/>
                <a:gd name="T7" fmla="*/ 324 h 324"/>
                <a:gd name="T8" fmla="*/ 472 w 472"/>
                <a:gd name="T9" fmla="*/ 320 h 324"/>
                <a:gd name="T10" fmla="*/ 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66" y="324"/>
                  </a:lnTo>
                  <a:lnTo>
                    <a:pt x="472" y="3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şļïḍè"/>
            <p:cNvSpPr/>
            <p:nvPr/>
          </p:nvSpPr>
          <p:spPr bwMode="auto">
            <a:xfrm>
              <a:off x="5059363" y="2033588"/>
              <a:ext cx="749300" cy="514350"/>
            </a:xfrm>
            <a:custGeom>
              <a:avLst/>
              <a:gdLst>
                <a:gd name="T0" fmla="*/ 6 w 472"/>
                <a:gd name="T1" fmla="*/ 0 h 324"/>
                <a:gd name="T2" fmla="*/ 0 w 472"/>
                <a:gd name="T3" fmla="*/ 0 h 324"/>
                <a:gd name="T4" fmla="*/ 0 w 472"/>
                <a:gd name="T5" fmla="*/ 6 h 324"/>
                <a:gd name="T6" fmla="*/ 466 w 472"/>
                <a:gd name="T7" fmla="*/ 324 h 324"/>
                <a:gd name="T8" fmla="*/ 472 w 472"/>
                <a:gd name="T9" fmla="*/ 320 h 324"/>
                <a:gd name="T10" fmla="*/ 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66" y="324"/>
                  </a:lnTo>
                  <a:lnTo>
                    <a:pt x="472" y="32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slíďê"/>
            <p:cNvSpPr/>
            <p:nvPr/>
          </p:nvSpPr>
          <p:spPr bwMode="auto">
            <a:xfrm>
              <a:off x="6557963" y="3055938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iṧ1ïdè"/>
            <p:cNvSpPr/>
            <p:nvPr/>
          </p:nvSpPr>
          <p:spPr bwMode="auto">
            <a:xfrm>
              <a:off x="6557963" y="3055938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şḻîdé"/>
            <p:cNvSpPr/>
            <p:nvPr/>
          </p:nvSpPr>
          <p:spPr bwMode="auto">
            <a:xfrm>
              <a:off x="6548438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4 w 6"/>
                <a:gd name="T5" fmla="*/ 2 h 2"/>
                <a:gd name="T6" fmla="*/ 6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ṥḷïḋe"/>
            <p:cNvSpPr/>
            <p:nvPr/>
          </p:nvSpPr>
          <p:spPr bwMode="auto">
            <a:xfrm>
              <a:off x="6548438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4 w 6"/>
                <a:gd name="T5" fmla="*/ 2 h 2"/>
                <a:gd name="T6" fmla="*/ 6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śļíḑe"/>
            <p:cNvSpPr/>
            <p:nvPr/>
          </p:nvSpPr>
          <p:spPr bwMode="auto">
            <a:xfrm>
              <a:off x="6557963" y="3054350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6 h 6"/>
                <a:gd name="T4" fmla="*/ 1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$1îďê"/>
            <p:cNvSpPr/>
            <p:nvPr/>
          </p:nvSpPr>
          <p:spPr bwMode="auto">
            <a:xfrm>
              <a:off x="6557963" y="3054350"/>
              <a:ext cx="0" cy="9525"/>
            </a:xfrm>
            <a:custGeom>
              <a:avLst/>
              <a:gdLst>
                <a:gd name="T0" fmla="*/ 0 h 6"/>
                <a:gd name="T1" fmla="*/ 6 h 6"/>
                <a:gd name="T2" fmla="*/ 6 h 6"/>
                <a:gd name="T3" fmla="*/ 6 h 6"/>
                <a:gd name="T4" fmla="*/ 1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ṡḻïdè"/>
            <p:cNvSpPr/>
            <p:nvPr/>
          </p:nvSpPr>
          <p:spPr bwMode="auto">
            <a:xfrm>
              <a:off x="5808663" y="2547938"/>
              <a:ext cx="749300" cy="515938"/>
            </a:xfrm>
            <a:custGeom>
              <a:avLst/>
              <a:gdLst>
                <a:gd name="T0" fmla="*/ 7 w 472"/>
                <a:gd name="T1" fmla="*/ 0 h 325"/>
                <a:gd name="T2" fmla="*/ 0 w 472"/>
                <a:gd name="T3" fmla="*/ 5 h 325"/>
                <a:gd name="T4" fmla="*/ 466 w 472"/>
                <a:gd name="T5" fmla="*/ 325 h 325"/>
                <a:gd name="T6" fmla="*/ 472 w 472"/>
                <a:gd name="T7" fmla="*/ 325 h 325"/>
                <a:gd name="T8" fmla="*/ 472 w 472"/>
                <a:gd name="T9" fmla="*/ 319 h 325"/>
                <a:gd name="T10" fmla="*/ 7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7" y="0"/>
                  </a:moveTo>
                  <a:lnTo>
                    <a:pt x="0" y="5"/>
                  </a:lnTo>
                  <a:lnTo>
                    <a:pt x="466" y="325"/>
                  </a:lnTo>
                  <a:lnTo>
                    <a:pt x="472" y="325"/>
                  </a:lnTo>
                  <a:lnTo>
                    <a:pt x="472" y="3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ŝliḋe"/>
            <p:cNvSpPr/>
            <p:nvPr/>
          </p:nvSpPr>
          <p:spPr bwMode="auto">
            <a:xfrm>
              <a:off x="5808663" y="2547938"/>
              <a:ext cx="749300" cy="515938"/>
            </a:xfrm>
            <a:custGeom>
              <a:avLst/>
              <a:gdLst>
                <a:gd name="T0" fmla="*/ 7 w 472"/>
                <a:gd name="T1" fmla="*/ 0 h 325"/>
                <a:gd name="T2" fmla="*/ 0 w 472"/>
                <a:gd name="T3" fmla="*/ 5 h 325"/>
                <a:gd name="T4" fmla="*/ 466 w 472"/>
                <a:gd name="T5" fmla="*/ 325 h 325"/>
                <a:gd name="T6" fmla="*/ 472 w 472"/>
                <a:gd name="T7" fmla="*/ 325 h 325"/>
                <a:gd name="T8" fmla="*/ 472 w 472"/>
                <a:gd name="T9" fmla="*/ 319 h 325"/>
                <a:gd name="T10" fmla="*/ 7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7" y="0"/>
                  </a:moveTo>
                  <a:lnTo>
                    <a:pt x="0" y="5"/>
                  </a:lnTo>
                  <a:lnTo>
                    <a:pt x="466" y="325"/>
                  </a:lnTo>
                  <a:lnTo>
                    <a:pt x="472" y="325"/>
                  </a:lnTo>
                  <a:lnTo>
                    <a:pt x="472" y="3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ṧḻïďê"/>
            <p:cNvSpPr/>
            <p:nvPr/>
          </p:nvSpPr>
          <p:spPr bwMode="auto">
            <a:xfrm>
              <a:off x="6557963" y="2032000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1 h 6"/>
                <a:gd name="T4" fmla="*/ 0 w 3"/>
                <a:gd name="T5" fmla="*/ 1 h 6"/>
                <a:gd name="T6" fmla="*/ 0 w 3"/>
                <a:gd name="T7" fmla="*/ 6 h 6"/>
                <a:gd name="T8" fmla="*/ 3 w 3"/>
                <a:gd name="T9" fmla="*/ 5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ṥḻidé"/>
            <p:cNvSpPr/>
            <p:nvPr/>
          </p:nvSpPr>
          <p:spPr bwMode="auto">
            <a:xfrm>
              <a:off x="6557963" y="2032000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1 h 6"/>
                <a:gd name="T4" fmla="*/ 0 w 3"/>
                <a:gd name="T5" fmla="*/ 1 h 6"/>
                <a:gd name="T6" fmla="*/ 0 w 3"/>
                <a:gd name="T7" fmla="*/ 6 h 6"/>
                <a:gd name="T8" fmla="*/ 3 w 3"/>
                <a:gd name="T9" fmla="*/ 5 h 6"/>
                <a:gd name="T10" fmla="*/ 0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šlïďê"/>
            <p:cNvSpPr/>
            <p:nvPr/>
          </p:nvSpPr>
          <p:spPr bwMode="auto">
            <a:xfrm>
              <a:off x="6548438" y="2028825"/>
              <a:ext cx="9525" cy="476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3 h 3"/>
                <a:gd name="T6" fmla="*/ 6 w 6"/>
                <a:gd name="T7" fmla="*/ 2 h 3"/>
                <a:gd name="T8" fmla="*/ 4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íś1iḋé"/>
            <p:cNvSpPr/>
            <p:nvPr/>
          </p:nvSpPr>
          <p:spPr bwMode="auto">
            <a:xfrm>
              <a:off x="6548438" y="2028825"/>
              <a:ext cx="9525" cy="4763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3 h 3"/>
                <a:gd name="T6" fmla="*/ 6 w 6"/>
                <a:gd name="T7" fmla="*/ 2 h 3"/>
                <a:gd name="T8" fmla="*/ 4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$ľîdé"/>
            <p:cNvSpPr/>
            <p:nvPr/>
          </p:nvSpPr>
          <p:spPr bwMode="auto">
            <a:xfrm>
              <a:off x="6557963" y="20335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5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S1îḋê"/>
            <p:cNvSpPr/>
            <p:nvPr/>
          </p:nvSpPr>
          <p:spPr bwMode="auto">
            <a:xfrm>
              <a:off x="6557963" y="20335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5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sliďè"/>
            <p:cNvSpPr/>
            <p:nvPr/>
          </p:nvSpPr>
          <p:spPr bwMode="auto">
            <a:xfrm>
              <a:off x="5808663" y="2033588"/>
              <a:ext cx="749300" cy="514350"/>
            </a:xfrm>
            <a:custGeom>
              <a:avLst/>
              <a:gdLst>
                <a:gd name="T0" fmla="*/ 472 w 472"/>
                <a:gd name="T1" fmla="*/ 0 h 324"/>
                <a:gd name="T2" fmla="*/ 466 w 472"/>
                <a:gd name="T3" fmla="*/ 0 h 324"/>
                <a:gd name="T4" fmla="*/ 0 w 472"/>
                <a:gd name="T5" fmla="*/ 320 h 324"/>
                <a:gd name="T6" fmla="*/ 7 w 472"/>
                <a:gd name="T7" fmla="*/ 324 h 324"/>
                <a:gd name="T8" fmla="*/ 472 w 472"/>
                <a:gd name="T9" fmla="*/ 6 h 324"/>
                <a:gd name="T10" fmla="*/ 472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72" y="0"/>
                  </a:moveTo>
                  <a:lnTo>
                    <a:pt x="466" y="0"/>
                  </a:lnTo>
                  <a:lnTo>
                    <a:pt x="0" y="320"/>
                  </a:lnTo>
                  <a:lnTo>
                    <a:pt x="7" y="324"/>
                  </a:lnTo>
                  <a:lnTo>
                    <a:pt x="472" y="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ṡlíḑè"/>
            <p:cNvSpPr/>
            <p:nvPr/>
          </p:nvSpPr>
          <p:spPr bwMode="auto">
            <a:xfrm>
              <a:off x="5808663" y="2033588"/>
              <a:ext cx="749300" cy="514350"/>
            </a:xfrm>
            <a:custGeom>
              <a:avLst/>
              <a:gdLst>
                <a:gd name="T0" fmla="*/ 472 w 472"/>
                <a:gd name="T1" fmla="*/ 0 h 324"/>
                <a:gd name="T2" fmla="*/ 466 w 472"/>
                <a:gd name="T3" fmla="*/ 0 h 324"/>
                <a:gd name="T4" fmla="*/ 0 w 472"/>
                <a:gd name="T5" fmla="*/ 320 h 324"/>
                <a:gd name="T6" fmla="*/ 7 w 472"/>
                <a:gd name="T7" fmla="*/ 324 h 324"/>
                <a:gd name="T8" fmla="*/ 472 w 472"/>
                <a:gd name="T9" fmla="*/ 6 h 324"/>
                <a:gd name="T10" fmla="*/ 472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72" y="0"/>
                  </a:moveTo>
                  <a:lnTo>
                    <a:pt x="466" y="0"/>
                  </a:lnTo>
                  <a:lnTo>
                    <a:pt x="0" y="320"/>
                  </a:lnTo>
                  <a:lnTo>
                    <a:pt x="7" y="324"/>
                  </a:lnTo>
                  <a:lnTo>
                    <a:pt x="472" y="6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ṧḻíďê"/>
            <p:cNvSpPr/>
            <p:nvPr/>
          </p:nvSpPr>
          <p:spPr bwMode="auto">
            <a:xfrm>
              <a:off x="5054600" y="3055938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šļídé"/>
            <p:cNvSpPr/>
            <p:nvPr/>
          </p:nvSpPr>
          <p:spPr bwMode="auto">
            <a:xfrm>
              <a:off x="5054600" y="3055938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sļíḋe"/>
            <p:cNvSpPr/>
            <p:nvPr/>
          </p:nvSpPr>
          <p:spPr bwMode="auto">
            <a:xfrm>
              <a:off x="5059363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ŝļîḓé"/>
            <p:cNvSpPr/>
            <p:nvPr/>
          </p:nvSpPr>
          <p:spPr bwMode="auto">
            <a:xfrm>
              <a:off x="5059363" y="3063875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1 w 6"/>
                <a:gd name="T7" fmla="*/ 2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$lîḋê"/>
            <p:cNvSpPr/>
            <p:nvPr/>
          </p:nvSpPr>
          <p:spPr bwMode="auto">
            <a:xfrm>
              <a:off x="5057775" y="3054350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6 h 6"/>
                <a:gd name="T6" fmla="*/ 0 w 1"/>
                <a:gd name="T7" fmla="*/ 6 h 6"/>
                <a:gd name="T8" fmla="*/ 1 w 1"/>
                <a:gd name="T9" fmla="*/ 6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íṡļiḑe"/>
            <p:cNvSpPr/>
            <p:nvPr/>
          </p:nvSpPr>
          <p:spPr bwMode="auto">
            <a:xfrm>
              <a:off x="5057775" y="3054350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1 h 6"/>
                <a:gd name="T4" fmla="*/ 0 w 1"/>
                <a:gd name="T5" fmla="*/ 6 h 6"/>
                <a:gd name="T6" fmla="*/ 0 w 1"/>
                <a:gd name="T7" fmla="*/ 6 h 6"/>
                <a:gd name="T8" fmla="*/ 1 w 1"/>
                <a:gd name="T9" fmla="*/ 6 h 6"/>
                <a:gd name="T10" fmla="*/ 1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ṥ1iḑè"/>
            <p:cNvSpPr/>
            <p:nvPr/>
          </p:nvSpPr>
          <p:spPr bwMode="auto">
            <a:xfrm>
              <a:off x="5059363" y="2547938"/>
              <a:ext cx="749300" cy="515938"/>
            </a:xfrm>
            <a:custGeom>
              <a:avLst/>
              <a:gdLst>
                <a:gd name="T0" fmla="*/ 466 w 472"/>
                <a:gd name="T1" fmla="*/ 0 h 325"/>
                <a:gd name="T2" fmla="*/ 0 w 472"/>
                <a:gd name="T3" fmla="*/ 319 h 325"/>
                <a:gd name="T4" fmla="*/ 0 w 472"/>
                <a:gd name="T5" fmla="*/ 325 h 325"/>
                <a:gd name="T6" fmla="*/ 6 w 472"/>
                <a:gd name="T7" fmla="*/ 325 h 325"/>
                <a:gd name="T8" fmla="*/ 472 w 472"/>
                <a:gd name="T9" fmla="*/ 5 h 325"/>
                <a:gd name="T10" fmla="*/ 466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466" y="0"/>
                  </a:moveTo>
                  <a:lnTo>
                    <a:pt x="0" y="319"/>
                  </a:lnTo>
                  <a:lnTo>
                    <a:pt x="0" y="325"/>
                  </a:lnTo>
                  <a:lnTo>
                    <a:pt x="6" y="325"/>
                  </a:lnTo>
                  <a:lnTo>
                    <a:pt x="472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š1îḍê"/>
            <p:cNvSpPr/>
            <p:nvPr/>
          </p:nvSpPr>
          <p:spPr bwMode="auto">
            <a:xfrm>
              <a:off x="5059363" y="2547938"/>
              <a:ext cx="749300" cy="515938"/>
            </a:xfrm>
            <a:custGeom>
              <a:avLst/>
              <a:gdLst>
                <a:gd name="T0" fmla="*/ 466 w 472"/>
                <a:gd name="T1" fmla="*/ 0 h 325"/>
                <a:gd name="T2" fmla="*/ 0 w 472"/>
                <a:gd name="T3" fmla="*/ 319 h 325"/>
                <a:gd name="T4" fmla="*/ 0 w 472"/>
                <a:gd name="T5" fmla="*/ 325 h 325"/>
                <a:gd name="T6" fmla="*/ 6 w 472"/>
                <a:gd name="T7" fmla="*/ 325 h 325"/>
                <a:gd name="T8" fmla="*/ 472 w 472"/>
                <a:gd name="T9" fmla="*/ 5 h 325"/>
                <a:gd name="T10" fmla="*/ 466 w 472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5">
                  <a:moveTo>
                    <a:pt x="466" y="0"/>
                  </a:moveTo>
                  <a:lnTo>
                    <a:pt x="0" y="319"/>
                  </a:lnTo>
                  <a:lnTo>
                    <a:pt x="0" y="325"/>
                  </a:lnTo>
                  <a:lnTo>
                    <a:pt x="6" y="325"/>
                  </a:lnTo>
                  <a:lnTo>
                    <a:pt x="472" y="5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ṣ1iďê"/>
            <p:cNvSpPr/>
            <p:nvPr/>
          </p:nvSpPr>
          <p:spPr bwMode="auto">
            <a:xfrm>
              <a:off x="5799138" y="254158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ṥ1iḓé"/>
            <p:cNvSpPr/>
            <p:nvPr/>
          </p:nvSpPr>
          <p:spPr bwMode="auto">
            <a:xfrm>
              <a:off x="5799138" y="254158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śļîďé"/>
            <p:cNvSpPr/>
            <p:nvPr/>
          </p:nvSpPr>
          <p:spPr bwMode="auto">
            <a:xfrm>
              <a:off x="5054600" y="3397250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5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ṥļíḑé"/>
            <p:cNvSpPr/>
            <p:nvPr/>
          </p:nvSpPr>
          <p:spPr bwMode="auto">
            <a:xfrm>
              <a:off x="5054600" y="3397250"/>
              <a:ext cx="4763" cy="793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5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ïś1iḋê"/>
            <p:cNvSpPr/>
            <p:nvPr/>
          </p:nvSpPr>
          <p:spPr bwMode="auto">
            <a:xfrm>
              <a:off x="5059363" y="3394075"/>
              <a:ext cx="9525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šḷíḓé"/>
            <p:cNvSpPr/>
            <p:nvPr/>
          </p:nvSpPr>
          <p:spPr bwMode="auto">
            <a:xfrm>
              <a:off x="5059363" y="3394075"/>
              <a:ext cx="9525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0 w 6"/>
                <a:gd name="T5" fmla="*/ 4 h 4"/>
                <a:gd name="T6" fmla="*/ 6 w 6"/>
                <a:gd name="T7" fmla="*/ 4 h 4"/>
                <a:gd name="T8" fmla="*/ 1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sľïḍe"/>
            <p:cNvSpPr/>
            <p:nvPr/>
          </p:nvSpPr>
          <p:spPr bwMode="auto">
            <a:xfrm>
              <a:off x="5057775" y="3400425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ṥḷîḑè"/>
            <p:cNvSpPr/>
            <p:nvPr/>
          </p:nvSpPr>
          <p:spPr bwMode="auto">
            <a:xfrm>
              <a:off x="5057775" y="3400425"/>
              <a:ext cx="1588" cy="6350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1 w 1"/>
                <a:gd name="T7" fmla="*/ 4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ṩḻíḓê"/>
            <p:cNvSpPr/>
            <p:nvPr/>
          </p:nvSpPr>
          <p:spPr bwMode="auto">
            <a:xfrm>
              <a:off x="5059363" y="3400425"/>
              <a:ext cx="749300" cy="512763"/>
            </a:xfrm>
            <a:custGeom>
              <a:avLst/>
              <a:gdLst>
                <a:gd name="T0" fmla="*/ 6 w 472"/>
                <a:gd name="T1" fmla="*/ 0 h 323"/>
                <a:gd name="T2" fmla="*/ 0 w 472"/>
                <a:gd name="T3" fmla="*/ 0 h 323"/>
                <a:gd name="T4" fmla="*/ 0 w 472"/>
                <a:gd name="T5" fmla="*/ 4 h 323"/>
                <a:gd name="T6" fmla="*/ 466 w 472"/>
                <a:gd name="T7" fmla="*/ 323 h 323"/>
                <a:gd name="T8" fmla="*/ 472 w 472"/>
                <a:gd name="T9" fmla="*/ 319 h 323"/>
                <a:gd name="T10" fmla="*/ 6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66" y="323"/>
                  </a:lnTo>
                  <a:lnTo>
                    <a:pt x="472" y="3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ṩḻíḋé"/>
            <p:cNvSpPr/>
            <p:nvPr/>
          </p:nvSpPr>
          <p:spPr bwMode="auto">
            <a:xfrm>
              <a:off x="5059363" y="3400425"/>
              <a:ext cx="749300" cy="512763"/>
            </a:xfrm>
            <a:custGeom>
              <a:avLst/>
              <a:gdLst>
                <a:gd name="T0" fmla="*/ 6 w 472"/>
                <a:gd name="T1" fmla="*/ 0 h 323"/>
                <a:gd name="T2" fmla="*/ 0 w 472"/>
                <a:gd name="T3" fmla="*/ 0 h 323"/>
                <a:gd name="T4" fmla="*/ 0 w 472"/>
                <a:gd name="T5" fmla="*/ 4 h 323"/>
                <a:gd name="T6" fmla="*/ 466 w 472"/>
                <a:gd name="T7" fmla="*/ 323 h 323"/>
                <a:gd name="T8" fmla="*/ 472 w 472"/>
                <a:gd name="T9" fmla="*/ 319 h 323"/>
                <a:gd name="T10" fmla="*/ 6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6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66" y="323"/>
                  </a:lnTo>
                  <a:lnTo>
                    <a:pt x="472" y="31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ṩliḑê"/>
            <p:cNvSpPr/>
            <p:nvPr/>
          </p:nvSpPr>
          <p:spPr bwMode="auto">
            <a:xfrm>
              <a:off x="6557963" y="4419600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close/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sľïdê"/>
            <p:cNvSpPr/>
            <p:nvPr/>
          </p:nvSpPr>
          <p:spPr bwMode="auto">
            <a:xfrm>
              <a:off x="6557963" y="4419600"/>
              <a:ext cx="4763" cy="95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0 w 3"/>
                <a:gd name="T5" fmla="*/ 6 h 6"/>
                <a:gd name="T6" fmla="*/ 0 w 3"/>
                <a:gd name="T7" fmla="*/ 5 h 6"/>
                <a:gd name="T8" fmla="*/ 0 w 3"/>
                <a:gd name="T9" fmla="*/ 0 h 6"/>
                <a:gd name="T10" fmla="*/ 0 w 3"/>
                <a:gd name="T11" fmla="*/ 5 h 6"/>
                <a:gd name="T12" fmla="*/ 3 w 3"/>
                <a:gd name="T13" fmla="*/ 2 h 6"/>
                <a:gd name="T14" fmla="*/ 0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$lîḋe"/>
            <p:cNvSpPr/>
            <p:nvPr/>
          </p:nvSpPr>
          <p:spPr bwMode="auto">
            <a:xfrm>
              <a:off x="6548438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6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ṡḷîḑê"/>
            <p:cNvSpPr/>
            <p:nvPr/>
          </p:nvSpPr>
          <p:spPr bwMode="auto">
            <a:xfrm>
              <a:off x="6548438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4 w 6"/>
                <a:gd name="T5" fmla="*/ 3 h 3"/>
                <a:gd name="T6" fmla="*/ 6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islîḋè"/>
            <p:cNvSpPr/>
            <p:nvPr/>
          </p:nvSpPr>
          <p:spPr bwMode="auto">
            <a:xfrm>
              <a:off x="6557963" y="4419600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$ḻïďê"/>
            <p:cNvSpPr/>
            <p:nvPr/>
          </p:nvSpPr>
          <p:spPr bwMode="auto">
            <a:xfrm>
              <a:off x="6557963" y="4419600"/>
              <a:ext cx="0" cy="7938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5 h 5"/>
                <a:gd name="T4" fmla="*/ 0 h 5"/>
                <a:gd name="T5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s1ïḑè"/>
            <p:cNvSpPr/>
            <p:nvPr/>
          </p:nvSpPr>
          <p:spPr bwMode="auto">
            <a:xfrm>
              <a:off x="5808663" y="3913188"/>
              <a:ext cx="749300" cy="514350"/>
            </a:xfrm>
            <a:custGeom>
              <a:avLst/>
              <a:gdLst>
                <a:gd name="T0" fmla="*/ 7 w 472"/>
                <a:gd name="T1" fmla="*/ 0 h 324"/>
                <a:gd name="T2" fmla="*/ 0 w 472"/>
                <a:gd name="T3" fmla="*/ 5 h 324"/>
                <a:gd name="T4" fmla="*/ 466 w 472"/>
                <a:gd name="T5" fmla="*/ 324 h 324"/>
                <a:gd name="T6" fmla="*/ 472 w 472"/>
                <a:gd name="T7" fmla="*/ 324 h 324"/>
                <a:gd name="T8" fmla="*/ 472 w 472"/>
                <a:gd name="T9" fmla="*/ 319 h 324"/>
                <a:gd name="T10" fmla="*/ 7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7" y="0"/>
                  </a:moveTo>
                  <a:lnTo>
                    <a:pt x="0" y="5"/>
                  </a:lnTo>
                  <a:lnTo>
                    <a:pt x="466" y="324"/>
                  </a:lnTo>
                  <a:lnTo>
                    <a:pt x="472" y="324"/>
                  </a:lnTo>
                  <a:lnTo>
                    <a:pt x="472" y="3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ïšľiḍè"/>
            <p:cNvSpPr/>
            <p:nvPr/>
          </p:nvSpPr>
          <p:spPr bwMode="auto">
            <a:xfrm>
              <a:off x="5808663" y="3913188"/>
              <a:ext cx="749300" cy="514350"/>
            </a:xfrm>
            <a:custGeom>
              <a:avLst/>
              <a:gdLst>
                <a:gd name="T0" fmla="*/ 7 w 472"/>
                <a:gd name="T1" fmla="*/ 0 h 324"/>
                <a:gd name="T2" fmla="*/ 0 w 472"/>
                <a:gd name="T3" fmla="*/ 5 h 324"/>
                <a:gd name="T4" fmla="*/ 466 w 472"/>
                <a:gd name="T5" fmla="*/ 324 h 324"/>
                <a:gd name="T6" fmla="*/ 472 w 472"/>
                <a:gd name="T7" fmla="*/ 324 h 324"/>
                <a:gd name="T8" fmla="*/ 472 w 472"/>
                <a:gd name="T9" fmla="*/ 319 h 324"/>
                <a:gd name="T10" fmla="*/ 7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7" y="0"/>
                  </a:moveTo>
                  <a:lnTo>
                    <a:pt x="0" y="5"/>
                  </a:lnTo>
                  <a:lnTo>
                    <a:pt x="466" y="324"/>
                  </a:lnTo>
                  <a:lnTo>
                    <a:pt x="472" y="324"/>
                  </a:lnTo>
                  <a:lnTo>
                    <a:pt x="472" y="3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ïṣlïḑê"/>
            <p:cNvSpPr/>
            <p:nvPr/>
          </p:nvSpPr>
          <p:spPr bwMode="auto">
            <a:xfrm>
              <a:off x="6557963" y="3397250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ïsḻíďè"/>
            <p:cNvSpPr/>
            <p:nvPr/>
          </p:nvSpPr>
          <p:spPr bwMode="auto">
            <a:xfrm>
              <a:off x="6557963" y="3397250"/>
              <a:ext cx="4763" cy="7938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2 h 5"/>
                <a:gd name="T6" fmla="*/ 0 w 3"/>
                <a:gd name="T7" fmla="*/ 5 h 5"/>
                <a:gd name="T8" fmla="*/ 3 w 3"/>
                <a:gd name="T9" fmla="*/ 5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îsḻidê"/>
            <p:cNvSpPr/>
            <p:nvPr/>
          </p:nvSpPr>
          <p:spPr bwMode="auto">
            <a:xfrm>
              <a:off x="6548438" y="33940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ślíḓe"/>
            <p:cNvSpPr/>
            <p:nvPr/>
          </p:nvSpPr>
          <p:spPr bwMode="auto">
            <a:xfrm>
              <a:off x="6548438" y="33940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6 w 6"/>
                <a:gd name="T5" fmla="*/ 4 h 4"/>
                <a:gd name="T6" fmla="*/ 6 w 6"/>
                <a:gd name="T7" fmla="*/ 2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iSḷíďé"/>
            <p:cNvSpPr/>
            <p:nvPr/>
          </p:nvSpPr>
          <p:spPr bwMode="auto">
            <a:xfrm>
              <a:off x="6557963" y="3400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3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ísḷïďé"/>
            <p:cNvSpPr/>
            <p:nvPr/>
          </p:nvSpPr>
          <p:spPr bwMode="auto">
            <a:xfrm>
              <a:off x="6557963" y="3400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3 h 4"/>
                <a:gd name="T4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ṧļïďé"/>
            <p:cNvSpPr/>
            <p:nvPr/>
          </p:nvSpPr>
          <p:spPr bwMode="auto">
            <a:xfrm>
              <a:off x="5808663" y="3400425"/>
              <a:ext cx="749300" cy="512763"/>
            </a:xfrm>
            <a:custGeom>
              <a:avLst/>
              <a:gdLst>
                <a:gd name="T0" fmla="*/ 472 w 472"/>
                <a:gd name="T1" fmla="*/ 0 h 323"/>
                <a:gd name="T2" fmla="*/ 466 w 472"/>
                <a:gd name="T3" fmla="*/ 0 h 323"/>
                <a:gd name="T4" fmla="*/ 0 w 472"/>
                <a:gd name="T5" fmla="*/ 319 h 323"/>
                <a:gd name="T6" fmla="*/ 7 w 472"/>
                <a:gd name="T7" fmla="*/ 323 h 323"/>
                <a:gd name="T8" fmla="*/ 472 w 472"/>
                <a:gd name="T9" fmla="*/ 4 h 323"/>
                <a:gd name="T10" fmla="*/ 472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472" y="0"/>
                  </a:moveTo>
                  <a:lnTo>
                    <a:pt x="466" y="0"/>
                  </a:lnTo>
                  <a:lnTo>
                    <a:pt x="0" y="319"/>
                  </a:lnTo>
                  <a:lnTo>
                    <a:pt x="7" y="323"/>
                  </a:lnTo>
                  <a:lnTo>
                    <a:pt x="472" y="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ṩlîḋé"/>
            <p:cNvSpPr/>
            <p:nvPr/>
          </p:nvSpPr>
          <p:spPr bwMode="auto">
            <a:xfrm>
              <a:off x="5808663" y="3400425"/>
              <a:ext cx="749300" cy="512763"/>
            </a:xfrm>
            <a:custGeom>
              <a:avLst/>
              <a:gdLst>
                <a:gd name="T0" fmla="*/ 472 w 472"/>
                <a:gd name="T1" fmla="*/ 0 h 323"/>
                <a:gd name="T2" fmla="*/ 466 w 472"/>
                <a:gd name="T3" fmla="*/ 0 h 323"/>
                <a:gd name="T4" fmla="*/ 0 w 472"/>
                <a:gd name="T5" fmla="*/ 319 h 323"/>
                <a:gd name="T6" fmla="*/ 7 w 472"/>
                <a:gd name="T7" fmla="*/ 323 h 323"/>
                <a:gd name="T8" fmla="*/ 472 w 472"/>
                <a:gd name="T9" fmla="*/ 4 h 323"/>
                <a:gd name="T10" fmla="*/ 472 w 472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3">
                  <a:moveTo>
                    <a:pt x="472" y="0"/>
                  </a:moveTo>
                  <a:lnTo>
                    <a:pt x="466" y="0"/>
                  </a:lnTo>
                  <a:lnTo>
                    <a:pt x="0" y="319"/>
                  </a:lnTo>
                  <a:lnTo>
                    <a:pt x="7" y="323"/>
                  </a:lnTo>
                  <a:lnTo>
                    <a:pt x="472" y="4"/>
                  </a:lnTo>
                  <a:lnTo>
                    <a:pt x="4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ŝḷîde"/>
            <p:cNvSpPr/>
            <p:nvPr/>
          </p:nvSpPr>
          <p:spPr bwMode="auto">
            <a:xfrm>
              <a:off x="5054600" y="4419600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ṥḻíďé"/>
            <p:cNvSpPr/>
            <p:nvPr/>
          </p:nvSpPr>
          <p:spPr bwMode="auto">
            <a:xfrm>
              <a:off x="5054600" y="4419600"/>
              <a:ext cx="4763" cy="9525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0 h 6"/>
                <a:gd name="T10" fmla="*/ 0 w 3"/>
                <a:gd name="T11" fmla="*/ 2 h 6"/>
                <a:gd name="T12" fmla="*/ 2 w 3"/>
                <a:gd name="T13" fmla="*/ 5 h 6"/>
                <a:gd name="T14" fmla="*/ 2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ṩlíďê"/>
            <p:cNvSpPr/>
            <p:nvPr/>
          </p:nvSpPr>
          <p:spPr bwMode="auto">
            <a:xfrm>
              <a:off x="5059363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D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îšlídè"/>
            <p:cNvSpPr/>
            <p:nvPr/>
          </p:nvSpPr>
          <p:spPr bwMode="auto">
            <a:xfrm>
              <a:off x="5059363" y="4427538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Slîḍè"/>
            <p:cNvSpPr/>
            <p:nvPr/>
          </p:nvSpPr>
          <p:spPr bwMode="auto">
            <a:xfrm>
              <a:off x="5057775" y="441960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5 h 5"/>
                <a:gd name="T10" fmla="*/ 1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7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ïṩḷiďe"/>
            <p:cNvSpPr/>
            <p:nvPr/>
          </p:nvSpPr>
          <p:spPr bwMode="auto">
            <a:xfrm>
              <a:off x="5057775" y="4419600"/>
              <a:ext cx="1588" cy="7938"/>
            </a:xfrm>
            <a:custGeom>
              <a:avLst/>
              <a:gdLst>
                <a:gd name="T0" fmla="*/ 1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5 h 5"/>
                <a:gd name="T10" fmla="*/ 1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š1ïḑè"/>
            <p:cNvSpPr/>
            <p:nvPr/>
          </p:nvSpPr>
          <p:spPr bwMode="auto">
            <a:xfrm>
              <a:off x="5059363" y="3913188"/>
              <a:ext cx="749300" cy="514350"/>
            </a:xfrm>
            <a:custGeom>
              <a:avLst/>
              <a:gdLst>
                <a:gd name="T0" fmla="*/ 466 w 472"/>
                <a:gd name="T1" fmla="*/ 0 h 324"/>
                <a:gd name="T2" fmla="*/ 0 w 472"/>
                <a:gd name="T3" fmla="*/ 319 h 324"/>
                <a:gd name="T4" fmla="*/ 0 w 472"/>
                <a:gd name="T5" fmla="*/ 324 h 324"/>
                <a:gd name="T6" fmla="*/ 6 w 472"/>
                <a:gd name="T7" fmla="*/ 324 h 324"/>
                <a:gd name="T8" fmla="*/ 472 w 472"/>
                <a:gd name="T9" fmla="*/ 5 h 324"/>
                <a:gd name="T10" fmla="*/ 46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66" y="0"/>
                  </a:moveTo>
                  <a:lnTo>
                    <a:pt x="0" y="319"/>
                  </a:lnTo>
                  <a:lnTo>
                    <a:pt x="0" y="324"/>
                  </a:lnTo>
                  <a:lnTo>
                    <a:pt x="6" y="324"/>
                  </a:lnTo>
                  <a:lnTo>
                    <a:pt x="472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BB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ŝḻiḓé"/>
            <p:cNvSpPr/>
            <p:nvPr/>
          </p:nvSpPr>
          <p:spPr bwMode="auto">
            <a:xfrm>
              <a:off x="5059363" y="3913188"/>
              <a:ext cx="749300" cy="514350"/>
            </a:xfrm>
            <a:custGeom>
              <a:avLst/>
              <a:gdLst>
                <a:gd name="T0" fmla="*/ 466 w 472"/>
                <a:gd name="T1" fmla="*/ 0 h 324"/>
                <a:gd name="T2" fmla="*/ 0 w 472"/>
                <a:gd name="T3" fmla="*/ 319 h 324"/>
                <a:gd name="T4" fmla="*/ 0 w 472"/>
                <a:gd name="T5" fmla="*/ 324 h 324"/>
                <a:gd name="T6" fmla="*/ 6 w 472"/>
                <a:gd name="T7" fmla="*/ 324 h 324"/>
                <a:gd name="T8" fmla="*/ 472 w 472"/>
                <a:gd name="T9" fmla="*/ 5 h 324"/>
                <a:gd name="T10" fmla="*/ 466 w 472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24">
                  <a:moveTo>
                    <a:pt x="466" y="0"/>
                  </a:moveTo>
                  <a:lnTo>
                    <a:pt x="0" y="319"/>
                  </a:lnTo>
                  <a:lnTo>
                    <a:pt x="0" y="324"/>
                  </a:lnTo>
                  <a:lnTo>
                    <a:pt x="6" y="324"/>
                  </a:lnTo>
                  <a:lnTo>
                    <a:pt x="472" y="5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íṥļíďè"/>
            <p:cNvSpPr/>
            <p:nvPr/>
          </p:nvSpPr>
          <p:spPr bwMode="auto">
            <a:xfrm>
              <a:off x="5799138" y="390683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6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şļîḍê"/>
            <p:cNvSpPr/>
            <p:nvPr/>
          </p:nvSpPr>
          <p:spPr bwMode="auto">
            <a:xfrm>
              <a:off x="5799138" y="3906838"/>
              <a:ext cx="20638" cy="14288"/>
            </a:xfrm>
            <a:custGeom>
              <a:avLst/>
              <a:gdLst>
                <a:gd name="T0" fmla="*/ 6 w 13"/>
                <a:gd name="T1" fmla="*/ 0 h 9"/>
                <a:gd name="T2" fmla="*/ 0 w 13"/>
                <a:gd name="T3" fmla="*/ 4 h 9"/>
                <a:gd name="T4" fmla="*/ 6 w 13"/>
                <a:gd name="T5" fmla="*/ 9 h 9"/>
                <a:gd name="T6" fmla="*/ 13 w 13"/>
                <a:gd name="T7" fmla="*/ 4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0" y="4"/>
                  </a:lnTo>
                  <a:lnTo>
                    <a:pt x="6" y="9"/>
                  </a:lnTo>
                  <a:lnTo>
                    <a:pt x="13" y="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ïşľiḑe"/>
            <p:cNvSpPr/>
            <p:nvPr/>
          </p:nvSpPr>
          <p:spPr bwMode="auto">
            <a:xfrm>
              <a:off x="6796088" y="4165600"/>
              <a:ext cx="1503363" cy="885825"/>
            </a:xfrm>
            <a:custGeom>
              <a:avLst/>
              <a:gdLst>
                <a:gd name="T0" fmla="*/ 947 w 947"/>
                <a:gd name="T1" fmla="*/ 558 h 558"/>
                <a:gd name="T2" fmla="*/ 745 w 947"/>
                <a:gd name="T3" fmla="*/ 167 h 558"/>
                <a:gd name="T4" fmla="*/ 677 w 947"/>
                <a:gd name="T5" fmla="*/ 352 h 558"/>
                <a:gd name="T6" fmla="*/ 438 w 947"/>
                <a:gd name="T7" fmla="*/ 0 h 558"/>
                <a:gd name="T8" fmla="*/ 278 w 947"/>
                <a:gd name="T9" fmla="*/ 218 h 558"/>
                <a:gd name="T10" fmla="*/ 201 w 947"/>
                <a:gd name="T11" fmla="*/ 126 h 558"/>
                <a:gd name="T12" fmla="*/ 0 w 947"/>
                <a:gd name="T13" fmla="*/ 373 h 558"/>
                <a:gd name="T14" fmla="*/ 0 w 947"/>
                <a:gd name="T15" fmla="*/ 558 h 558"/>
                <a:gd name="T16" fmla="*/ 947 w 947"/>
                <a:gd name="T1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558">
                  <a:moveTo>
                    <a:pt x="947" y="558"/>
                  </a:moveTo>
                  <a:lnTo>
                    <a:pt x="745" y="167"/>
                  </a:lnTo>
                  <a:lnTo>
                    <a:pt x="677" y="352"/>
                  </a:lnTo>
                  <a:lnTo>
                    <a:pt x="438" y="0"/>
                  </a:lnTo>
                  <a:lnTo>
                    <a:pt x="278" y="218"/>
                  </a:lnTo>
                  <a:lnTo>
                    <a:pt x="201" y="126"/>
                  </a:lnTo>
                  <a:lnTo>
                    <a:pt x="0" y="373"/>
                  </a:lnTo>
                  <a:lnTo>
                    <a:pt x="0" y="558"/>
                  </a:lnTo>
                  <a:lnTo>
                    <a:pt x="947" y="558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šlïḓè"/>
            <p:cNvSpPr/>
            <p:nvPr/>
          </p:nvSpPr>
          <p:spPr bwMode="auto">
            <a:xfrm>
              <a:off x="8005763" y="4151313"/>
              <a:ext cx="217488" cy="215900"/>
            </a:xfrm>
            <a:prstGeom prst="ellipse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îṩľíďe"/>
            <p:cNvSpPr/>
            <p:nvPr/>
          </p:nvSpPr>
          <p:spPr bwMode="auto">
            <a:xfrm>
              <a:off x="4168775" y="4537075"/>
              <a:ext cx="1257300" cy="60325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śľide"/>
            <p:cNvSpPr/>
            <p:nvPr/>
          </p:nvSpPr>
          <p:spPr bwMode="auto">
            <a:xfrm>
              <a:off x="4168775" y="4665663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íSlîḋê"/>
            <p:cNvSpPr/>
            <p:nvPr/>
          </p:nvSpPr>
          <p:spPr bwMode="auto">
            <a:xfrm>
              <a:off x="4168775" y="4794250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iṡ1îḑe"/>
            <p:cNvSpPr/>
            <p:nvPr/>
          </p:nvSpPr>
          <p:spPr bwMode="auto">
            <a:xfrm>
              <a:off x="4168775" y="4922838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iṩliḋè"/>
            <p:cNvSpPr/>
            <p:nvPr/>
          </p:nvSpPr>
          <p:spPr bwMode="auto">
            <a:xfrm>
              <a:off x="4168775" y="5051425"/>
              <a:ext cx="1257300" cy="58738"/>
            </a:xfrm>
            <a:prstGeom prst="rect">
              <a:avLst/>
            </a:pr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1" name="椭圆 180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1338580" y="311785"/>
            <a:ext cx="3495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OEM</a:t>
            </a: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系统介绍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6948403" y="3799298"/>
            <a:ext cx="3742055" cy="753110"/>
            <a:chOff x="1524994" y="4247246"/>
            <a:chExt cx="3717760" cy="748220"/>
          </a:xfrm>
        </p:grpSpPr>
        <p:sp>
          <p:nvSpPr>
            <p:cNvPr id="7" name="Oval 457"/>
            <p:cNvSpPr/>
            <p:nvPr>
              <p:custDataLst>
                <p:tags r:id="rId3"/>
              </p:custDataLst>
            </p:nvPr>
          </p:nvSpPr>
          <p:spPr>
            <a:xfrm>
              <a:off x="1524994" y="4247246"/>
              <a:ext cx="552148" cy="552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TextBox 459"/>
            <p:cNvSpPr txBox="1"/>
            <p:nvPr>
              <p:custDataLst>
                <p:tags r:id="rId4"/>
              </p:custDataLst>
            </p:nvPr>
          </p:nvSpPr>
          <p:spPr>
            <a:xfrm>
              <a:off x="1524994" y="4261710"/>
              <a:ext cx="552147" cy="47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4"/>
            <p:cNvSpPr txBox="1"/>
            <p:nvPr>
              <p:custDataLst>
                <p:tags r:id="rId5"/>
              </p:custDataLst>
            </p:nvPr>
          </p:nvSpPr>
          <p:spPr>
            <a:xfrm>
              <a:off x="2120542" y="4269327"/>
              <a:ext cx="3122212" cy="7261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43941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连锁店铺可一键复制logo、背景图片到其他连锁店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43941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32" name="Shape 3624"/>
          <p:cNvSpPr/>
          <p:nvPr/>
        </p:nvSpPr>
        <p:spPr>
          <a:xfrm>
            <a:off x="6624665" y="1782048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7256995" y="1660917"/>
            <a:ext cx="3111308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dirty="0">
                <a:cs typeface="+mn-ea"/>
                <a:sym typeface="+mn-lt"/>
              </a:rPr>
              <a:t>OME</a:t>
            </a:r>
            <a:r>
              <a:rPr lang="zh-CN" altLang="en-US" dirty="0">
                <a:cs typeface="+mn-ea"/>
                <a:sym typeface="+mn-lt"/>
              </a:rPr>
              <a:t>产品介绍详情链接：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7256780" y="2035175"/>
            <a:ext cx="3582035" cy="27686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cs typeface="+mn-ea"/>
                <a:sym typeface="+mn-lt"/>
              </a:rPr>
              <a:t>http://blog.aibaocloud.com/article/281.html</a:t>
            </a:r>
            <a:endParaRPr lang="en-US" sz="1200">
              <a:cs typeface="+mn-ea"/>
              <a:sym typeface="+mn-lt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7256780" y="2906395"/>
            <a:ext cx="4117975" cy="323151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cs typeface="+mn-ea"/>
                <a:sym typeface="+mn-lt"/>
              </a:rPr>
              <a:t>关于注册账号，OEM云后台登陆界面已不支持注册账号，需要注册单店的可前往</a:t>
            </a:r>
            <a:r>
              <a:rPr lang="zh-CN" altLang="en-US" sz="1400">
                <a:cs typeface="+mn-ea"/>
                <a:sym typeface="+mn-lt"/>
              </a:rPr>
              <a:t>：</a:t>
            </a:r>
            <a:endParaRPr lang="en-US" sz="140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cs typeface="+mn-ea"/>
                <a:sym typeface="+mn-lt"/>
              </a:rPr>
              <a:t>1</a:t>
            </a:r>
            <a:r>
              <a:rPr lang="zh-CN" altLang="en-US" sz="1400">
                <a:cs typeface="+mn-ea"/>
                <a:sym typeface="+mn-lt"/>
              </a:rPr>
              <a:t>、</a:t>
            </a:r>
            <a:r>
              <a:rPr lang="en-US" sz="1400">
                <a:cs typeface="+mn-ea"/>
                <a:sym typeface="+mn-lt"/>
              </a:rPr>
              <a:t>云收银云后台：h.aibaocloud.com注册 </a:t>
            </a:r>
            <a:endParaRPr lang="en-US" sz="140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cs typeface="+mn-ea"/>
                <a:sym typeface="+mn-lt"/>
              </a:rPr>
              <a:t>2</a:t>
            </a:r>
            <a:r>
              <a:rPr lang="zh-CN" altLang="en-US" sz="1400">
                <a:cs typeface="+mn-ea"/>
                <a:sym typeface="+mn-lt"/>
              </a:rPr>
              <a:t>、</a:t>
            </a:r>
            <a:r>
              <a:rPr lang="en-US" sz="1400">
                <a:cs typeface="+mn-ea"/>
                <a:sym typeface="+mn-lt"/>
              </a:rPr>
              <a:t>pc前台登录单机注册云账户</a:t>
            </a:r>
            <a:endParaRPr lang="en-US" sz="140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cs typeface="+mn-ea"/>
                <a:sym typeface="+mn-lt"/>
              </a:rPr>
              <a:t>3</a:t>
            </a:r>
            <a:r>
              <a:rPr lang="zh-CN" altLang="en-US" sz="1400">
                <a:cs typeface="+mn-ea"/>
                <a:sym typeface="+mn-lt"/>
              </a:rPr>
              <a:t>、</a:t>
            </a:r>
            <a:r>
              <a:rPr lang="en-US" sz="1400">
                <a:cs typeface="+mn-ea"/>
                <a:sym typeface="+mn-lt"/>
              </a:rPr>
              <a:t>爱宝联盟注册账号等三个地方进行注册账号</a:t>
            </a:r>
            <a:endParaRPr lang="en-US" sz="140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cs typeface="+mn-ea"/>
                <a:sym typeface="+mn-lt"/>
              </a:rPr>
              <a:t>连锁店铺的可在注册完成总店后登陆总店的OEM云后台-【连锁管理】进行新增分店</a:t>
            </a:r>
            <a:endParaRPr lang="en-US" sz="140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cs typeface="+mn-ea"/>
                <a:sym typeface="+mn-lt"/>
              </a:rPr>
              <a:t>如果想要前台点击跳转oem后台路径的话，需要先开通后台oem产品，前台重新登录账号后才可以在前台跳转</a:t>
            </a:r>
            <a:endParaRPr lang="en-US" sz="1400">
              <a:cs typeface="+mn-ea"/>
              <a:sym typeface="+mn-lt"/>
            </a:endParaRPr>
          </a:p>
        </p:txBody>
      </p:sp>
      <p:grpSp>
        <p:nvGrpSpPr>
          <p:cNvPr id="26" name="0ce396b1-13d0-41fe-bb34-ddfd460a4f6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29783" y="2034885"/>
            <a:ext cx="5964676" cy="3212610"/>
            <a:chOff x="2426337" y="1452498"/>
            <a:chExt cx="7339327" cy="3953005"/>
          </a:xfrm>
        </p:grpSpPr>
        <p:sp>
          <p:nvSpPr>
            <p:cNvPr id="27" name="í$líḋè"/>
            <p:cNvSpPr/>
            <p:nvPr/>
          </p:nvSpPr>
          <p:spPr bwMode="auto">
            <a:xfrm>
              <a:off x="2426337" y="1452498"/>
              <a:ext cx="7339327" cy="3953005"/>
            </a:xfrm>
            <a:custGeom>
              <a:avLst/>
              <a:gdLst>
                <a:gd name="T0" fmla="*/ 4576 w 4577"/>
                <a:gd name="T1" fmla="*/ 1585 h 2468"/>
                <a:gd name="T2" fmla="*/ 4549 w 4577"/>
                <a:gd name="T3" fmla="*/ 1783 h 2468"/>
                <a:gd name="T4" fmla="*/ 4472 w 4577"/>
                <a:gd name="T5" fmla="*/ 1960 h 2468"/>
                <a:gd name="T6" fmla="*/ 4140 w 4577"/>
                <a:gd name="T7" fmla="*/ 2416 h 2468"/>
                <a:gd name="T8" fmla="*/ 3881 w 4577"/>
                <a:gd name="T9" fmla="*/ 2467 h 2468"/>
                <a:gd name="T10" fmla="*/ 869 w 4577"/>
                <a:gd name="T11" fmla="*/ 2467 h 2468"/>
                <a:gd name="T12" fmla="*/ 436 w 4577"/>
                <a:gd name="T13" fmla="*/ 2350 h 2468"/>
                <a:gd name="T14" fmla="*/ 337 w 4577"/>
                <a:gd name="T15" fmla="*/ 2278 h 2468"/>
                <a:gd name="T16" fmla="*/ 117 w 4577"/>
                <a:gd name="T17" fmla="*/ 1821 h 2468"/>
                <a:gd name="T18" fmla="*/ 0 w 4577"/>
                <a:gd name="T19" fmla="*/ 1427 h 2468"/>
                <a:gd name="T20" fmla="*/ 422 w 4577"/>
                <a:gd name="T21" fmla="*/ 769 h 2468"/>
                <a:gd name="T22" fmla="*/ 524 w 4577"/>
                <a:gd name="T23" fmla="*/ 733 h 2468"/>
                <a:gd name="T24" fmla="*/ 562 w 4577"/>
                <a:gd name="T25" fmla="*/ 724 h 2468"/>
                <a:gd name="T26" fmla="*/ 664 w 4577"/>
                <a:gd name="T27" fmla="*/ 710 h 2468"/>
                <a:gd name="T28" fmla="*/ 701 w 4577"/>
                <a:gd name="T29" fmla="*/ 709 h 2468"/>
                <a:gd name="T30" fmla="*/ 708 w 4577"/>
                <a:gd name="T31" fmla="*/ 709 h 2468"/>
                <a:gd name="T32" fmla="*/ 749 w 4577"/>
                <a:gd name="T33" fmla="*/ 710 h 2468"/>
                <a:gd name="T34" fmla="*/ 754 w 4577"/>
                <a:gd name="T35" fmla="*/ 702 h 2468"/>
                <a:gd name="T36" fmla="*/ 771 w 4577"/>
                <a:gd name="T37" fmla="*/ 675 h 2468"/>
                <a:gd name="T38" fmla="*/ 804 w 4577"/>
                <a:gd name="T39" fmla="*/ 627 h 2468"/>
                <a:gd name="T40" fmla="*/ 841 w 4577"/>
                <a:gd name="T41" fmla="*/ 577 h 2468"/>
                <a:gd name="T42" fmla="*/ 844 w 4577"/>
                <a:gd name="T43" fmla="*/ 573 h 2468"/>
                <a:gd name="T44" fmla="*/ 867 w 4577"/>
                <a:gd name="T45" fmla="*/ 546 h 2468"/>
                <a:gd name="T46" fmla="*/ 943 w 4577"/>
                <a:gd name="T47" fmla="*/ 465 h 2468"/>
                <a:gd name="T48" fmla="*/ 2191 w 4577"/>
                <a:gd name="T49" fmla="*/ 0 h 2468"/>
                <a:gd name="T50" fmla="*/ 3224 w 4577"/>
                <a:gd name="T51" fmla="*/ 292 h 2468"/>
                <a:gd name="T52" fmla="*/ 3568 w 4577"/>
                <a:gd name="T53" fmla="*/ 202 h 2468"/>
                <a:gd name="T54" fmla="*/ 4276 w 4577"/>
                <a:gd name="T55" fmla="*/ 920 h 2468"/>
                <a:gd name="T56" fmla="*/ 4272 w 4577"/>
                <a:gd name="T57" fmla="*/ 995 h 2468"/>
                <a:gd name="T58" fmla="*/ 4576 w 4577"/>
                <a:gd name="T59" fmla="*/ 1585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77" h="2468">
                  <a:moveTo>
                    <a:pt x="4576" y="1585"/>
                  </a:moveTo>
                  <a:cubicBezTo>
                    <a:pt x="4576" y="1652"/>
                    <a:pt x="4567" y="1718"/>
                    <a:pt x="4549" y="1783"/>
                  </a:cubicBezTo>
                  <a:cubicBezTo>
                    <a:pt x="4531" y="1845"/>
                    <a:pt x="4505" y="1905"/>
                    <a:pt x="4472" y="1960"/>
                  </a:cubicBezTo>
                  <a:cubicBezTo>
                    <a:pt x="4472" y="2160"/>
                    <a:pt x="4336" y="2334"/>
                    <a:pt x="4140" y="2416"/>
                  </a:cubicBezTo>
                  <a:cubicBezTo>
                    <a:pt x="4058" y="2450"/>
                    <a:pt x="3970" y="2468"/>
                    <a:pt x="3881" y="2467"/>
                  </a:cubicBezTo>
                  <a:cubicBezTo>
                    <a:pt x="869" y="2467"/>
                    <a:pt x="869" y="2467"/>
                    <a:pt x="869" y="2467"/>
                  </a:cubicBezTo>
                  <a:cubicBezTo>
                    <a:pt x="708" y="2467"/>
                    <a:pt x="559" y="2424"/>
                    <a:pt x="436" y="2350"/>
                  </a:cubicBezTo>
                  <a:cubicBezTo>
                    <a:pt x="401" y="2329"/>
                    <a:pt x="368" y="2305"/>
                    <a:pt x="337" y="2278"/>
                  </a:cubicBezTo>
                  <a:cubicBezTo>
                    <a:pt x="201" y="2161"/>
                    <a:pt x="117" y="2000"/>
                    <a:pt x="117" y="1821"/>
                  </a:cubicBezTo>
                  <a:cubicBezTo>
                    <a:pt x="40" y="1704"/>
                    <a:pt x="0" y="1567"/>
                    <a:pt x="0" y="1427"/>
                  </a:cubicBezTo>
                  <a:cubicBezTo>
                    <a:pt x="0" y="1133"/>
                    <a:pt x="174" y="881"/>
                    <a:pt x="422" y="769"/>
                  </a:cubicBezTo>
                  <a:cubicBezTo>
                    <a:pt x="455" y="755"/>
                    <a:pt x="490" y="742"/>
                    <a:pt x="524" y="733"/>
                  </a:cubicBezTo>
                  <a:cubicBezTo>
                    <a:pt x="537" y="730"/>
                    <a:pt x="549" y="727"/>
                    <a:pt x="562" y="724"/>
                  </a:cubicBezTo>
                  <a:cubicBezTo>
                    <a:pt x="596" y="717"/>
                    <a:pt x="630" y="712"/>
                    <a:pt x="664" y="710"/>
                  </a:cubicBezTo>
                  <a:cubicBezTo>
                    <a:pt x="676" y="709"/>
                    <a:pt x="689" y="709"/>
                    <a:pt x="701" y="709"/>
                  </a:cubicBezTo>
                  <a:cubicBezTo>
                    <a:pt x="708" y="709"/>
                    <a:pt x="708" y="709"/>
                    <a:pt x="708" y="709"/>
                  </a:cubicBezTo>
                  <a:cubicBezTo>
                    <a:pt x="722" y="709"/>
                    <a:pt x="736" y="709"/>
                    <a:pt x="749" y="710"/>
                  </a:cubicBezTo>
                  <a:cubicBezTo>
                    <a:pt x="754" y="702"/>
                    <a:pt x="754" y="702"/>
                    <a:pt x="754" y="702"/>
                  </a:cubicBezTo>
                  <a:cubicBezTo>
                    <a:pt x="759" y="693"/>
                    <a:pt x="765" y="684"/>
                    <a:pt x="771" y="675"/>
                  </a:cubicBezTo>
                  <a:cubicBezTo>
                    <a:pt x="781" y="659"/>
                    <a:pt x="792" y="643"/>
                    <a:pt x="804" y="627"/>
                  </a:cubicBezTo>
                  <a:cubicBezTo>
                    <a:pt x="815" y="610"/>
                    <a:pt x="828" y="593"/>
                    <a:pt x="841" y="577"/>
                  </a:cubicBezTo>
                  <a:cubicBezTo>
                    <a:pt x="844" y="573"/>
                    <a:pt x="844" y="573"/>
                    <a:pt x="844" y="573"/>
                  </a:cubicBezTo>
                  <a:cubicBezTo>
                    <a:pt x="852" y="564"/>
                    <a:pt x="859" y="555"/>
                    <a:pt x="867" y="546"/>
                  </a:cubicBezTo>
                  <a:cubicBezTo>
                    <a:pt x="891" y="518"/>
                    <a:pt x="916" y="491"/>
                    <a:pt x="943" y="465"/>
                  </a:cubicBezTo>
                  <a:cubicBezTo>
                    <a:pt x="1231" y="182"/>
                    <a:pt x="1683" y="0"/>
                    <a:pt x="2191" y="0"/>
                  </a:cubicBezTo>
                  <a:cubicBezTo>
                    <a:pt x="2586" y="0"/>
                    <a:pt x="2948" y="110"/>
                    <a:pt x="3224" y="292"/>
                  </a:cubicBezTo>
                  <a:cubicBezTo>
                    <a:pt x="3329" y="233"/>
                    <a:pt x="3448" y="202"/>
                    <a:pt x="3568" y="202"/>
                  </a:cubicBezTo>
                  <a:cubicBezTo>
                    <a:pt x="3959" y="202"/>
                    <a:pt x="4276" y="523"/>
                    <a:pt x="4276" y="920"/>
                  </a:cubicBezTo>
                  <a:cubicBezTo>
                    <a:pt x="4276" y="945"/>
                    <a:pt x="4275" y="970"/>
                    <a:pt x="4272" y="995"/>
                  </a:cubicBezTo>
                  <a:cubicBezTo>
                    <a:pt x="4463" y="1130"/>
                    <a:pt x="4577" y="1350"/>
                    <a:pt x="4576" y="1585"/>
                  </a:cubicBezTo>
                  <a:close/>
                </a:path>
              </a:pathLst>
            </a:custGeom>
            <a:solidFill>
              <a:srgbClr val="4285F4">
                <a:alpha val="8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ḷîďè"/>
            <p:cNvSpPr/>
            <p:nvPr/>
          </p:nvSpPr>
          <p:spPr bwMode="auto">
            <a:xfrm>
              <a:off x="3804115" y="2242311"/>
              <a:ext cx="119443" cy="129279"/>
            </a:xfrm>
            <a:custGeom>
              <a:avLst/>
              <a:gdLst>
                <a:gd name="T0" fmla="*/ 76 w 76"/>
                <a:gd name="T1" fmla="*/ 0 h 82"/>
                <a:gd name="T2" fmla="*/ 0 w 76"/>
                <a:gd name="T3" fmla="*/ 82 h 82"/>
                <a:gd name="T4" fmla="*/ 76 w 76"/>
                <a:gd name="T5" fmla="*/ 82 h 82"/>
                <a:gd name="T6" fmla="*/ 76 w 76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2">
                  <a:moveTo>
                    <a:pt x="76" y="0"/>
                  </a:moveTo>
                  <a:cubicBezTo>
                    <a:pt x="49" y="27"/>
                    <a:pt x="23" y="54"/>
                    <a:pt x="0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šḷîḑé"/>
            <p:cNvSpPr/>
            <p:nvPr/>
          </p:nvSpPr>
          <p:spPr bwMode="auto">
            <a:xfrm>
              <a:off x="3981171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ṣļîḑé"/>
            <p:cNvSpPr/>
            <p:nvPr/>
          </p:nvSpPr>
          <p:spPr bwMode="auto">
            <a:xfrm>
              <a:off x="3981171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ṥļîdê"/>
            <p:cNvSpPr/>
            <p:nvPr/>
          </p:nvSpPr>
          <p:spPr bwMode="auto">
            <a:xfrm>
              <a:off x="4201787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ṧlîďé"/>
            <p:cNvSpPr/>
            <p:nvPr/>
          </p:nvSpPr>
          <p:spPr bwMode="auto">
            <a:xfrm>
              <a:off x="4201787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ṥlîďé"/>
            <p:cNvSpPr/>
            <p:nvPr/>
          </p:nvSpPr>
          <p:spPr bwMode="auto">
            <a:xfrm>
              <a:off x="4420999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$ḻiḍè"/>
            <p:cNvSpPr/>
            <p:nvPr/>
          </p:nvSpPr>
          <p:spPr bwMode="auto">
            <a:xfrm>
              <a:off x="4420999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$liḑé"/>
            <p:cNvSpPr/>
            <p:nvPr/>
          </p:nvSpPr>
          <p:spPr bwMode="auto">
            <a:xfrm>
              <a:off x="4640211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šļîḓé"/>
            <p:cNvSpPr/>
            <p:nvPr/>
          </p:nvSpPr>
          <p:spPr bwMode="auto">
            <a:xfrm>
              <a:off x="4640211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ṥḻïḓe"/>
            <p:cNvSpPr/>
            <p:nvPr/>
          </p:nvSpPr>
          <p:spPr bwMode="auto">
            <a:xfrm>
              <a:off x="4860828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Sḻide"/>
            <p:cNvSpPr/>
            <p:nvPr/>
          </p:nvSpPr>
          <p:spPr bwMode="auto">
            <a:xfrm>
              <a:off x="4860828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şḷïdè"/>
            <p:cNvSpPr/>
            <p:nvPr/>
          </p:nvSpPr>
          <p:spPr bwMode="auto">
            <a:xfrm>
              <a:off x="5080039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ïṥ1iďê"/>
            <p:cNvSpPr/>
            <p:nvPr/>
          </p:nvSpPr>
          <p:spPr bwMode="auto">
            <a:xfrm>
              <a:off x="5299251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ŝlïḍe"/>
            <p:cNvSpPr/>
            <p:nvPr/>
          </p:nvSpPr>
          <p:spPr bwMode="auto">
            <a:xfrm>
              <a:off x="5299251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Sḻîďè"/>
            <p:cNvSpPr/>
            <p:nvPr/>
          </p:nvSpPr>
          <p:spPr bwMode="auto">
            <a:xfrm>
              <a:off x="5518463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ṥľïďè"/>
            <p:cNvSpPr/>
            <p:nvPr/>
          </p:nvSpPr>
          <p:spPr bwMode="auto">
            <a:xfrm>
              <a:off x="5518463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ṣ1iḓé"/>
            <p:cNvSpPr/>
            <p:nvPr/>
          </p:nvSpPr>
          <p:spPr bwMode="auto">
            <a:xfrm>
              <a:off x="5739079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$ḷiḓe"/>
            <p:cNvSpPr/>
            <p:nvPr/>
          </p:nvSpPr>
          <p:spPr bwMode="auto">
            <a:xfrm>
              <a:off x="5739079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ṥļidê"/>
            <p:cNvSpPr/>
            <p:nvPr/>
          </p:nvSpPr>
          <p:spPr bwMode="auto">
            <a:xfrm>
              <a:off x="5958291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$ļïďe"/>
            <p:cNvSpPr/>
            <p:nvPr/>
          </p:nvSpPr>
          <p:spPr bwMode="auto">
            <a:xfrm>
              <a:off x="6178908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iṣ1ídé"/>
            <p:cNvSpPr/>
            <p:nvPr/>
          </p:nvSpPr>
          <p:spPr bwMode="auto">
            <a:xfrm>
              <a:off x="6178908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Sļïḓè"/>
            <p:cNvSpPr/>
            <p:nvPr/>
          </p:nvSpPr>
          <p:spPr bwMode="auto">
            <a:xfrm>
              <a:off x="6398120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ṥḻîdè"/>
            <p:cNvSpPr/>
            <p:nvPr/>
          </p:nvSpPr>
          <p:spPr bwMode="auto">
            <a:xfrm>
              <a:off x="6398120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şlîḋè"/>
            <p:cNvSpPr/>
            <p:nvPr/>
          </p:nvSpPr>
          <p:spPr bwMode="auto">
            <a:xfrm>
              <a:off x="6618736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ṣļîďê"/>
            <p:cNvSpPr/>
            <p:nvPr/>
          </p:nvSpPr>
          <p:spPr bwMode="auto">
            <a:xfrm>
              <a:off x="6618736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ṣļide"/>
            <p:cNvSpPr/>
            <p:nvPr/>
          </p:nvSpPr>
          <p:spPr bwMode="auto">
            <a:xfrm>
              <a:off x="6836543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ṥ1idé"/>
            <p:cNvSpPr/>
            <p:nvPr/>
          </p:nvSpPr>
          <p:spPr bwMode="auto">
            <a:xfrm>
              <a:off x="6836543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ŝḻíḍé"/>
            <p:cNvSpPr/>
            <p:nvPr/>
          </p:nvSpPr>
          <p:spPr bwMode="auto">
            <a:xfrm>
              <a:off x="7057159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ṡlíḑe"/>
            <p:cNvSpPr/>
            <p:nvPr/>
          </p:nvSpPr>
          <p:spPr bwMode="auto">
            <a:xfrm>
              <a:off x="7057159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ṩľîḍé"/>
            <p:cNvSpPr/>
            <p:nvPr/>
          </p:nvSpPr>
          <p:spPr bwMode="auto">
            <a:xfrm>
              <a:off x="7276371" y="2211397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iṩlïďe"/>
            <p:cNvSpPr/>
            <p:nvPr/>
          </p:nvSpPr>
          <p:spPr bwMode="auto">
            <a:xfrm>
              <a:off x="7276371" y="2211397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ŝļîďè"/>
            <p:cNvSpPr/>
            <p:nvPr/>
          </p:nvSpPr>
          <p:spPr bwMode="auto">
            <a:xfrm>
              <a:off x="7495582" y="2211397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śḷîḋè"/>
            <p:cNvSpPr/>
            <p:nvPr/>
          </p:nvSpPr>
          <p:spPr bwMode="auto">
            <a:xfrm>
              <a:off x="7716200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îṩliḑè"/>
            <p:cNvSpPr/>
            <p:nvPr/>
          </p:nvSpPr>
          <p:spPr bwMode="auto">
            <a:xfrm>
              <a:off x="7934006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îṥ1îdé"/>
            <p:cNvSpPr/>
            <p:nvPr/>
          </p:nvSpPr>
          <p:spPr bwMode="auto">
            <a:xfrm>
              <a:off x="7934006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ïš1îdé"/>
            <p:cNvSpPr/>
            <p:nvPr/>
          </p:nvSpPr>
          <p:spPr bwMode="auto">
            <a:xfrm>
              <a:off x="8154623" y="2211397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ŝḷïḑé"/>
            <p:cNvSpPr/>
            <p:nvPr/>
          </p:nvSpPr>
          <p:spPr bwMode="auto">
            <a:xfrm>
              <a:off x="8154623" y="2211397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śľîdè"/>
            <p:cNvSpPr/>
            <p:nvPr/>
          </p:nvSpPr>
          <p:spPr bwMode="auto">
            <a:xfrm>
              <a:off x="8373834" y="2211397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ṡlïḋê"/>
            <p:cNvSpPr/>
            <p:nvPr/>
          </p:nvSpPr>
          <p:spPr bwMode="auto">
            <a:xfrm>
              <a:off x="8594451" y="2211397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Sḻïḋè"/>
            <p:cNvSpPr/>
            <p:nvPr/>
          </p:nvSpPr>
          <p:spPr bwMode="auto">
            <a:xfrm>
              <a:off x="3650948" y="2499464"/>
              <a:ext cx="51993" cy="75881"/>
            </a:xfrm>
            <a:custGeom>
              <a:avLst/>
              <a:gdLst>
                <a:gd name="T0" fmla="*/ 33 w 33"/>
                <a:gd name="T1" fmla="*/ 0 h 48"/>
                <a:gd name="T2" fmla="*/ 33 w 33"/>
                <a:gd name="T3" fmla="*/ 48 h 48"/>
                <a:gd name="T4" fmla="*/ 0 w 33"/>
                <a:gd name="T5" fmla="*/ 48 h 48"/>
                <a:gd name="T6" fmla="*/ 33 w 33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8">
                  <a:moveTo>
                    <a:pt x="33" y="0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1" y="32"/>
                    <a:pt x="22" y="15"/>
                    <a:pt x="33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Sļïďe"/>
            <p:cNvSpPr/>
            <p:nvPr/>
          </p:nvSpPr>
          <p:spPr bwMode="auto">
            <a:xfrm>
              <a:off x="3763364" y="2415152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ŝlidé"/>
            <p:cNvSpPr/>
            <p:nvPr/>
          </p:nvSpPr>
          <p:spPr bwMode="auto">
            <a:xfrm>
              <a:off x="3763364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ŝḷíde"/>
            <p:cNvSpPr/>
            <p:nvPr/>
          </p:nvSpPr>
          <p:spPr bwMode="auto">
            <a:xfrm>
              <a:off x="3981171" y="2415152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ṧľïḍê"/>
            <p:cNvSpPr/>
            <p:nvPr/>
          </p:nvSpPr>
          <p:spPr bwMode="auto">
            <a:xfrm>
              <a:off x="4201787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íṧḷiḋe"/>
            <p:cNvSpPr/>
            <p:nvPr/>
          </p:nvSpPr>
          <p:spPr bwMode="auto">
            <a:xfrm>
              <a:off x="4201787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ṧľíḓé"/>
            <p:cNvSpPr/>
            <p:nvPr/>
          </p:nvSpPr>
          <p:spPr bwMode="auto">
            <a:xfrm>
              <a:off x="4420999" y="2415152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iSľíḍè"/>
            <p:cNvSpPr/>
            <p:nvPr/>
          </p:nvSpPr>
          <p:spPr bwMode="auto">
            <a:xfrm>
              <a:off x="4420999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sľîḍè"/>
            <p:cNvSpPr/>
            <p:nvPr/>
          </p:nvSpPr>
          <p:spPr bwMode="auto">
            <a:xfrm>
              <a:off x="4640211" y="2415152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š1îḓé"/>
            <p:cNvSpPr/>
            <p:nvPr/>
          </p:nvSpPr>
          <p:spPr bwMode="auto">
            <a:xfrm>
              <a:off x="4640211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$ḷïḑe"/>
            <p:cNvSpPr/>
            <p:nvPr/>
          </p:nvSpPr>
          <p:spPr bwMode="auto">
            <a:xfrm>
              <a:off x="4860828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í$ļiḋe"/>
            <p:cNvSpPr/>
            <p:nvPr/>
          </p:nvSpPr>
          <p:spPr bwMode="auto">
            <a:xfrm>
              <a:off x="4860828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$1íḍê"/>
            <p:cNvSpPr/>
            <p:nvPr/>
          </p:nvSpPr>
          <p:spPr bwMode="auto">
            <a:xfrm>
              <a:off x="5080039" y="2415152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ṥľiḓè"/>
            <p:cNvSpPr/>
            <p:nvPr/>
          </p:nvSpPr>
          <p:spPr bwMode="auto">
            <a:xfrm>
              <a:off x="5299251" y="2415152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ṣľídè"/>
            <p:cNvSpPr/>
            <p:nvPr/>
          </p:nvSpPr>
          <p:spPr bwMode="auto">
            <a:xfrm>
              <a:off x="5299251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$1ïḍè"/>
            <p:cNvSpPr/>
            <p:nvPr/>
          </p:nvSpPr>
          <p:spPr bwMode="auto">
            <a:xfrm>
              <a:off x="5518463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ïṡľíḋe"/>
            <p:cNvSpPr/>
            <p:nvPr/>
          </p:nvSpPr>
          <p:spPr bwMode="auto">
            <a:xfrm>
              <a:off x="5518463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ïšḻiḑe"/>
            <p:cNvSpPr/>
            <p:nvPr/>
          </p:nvSpPr>
          <p:spPr bwMode="auto">
            <a:xfrm>
              <a:off x="5739079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íšļiḓe"/>
            <p:cNvSpPr/>
            <p:nvPr/>
          </p:nvSpPr>
          <p:spPr bwMode="auto">
            <a:xfrm>
              <a:off x="5739079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šľíḍê"/>
            <p:cNvSpPr/>
            <p:nvPr/>
          </p:nvSpPr>
          <p:spPr bwMode="auto">
            <a:xfrm>
              <a:off x="5958291" y="2415152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şliḋe"/>
            <p:cNvSpPr/>
            <p:nvPr/>
          </p:nvSpPr>
          <p:spPr bwMode="auto">
            <a:xfrm>
              <a:off x="6178908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$ḷîḍê"/>
            <p:cNvSpPr/>
            <p:nvPr/>
          </p:nvSpPr>
          <p:spPr bwMode="auto">
            <a:xfrm>
              <a:off x="6178908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ṥľíḋê"/>
            <p:cNvSpPr/>
            <p:nvPr/>
          </p:nvSpPr>
          <p:spPr bwMode="auto">
            <a:xfrm>
              <a:off x="6398120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ś1íďe"/>
            <p:cNvSpPr/>
            <p:nvPr/>
          </p:nvSpPr>
          <p:spPr bwMode="auto">
            <a:xfrm>
              <a:off x="6398120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ïşľïḓé"/>
            <p:cNvSpPr/>
            <p:nvPr/>
          </p:nvSpPr>
          <p:spPr bwMode="auto">
            <a:xfrm>
              <a:off x="6618736" y="2415152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ṥḻîḓe"/>
            <p:cNvSpPr/>
            <p:nvPr/>
          </p:nvSpPr>
          <p:spPr bwMode="auto">
            <a:xfrm>
              <a:off x="6618736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ṣḷïďè"/>
            <p:cNvSpPr/>
            <p:nvPr/>
          </p:nvSpPr>
          <p:spPr bwMode="auto">
            <a:xfrm>
              <a:off x="6836543" y="2415152"/>
              <a:ext cx="161599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102 h 102"/>
                <a:gd name="T6" fmla="*/ 96 w 102"/>
                <a:gd name="T7" fmla="*/ 102 h 102"/>
                <a:gd name="T8" fmla="*/ 102 w 102"/>
                <a:gd name="T9" fmla="*/ 100 h 102"/>
                <a:gd name="T10" fmla="*/ 102 w 10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8" y="101"/>
                    <a:pt x="100" y="101"/>
                    <a:pt x="102" y="10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šļîḍè"/>
            <p:cNvSpPr/>
            <p:nvPr/>
          </p:nvSpPr>
          <p:spPr bwMode="auto">
            <a:xfrm>
              <a:off x="7057159" y="2415152"/>
              <a:ext cx="161599" cy="132089"/>
            </a:xfrm>
            <a:custGeom>
              <a:avLst/>
              <a:gdLst>
                <a:gd name="T0" fmla="*/ 102 w 102"/>
                <a:gd name="T1" fmla="*/ 0 h 84"/>
                <a:gd name="T2" fmla="*/ 0 w 102"/>
                <a:gd name="T3" fmla="*/ 0 h 84"/>
                <a:gd name="T4" fmla="*/ 0 w 102"/>
                <a:gd name="T5" fmla="*/ 84 h 84"/>
                <a:gd name="T6" fmla="*/ 2 w 102"/>
                <a:gd name="T7" fmla="*/ 82 h 84"/>
                <a:gd name="T8" fmla="*/ 29 w 102"/>
                <a:gd name="T9" fmla="*/ 71 h 84"/>
                <a:gd name="T10" fmla="*/ 38 w 102"/>
                <a:gd name="T11" fmla="*/ 71 h 84"/>
                <a:gd name="T12" fmla="*/ 50 w 102"/>
                <a:gd name="T13" fmla="*/ 72 h 84"/>
                <a:gd name="T14" fmla="*/ 102 w 102"/>
                <a:gd name="T15" fmla="*/ 81 h 84"/>
                <a:gd name="T16" fmla="*/ 102 w 10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84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3"/>
                    <a:pt x="1" y="83"/>
                    <a:pt x="2" y="82"/>
                  </a:cubicBezTo>
                  <a:cubicBezTo>
                    <a:pt x="11" y="78"/>
                    <a:pt x="20" y="73"/>
                    <a:pt x="29" y="71"/>
                  </a:cubicBezTo>
                  <a:cubicBezTo>
                    <a:pt x="32" y="71"/>
                    <a:pt x="35" y="71"/>
                    <a:pt x="38" y="71"/>
                  </a:cubicBezTo>
                  <a:cubicBezTo>
                    <a:pt x="42" y="71"/>
                    <a:pt x="46" y="71"/>
                    <a:pt x="50" y="72"/>
                  </a:cubicBezTo>
                  <a:cubicBezTo>
                    <a:pt x="68" y="74"/>
                    <a:pt x="85" y="77"/>
                    <a:pt x="102" y="81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ṧḷîďe"/>
            <p:cNvSpPr/>
            <p:nvPr/>
          </p:nvSpPr>
          <p:spPr bwMode="auto">
            <a:xfrm>
              <a:off x="7276371" y="2415152"/>
              <a:ext cx="160193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91 h 102"/>
                <a:gd name="T6" fmla="*/ 27 w 102"/>
                <a:gd name="T7" fmla="*/ 100 h 102"/>
                <a:gd name="T8" fmla="*/ 32 w 102"/>
                <a:gd name="T9" fmla="*/ 102 h 102"/>
                <a:gd name="T10" fmla="*/ 102 w 102"/>
                <a:gd name="T11" fmla="*/ 102 h 102"/>
                <a:gd name="T12" fmla="*/ 102 w 10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9" y="94"/>
                    <a:pt x="18" y="97"/>
                    <a:pt x="27" y="100"/>
                  </a:cubicBezTo>
                  <a:cubicBezTo>
                    <a:pt x="29" y="101"/>
                    <a:pt x="30" y="101"/>
                    <a:pt x="3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ïś1iḍe"/>
            <p:cNvSpPr/>
            <p:nvPr/>
          </p:nvSpPr>
          <p:spPr bwMode="auto">
            <a:xfrm>
              <a:off x="7495582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ṩľiḑê"/>
            <p:cNvSpPr/>
            <p:nvPr/>
          </p:nvSpPr>
          <p:spPr bwMode="auto">
            <a:xfrm>
              <a:off x="7495582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şḻiḍé"/>
            <p:cNvSpPr/>
            <p:nvPr/>
          </p:nvSpPr>
          <p:spPr bwMode="auto">
            <a:xfrm>
              <a:off x="7716200" y="2415152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iŝľîďê"/>
            <p:cNvSpPr/>
            <p:nvPr/>
          </p:nvSpPr>
          <p:spPr bwMode="auto">
            <a:xfrm>
              <a:off x="7716200" y="2415152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$ļiďê"/>
            <p:cNvSpPr/>
            <p:nvPr/>
          </p:nvSpPr>
          <p:spPr bwMode="auto">
            <a:xfrm>
              <a:off x="7934006" y="2415152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ṡḷïḑè"/>
            <p:cNvSpPr/>
            <p:nvPr/>
          </p:nvSpPr>
          <p:spPr bwMode="auto">
            <a:xfrm>
              <a:off x="7934006" y="2415152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šlîdè"/>
            <p:cNvSpPr/>
            <p:nvPr/>
          </p:nvSpPr>
          <p:spPr bwMode="auto">
            <a:xfrm>
              <a:off x="8154623" y="2415152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sľîḑé"/>
            <p:cNvSpPr/>
            <p:nvPr/>
          </p:nvSpPr>
          <p:spPr bwMode="auto">
            <a:xfrm>
              <a:off x="8373834" y="2415152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ŝľiḍe"/>
            <p:cNvSpPr/>
            <p:nvPr/>
          </p:nvSpPr>
          <p:spPr bwMode="auto">
            <a:xfrm>
              <a:off x="8594451" y="2415152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îśľiḍe"/>
            <p:cNvSpPr/>
            <p:nvPr/>
          </p:nvSpPr>
          <p:spPr bwMode="auto">
            <a:xfrm>
              <a:off x="3102919" y="2666682"/>
              <a:ext cx="160193" cy="111011"/>
            </a:xfrm>
            <a:custGeom>
              <a:avLst/>
              <a:gdLst>
                <a:gd name="T0" fmla="*/ 102 w 102"/>
                <a:gd name="T1" fmla="*/ 0 h 71"/>
                <a:gd name="T2" fmla="*/ 0 w 102"/>
                <a:gd name="T3" fmla="*/ 37 h 71"/>
                <a:gd name="T4" fmla="*/ 0 w 102"/>
                <a:gd name="T5" fmla="*/ 71 h 71"/>
                <a:gd name="T6" fmla="*/ 102 w 102"/>
                <a:gd name="T7" fmla="*/ 71 h 71"/>
                <a:gd name="T8" fmla="*/ 102 w 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71">
                  <a:moveTo>
                    <a:pt x="102" y="0"/>
                  </a:moveTo>
                  <a:cubicBezTo>
                    <a:pt x="67" y="10"/>
                    <a:pt x="33" y="22"/>
                    <a:pt x="0" y="37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ṣļíḍe"/>
            <p:cNvSpPr/>
            <p:nvPr/>
          </p:nvSpPr>
          <p:spPr bwMode="auto">
            <a:xfrm>
              <a:off x="3323536" y="2630147"/>
              <a:ext cx="160193" cy="147547"/>
            </a:xfrm>
            <a:custGeom>
              <a:avLst/>
              <a:gdLst>
                <a:gd name="T0" fmla="*/ 114 w 114"/>
                <a:gd name="T1" fmla="*/ 0 h 105"/>
                <a:gd name="T2" fmla="*/ 0 w 114"/>
                <a:gd name="T3" fmla="*/ 16 h 105"/>
                <a:gd name="T4" fmla="*/ 0 w 114"/>
                <a:gd name="T5" fmla="*/ 105 h 105"/>
                <a:gd name="T6" fmla="*/ 114 w 114"/>
                <a:gd name="T7" fmla="*/ 105 h 105"/>
                <a:gd name="T8" fmla="*/ 114 w 114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5">
                  <a:moveTo>
                    <a:pt x="114" y="0"/>
                  </a:moveTo>
                  <a:lnTo>
                    <a:pt x="0" y="16"/>
                  </a:lnTo>
                  <a:lnTo>
                    <a:pt x="0" y="105"/>
                  </a:lnTo>
                  <a:lnTo>
                    <a:pt x="114" y="10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iSľídè"/>
            <p:cNvSpPr/>
            <p:nvPr/>
          </p:nvSpPr>
          <p:spPr bwMode="auto">
            <a:xfrm>
              <a:off x="3323536" y="2630147"/>
              <a:ext cx="160193" cy="147547"/>
            </a:xfrm>
            <a:custGeom>
              <a:avLst/>
              <a:gdLst>
                <a:gd name="T0" fmla="*/ 114 w 114"/>
                <a:gd name="T1" fmla="*/ 0 h 105"/>
                <a:gd name="T2" fmla="*/ 0 w 114"/>
                <a:gd name="T3" fmla="*/ 16 h 105"/>
                <a:gd name="T4" fmla="*/ 0 w 114"/>
                <a:gd name="T5" fmla="*/ 105 h 105"/>
                <a:gd name="T6" fmla="*/ 114 w 114"/>
                <a:gd name="T7" fmla="*/ 105 h 105"/>
                <a:gd name="T8" fmla="*/ 114 w 114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5">
                  <a:moveTo>
                    <a:pt x="114" y="0"/>
                  </a:moveTo>
                  <a:lnTo>
                    <a:pt x="0" y="16"/>
                  </a:lnTo>
                  <a:lnTo>
                    <a:pt x="0" y="105"/>
                  </a:lnTo>
                  <a:lnTo>
                    <a:pt x="114" y="105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íṣļiḑê"/>
            <p:cNvSpPr/>
            <p:nvPr/>
          </p:nvSpPr>
          <p:spPr bwMode="auto">
            <a:xfrm>
              <a:off x="3542748" y="2617501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šḷiḑè"/>
            <p:cNvSpPr/>
            <p:nvPr/>
          </p:nvSpPr>
          <p:spPr bwMode="auto">
            <a:xfrm>
              <a:off x="3763364" y="2617501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îŝḻíḍè"/>
            <p:cNvSpPr/>
            <p:nvPr/>
          </p:nvSpPr>
          <p:spPr bwMode="auto">
            <a:xfrm>
              <a:off x="3763364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šļiḓè"/>
            <p:cNvSpPr/>
            <p:nvPr/>
          </p:nvSpPr>
          <p:spPr bwMode="auto">
            <a:xfrm>
              <a:off x="3981171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ṥḷiḑé"/>
            <p:cNvSpPr/>
            <p:nvPr/>
          </p:nvSpPr>
          <p:spPr bwMode="auto">
            <a:xfrm>
              <a:off x="4201787" y="2617501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işļïďê"/>
            <p:cNvSpPr/>
            <p:nvPr/>
          </p:nvSpPr>
          <p:spPr bwMode="auto">
            <a:xfrm>
              <a:off x="4201787" y="2617501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ṥḷîḑè"/>
            <p:cNvSpPr/>
            <p:nvPr/>
          </p:nvSpPr>
          <p:spPr bwMode="auto">
            <a:xfrm>
              <a:off x="4420999" y="2617501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îŝ1íďé"/>
            <p:cNvSpPr/>
            <p:nvPr/>
          </p:nvSpPr>
          <p:spPr bwMode="auto">
            <a:xfrm>
              <a:off x="4420999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íṣļiḍe"/>
            <p:cNvSpPr/>
            <p:nvPr/>
          </p:nvSpPr>
          <p:spPr bwMode="auto">
            <a:xfrm>
              <a:off x="4640211" y="2617501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śḷide"/>
            <p:cNvSpPr/>
            <p:nvPr/>
          </p:nvSpPr>
          <p:spPr bwMode="auto">
            <a:xfrm>
              <a:off x="4640211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iṡliďé"/>
            <p:cNvSpPr/>
            <p:nvPr/>
          </p:nvSpPr>
          <p:spPr bwMode="auto">
            <a:xfrm>
              <a:off x="4860828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îṣḷïďê"/>
            <p:cNvSpPr/>
            <p:nvPr/>
          </p:nvSpPr>
          <p:spPr bwMode="auto">
            <a:xfrm>
              <a:off x="4860828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ṥliḑe"/>
            <p:cNvSpPr/>
            <p:nvPr/>
          </p:nvSpPr>
          <p:spPr bwMode="auto">
            <a:xfrm>
              <a:off x="5080039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ṣḷiďe"/>
            <p:cNvSpPr/>
            <p:nvPr/>
          </p:nvSpPr>
          <p:spPr bwMode="auto">
            <a:xfrm>
              <a:off x="5080039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sļíďé"/>
            <p:cNvSpPr/>
            <p:nvPr/>
          </p:nvSpPr>
          <p:spPr bwMode="auto">
            <a:xfrm>
              <a:off x="5299251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iṥľîḍe"/>
            <p:cNvSpPr/>
            <p:nvPr/>
          </p:nvSpPr>
          <p:spPr bwMode="auto">
            <a:xfrm>
              <a:off x="5518463" y="2617501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śḻíḑe"/>
            <p:cNvSpPr/>
            <p:nvPr/>
          </p:nvSpPr>
          <p:spPr bwMode="auto">
            <a:xfrm>
              <a:off x="5518463" y="2617501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ïśḷîḍê"/>
            <p:cNvSpPr/>
            <p:nvPr/>
          </p:nvSpPr>
          <p:spPr bwMode="auto">
            <a:xfrm>
              <a:off x="5739079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ïşḷîḑè"/>
            <p:cNvSpPr/>
            <p:nvPr/>
          </p:nvSpPr>
          <p:spPr bwMode="auto">
            <a:xfrm>
              <a:off x="5739079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íšľiḋé"/>
            <p:cNvSpPr/>
            <p:nvPr/>
          </p:nvSpPr>
          <p:spPr bwMode="auto">
            <a:xfrm>
              <a:off x="5958291" y="2617501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iṡļíďè"/>
            <p:cNvSpPr/>
            <p:nvPr/>
          </p:nvSpPr>
          <p:spPr bwMode="auto">
            <a:xfrm>
              <a:off x="6178908" y="2617501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íS1iḓe"/>
            <p:cNvSpPr/>
            <p:nvPr/>
          </p:nvSpPr>
          <p:spPr bwMode="auto">
            <a:xfrm>
              <a:off x="6178908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s1íḋé"/>
            <p:cNvSpPr/>
            <p:nvPr/>
          </p:nvSpPr>
          <p:spPr bwMode="auto">
            <a:xfrm>
              <a:off x="6398120" y="2617501"/>
              <a:ext cx="160193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102 h 102"/>
                <a:gd name="T6" fmla="*/ 95 w 102"/>
                <a:gd name="T7" fmla="*/ 102 h 102"/>
                <a:gd name="T8" fmla="*/ 102 w 102"/>
                <a:gd name="T9" fmla="*/ 72 h 102"/>
                <a:gd name="T10" fmla="*/ 102 w 10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7" y="92"/>
                    <a:pt x="99" y="82"/>
                    <a:pt x="102" y="72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í$ḷîḍe"/>
            <p:cNvSpPr/>
            <p:nvPr/>
          </p:nvSpPr>
          <p:spPr bwMode="auto">
            <a:xfrm>
              <a:off x="6618736" y="2617501"/>
              <a:ext cx="21078" cy="15458"/>
            </a:xfrm>
            <a:custGeom>
              <a:avLst/>
              <a:gdLst>
                <a:gd name="T0" fmla="*/ 14 w 14"/>
                <a:gd name="T1" fmla="*/ 0 h 10"/>
                <a:gd name="T2" fmla="*/ 0 w 14"/>
                <a:gd name="T3" fmla="*/ 0 h 10"/>
                <a:gd name="T4" fmla="*/ 0 w 14"/>
                <a:gd name="T5" fmla="*/ 10 h 10"/>
                <a:gd name="T6" fmla="*/ 14 w 1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6"/>
                    <a:pt x="9" y="3"/>
                    <a:pt x="14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ïṡḻidé"/>
            <p:cNvSpPr/>
            <p:nvPr/>
          </p:nvSpPr>
          <p:spPr bwMode="auto">
            <a:xfrm>
              <a:off x="6836543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S1iḍe"/>
            <p:cNvSpPr/>
            <p:nvPr/>
          </p:nvSpPr>
          <p:spPr bwMode="auto">
            <a:xfrm>
              <a:off x="7409865" y="2617501"/>
              <a:ext cx="26699" cy="25294"/>
            </a:xfrm>
            <a:custGeom>
              <a:avLst/>
              <a:gdLst>
                <a:gd name="T0" fmla="*/ 17 w 17"/>
                <a:gd name="T1" fmla="*/ 0 h 16"/>
                <a:gd name="T2" fmla="*/ 0 w 17"/>
                <a:gd name="T3" fmla="*/ 0 h 16"/>
                <a:gd name="T4" fmla="*/ 0 w 17"/>
                <a:gd name="T5" fmla="*/ 1 h 16"/>
                <a:gd name="T6" fmla="*/ 17 w 17"/>
                <a:gd name="T7" fmla="*/ 16 h 16"/>
                <a:gd name="T8" fmla="*/ 17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6" y="5"/>
                    <a:pt x="12" y="11"/>
                    <a:pt x="17" y="1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îṥľíḍè"/>
            <p:cNvSpPr/>
            <p:nvPr/>
          </p:nvSpPr>
          <p:spPr bwMode="auto">
            <a:xfrm>
              <a:off x="7495582" y="2617501"/>
              <a:ext cx="161599" cy="160193"/>
            </a:xfrm>
            <a:custGeom>
              <a:avLst/>
              <a:gdLst>
                <a:gd name="T0" fmla="*/ 103 w 103"/>
                <a:gd name="T1" fmla="*/ 0 h 102"/>
                <a:gd name="T2" fmla="*/ 0 w 103"/>
                <a:gd name="T3" fmla="*/ 0 h 102"/>
                <a:gd name="T4" fmla="*/ 0 w 103"/>
                <a:gd name="T5" fmla="*/ 71 h 102"/>
                <a:gd name="T6" fmla="*/ 15 w 103"/>
                <a:gd name="T7" fmla="*/ 102 h 102"/>
                <a:gd name="T8" fmla="*/ 103 w 103"/>
                <a:gd name="T9" fmla="*/ 102 h 102"/>
                <a:gd name="T10" fmla="*/ 103 w 103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" y="81"/>
                    <a:pt x="11" y="92"/>
                    <a:pt x="15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ïš1îḋè"/>
            <p:cNvSpPr/>
            <p:nvPr/>
          </p:nvSpPr>
          <p:spPr bwMode="auto">
            <a:xfrm>
              <a:off x="7716200" y="2617501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íşļïďe"/>
            <p:cNvSpPr/>
            <p:nvPr/>
          </p:nvSpPr>
          <p:spPr bwMode="auto">
            <a:xfrm>
              <a:off x="7716200" y="2617501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ïṡ1îḍé"/>
            <p:cNvSpPr/>
            <p:nvPr/>
          </p:nvSpPr>
          <p:spPr bwMode="auto">
            <a:xfrm>
              <a:off x="7934006" y="2617501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íṡḻíḋê"/>
            <p:cNvSpPr/>
            <p:nvPr/>
          </p:nvSpPr>
          <p:spPr bwMode="auto">
            <a:xfrm>
              <a:off x="7934006" y="2617501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i$ḷïďé"/>
            <p:cNvSpPr/>
            <p:nvPr/>
          </p:nvSpPr>
          <p:spPr bwMode="auto">
            <a:xfrm>
              <a:off x="8154623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íşḷíḓè"/>
            <p:cNvSpPr/>
            <p:nvPr/>
          </p:nvSpPr>
          <p:spPr bwMode="auto">
            <a:xfrm>
              <a:off x="8373834" y="2617501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ï$1íḓe"/>
            <p:cNvSpPr/>
            <p:nvPr/>
          </p:nvSpPr>
          <p:spPr bwMode="auto">
            <a:xfrm>
              <a:off x="8594451" y="2617501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şliḋê"/>
            <p:cNvSpPr/>
            <p:nvPr/>
          </p:nvSpPr>
          <p:spPr bwMode="auto">
            <a:xfrm>
              <a:off x="3102919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iş1ïďê"/>
            <p:cNvSpPr/>
            <p:nvPr/>
          </p:nvSpPr>
          <p:spPr bwMode="auto">
            <a:xfrm>
              <a:off x="310291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íṩļíḍe"/>
            <p:cNvSpPr/>
            <p:nvPr/>
          </p:nvSpPr>
          <p:spPr bwMode="auto">
            <a:xfrm>
              <a:off x="3323536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ṡ1ïḑê"/>
            <p:cNvSpPr/>
            <p:nvPr/>
          </p:nvSpPr>
          <p:spPr bwMode="auto">
            <a:xfrm>
              <a:off x="3323536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iṡļîḓè"/>
            <p:cNvSpPr/>
            <p:nvPr/>
          </p:nvSpPr>
          <p:spPr bwMode="auto">
            <a:xfrm>
              <a:off x="3542748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şḷîḍè"/>
            <p:cNvSpPr/>
            <p:nvPr/>
          </p:nvSpPr>
          <p:spPr bwMode="auto">
            <a:xfrm>
              <a:off x="3542748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îsḻïḓê"/>
            <p:cNvSpPr/>
            <p:nvPr/>
          </p:nvSpPr>
          <p:spPr bwMode="auto">
            <a:xfrm>
              <a:off x="3763364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îṩ1ïdè"/>
            <p:cNvSpPr/>
            <p:nvPr/>
          </p:nvSpPr>
          <p:spPr bwMode="auto">
            <a:xfrm>
              <a:off x="3763364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ṥḷïḓè"/>
            <p:cNvSpPr/>
            <p:nvPr/>
          </p:nvSpPr>
          <p:spPr bwMode="auto">
            <a:xfrm>
              <a:off x="3981171" y="2822660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i$ľíḓê"/>
            <p:cNvSpPr/>
            <p:nvPr/>
          </p:nvSpPr>
          <p:spPr bwMode="auto">
            <a:xfrm>
              <a:off x="4201787" y="2822660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íṣlïḍe"/>
            <p:cNvSpPr/>
            <p:nvPr/>
          </p:nvSpPr>
          <p:spPr bwMode="auto">
            <a:xfrm>
              <a:off x="4201787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íṣ1íḓè"/>
            <p:cNvSpPr/>
            <p:nvPr/>
          </p:nvSpPr>
          <p:spPr bwMode="auto">
            <a:xfrm>
              <a:off x="4420999" y="2822660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işļiḋe"/>
            <p:cNvSpPr/>
            <p:nvPr/>
          </p:nvSpPr>
          <p:spPr bwMode="auto">
            <a:xfrm>
              <a:off x="442099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ïṡlíḑe"/>
            <p:cNvSpPr/>
            <p:nvPr/>
          </p:nvSpPr>
          <p:spPr bwMode="auto">
            <a:xfrm>
              <a:off x="4640211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îṥlíḑe"/>
            <p:cNvSpPr/>
            <p:nvPr/>
          </p:nvSpPr>
          <p:spPr bwMode="auto">
            <a:xfrm>
              <a:off x="4640211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ï$ľiḍe"/>
            <p:cNvSpPr/>
            <p:nvPr/>
          </p:nvSpPr>
          <p:spPr bwMode="auto">
            <a:xfrm>
              <a:off x="4860828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îṧ1ïḑè"/>
            <p:cNvSpPr/>
            <p:nvPr/>
          </p:nvSpPr>
          <p:spPr bwMode="auto">
            <a:xfrm>
              <a:off x="4860828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ṣḷíḓê"/>
            <p:cNvSpPr/>
            <p:nvPr/>
          </p:nvSpPr>
          <p:spPr bwMode="auto">
            <a:xfrm>
              <a:off x="5080039" y="2822660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ṧ1íḍè"/>
            <p:cNvSpPr/>
            <p:nvPr/>
          </p:nvSpPr>
          <p:spPr bwMode="auto">
            <a:xfrm>
              <a:off x="508003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îşḻiḋê"/>
            <p:cNvSpPr/>
            <p:nvPr/>
          </p:nvSpPr>
          <p:spPr bwMode="auto">
            <a:xfrm>
              <a:off x="5299251" y="2822660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š1iḍé"/>
            <p:cNvSpPr/>
            <p:nvPr/>
          </p:nvSpPr>
          <p:spPr bwMode="auto">
            <a:xfrm>
              <a:off x="5299251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isľíḑè"/>
            <p:cNvSpPr/>
            <p:nvPr/>
          </p:nvSpPr>
          <p:spPr bwMode="auto">
            <a:xfrm>
              <a:off x="5518463" y="2822660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šḷïde"/>
            <p:cNvSpPr/>
            <p:nvPr/>
          </p:nvSpPr>
          <p:spPr bwMode="auto">
            <a:xfrm>
              <a:off x="5739079" y="2822660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í$ḷíḓê"/>
            <p:cNvSpPr/>
            <p:nvPr/>
          </p:nvSpPr>
          <p:spPr bwMode="auto">
            <a:xfrm>
              <a:off x="5739079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iṣḷïḑè"/>
            <p:cNvSpPr/>
            <p:nvPr/>
          </p:nvSpPr>
          <p:spPr bwMode="auto">
            <a:xfrm>
              <a:off x="5958291" y="2822660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iṩľiḋê"/>
            <p:cNvSpPr/>
            <p:nvPr/>
          </p:nvSpPr>
          <p:spPr bwMode="auto">
            <a:xfrm>
              <a:off x="5958291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í$liḋé"/>
            <p:cNvSpPr/>
            <p:nvPr/>
          </p:nvSpPr>
          <p:spPr bwMode="auto">
            <a:xfrm>
              <a:off x="6178908" y="2822660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í$lîḋé"/>
            <p:cNvSpPr/>
            <p:nvPr/>
          </p:nvSpPr>
          <p:spPr bwMode="auto">
            <a:xfrm>
              <a:off x="6178908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îṣḻïḓe"/>
            <p:cNvSpPr/>
            <p:nvPr/>
          </p:nvSpPr>
          <p:spPr bwMode="auto">
            <a:xfrm>
              <a:off x="6398120" y="2822660"/>
              <a:ext cx="139116" cy="160193"/>
            </a:xfrm>
            <a:custGeom>
              <a:avLst/>
              <a:gdLst>
                <a:gd name="T0" fmla="*/ 89 w 89"/>
                <a:gd name="T1" fmla="*/ 0 h 102"/>
                <a:gd name="T2" fmla="*/ 0 w 89"/>
                <a:gd name="T3" fmla="*/ 0 h 102"/>
                <a:gd name="T4" fmla="*/ 0 w 89"/>
                <a:gd name="T5" fmla="*/ 102 h 102"/>
                <a:gd name="T6" fmla="*/ 40 w 89"/>
                <a:gd name="T7" fmla="*/ 102 h 102"/>
                <a:gd name="T8" fmla="*/ 66 w 89"/>
                <a:gd name="T9" fmla="*/ 66 h 102"/>
                <a:gd name="T10" fmla="*/ 89 w 89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02"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9" y="90"/>
                    <a:pt x="59" y="79"/>
                    <a:pt x="66" y="66"/>
                  </a:cubicBezTo>
                  <a:cubicBezTo>
                    <a:pt x="78" y="46"/>
                    <a:pt x="84" y="23"/>
                    <a:pt x="89" y="0"/>
                  </a:cubicBezTo>
                </a:path>
              </a:pathLst>
            </a:cu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iś1iďê"/>
            <p:cNvSpPr/>
            <p:nvPr/>
          </p:nvSpPr>
          <p:spPr bwMode="auto">
            <a:xfrm>
              <a:off x="7536334" y="2822660"/>
              <a:ext cx="120847" cy="160193"/>
            </a:xfrm>
            <a:custGeom>
              <a:avLst/>
              <a:gdLst>
                <a:gd name="T0" fmla="*/ 77 w 77"/>
                <a:gd name="T1" fmla="*/ 0 h 102"/>
                <a:gd name="T2" fmla="*/ 0 w 77"/>
                <a:gd name="T3" fmla="*/ 0 h 102"/>
                <a:gd name="T4" fmla="*/ 21 w 77"/>
                <a:gd name="T5" fmla="*/ 102 h 102"/>
                <a:gd name="T6" fmla="*/ 77 w 77"/>
                <a:gd name="T7" fmla="*/ 102 h 102"/>
                <a:gd name="T8" fmla="*/ 77 w 77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02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33"/>
                    <a:pt x="18" y="67"/>
                    <a:pt x="2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ïSľïḋe"/>
            <p:cNvSpPr/>
            <p:nvPr/>
          </p:nvSpPr>
          <p:spPr bwMode="auto">
            <a:xfrm>
              <a:off x="7716200" y="2822660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ïşļïḍê"/>
            <p:cNvSpPr/>
            <p:nvPr/>
          </p:nvSpPr>
          <p:spPr bwMode="auto">
            <a:xfrm>
              <a:off x="7716200" y="2822660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ïśḻidé"/>
            <p:cNvSpPr/>
            <p:nvPr/>
          </p:nvSpPr>
          <p:spPr bwMode="auto">
            <a:xfrm>
              <a:off x="7934006" y="2822660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ṩľiḍê"/>
            <p:cNvSpPr/>
            <p:nvPr/>
          </p:nvSpPr>
          <p:spPr bwMode="auto">
            <a:xfrm>
              <a:off x="7934006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śḷídê"/>
            <p:cNvSpPr/>
            <p:nvPr/>
          </p:nvSpPr>
          <p:spPr bwMode="auto">
            <a:xfrm>
              <a:off x="8154623" y="2822660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îślíḋè"/>
            <p:cNvSpPr/>
            <p:nvPr/>
          </p:nvSpPr>
          <p:spPr bwMode="auto">
            <a:xfrm>
              <a:off x="8154623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iṡḻiḓè"/>
            <p:cNvSpPr/>
            <p:nvPr/>
          </p:nvSpPr>
          <p:spPr bwMode="auto">
            <a:xfrm>
              <a:off x="8373834" y="2822660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ṣlïdè"/>
            <p:cNvSpPr/>
            <p:nvPr/>
          </p:nvSpPr>
          <p:spPr bwMode="auto">
            <a:xfrm>
              <a:off x="8373834" y="2822660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íş1íḑé"/>
            <p:cNvSpPr/>
            <p:nvPr/>
          </p:nvSpPr>
          <p:spPr bwMode="auto">
            <a:xfrm>
              <a:off x="8594451" y="2822660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íŝḷîḋê"/>
            <p:cNvSpPr/>
            <p:nvPr/>
          </p:nvSpPr>
          <p:spPr bwMode="auto">
            <a:xfrm>
              <a:off x="3102919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ṥḻîḋe"/>
            <p:cNvSpPr/>
            <p:nvPr/>
          </p:nvSpPr>
          <p:spPr bwMode="auto">
            <a:xfrm>
              <a:off x="3102919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îśḻîďê"/>
            <p:cNvSpPr/>
            <p:nvPr/>
          </p:nvSpPr>
          <p:spPr bwMode="auto">
            <a:xfrm>
              <a:off x="3323536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îṣļiḋé"/>
            <p:cNvSpPr/>
            <p:nvPr/>
          </p:nvSpPr>
          <p:spPr bwMode="auto">
            <a:xfrm>
              <a:off x="3323536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îŝ1íde"/>
            <p:cNvSpPr/>
            <p:nvPr/>
          </p:nvSpPr>
          <p:spPr bwMode="auto">
            <a:xfrm>
              <a:off x="3542748" y="3025009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ï$ḷïdé"/>
            <p:cNvSpPr/>
            <p:nvPr/>
          </p:nvSpPr>
          <p:spPr bwMode="auto">
            <a:xfrm>
              <a:off x="3542748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îṣ1ïḑe"/>
            <p:cNvSpPr/>
            <p:nvPr/>
          </p:nvSpPr>
          <p:spPr bwMode="auto">
            <a:xfrm>
              <a:off x="3763364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$ľiḋê"/>
            <p:cNvSpPr/>
            <p:nvPr/>
          </p:nvSpPr>
          <p:spPr bwMode="auto">
            <a:xfrm>
              <a:off x="3763364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îŝ1íḓê"/>
            <p:cNvSpPr/>
            <p:nvPr/>
          </p:nvSpPr>
          <p:spPr bwMode="auto">
            <a:xfrm>
              <a:off x="3981171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ïśļiḓé"/>
            <p:cNvSpPr/>
            <p:nvPr/>
          </p:nvSpPr>
          <p:spPr bwMode="auto">
            <a:xfrm>
              <a:off x="3981171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sļïďe"/>
            <p:cNvSpPr/>
            <p:nvPr/>
          </p:nvSpPr>
          <p:spPr bwMode="auto">
            <a:xfrm>
              <a:off x="4201787" y="3025009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ş1ídè"/>
            <p:cNvSpPr/>
            <p:nvPr/>
          </p:nvSpPr>
          <p:spPr bwMode="auto">
            <a:xfrm>
              <a:off x="4201787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îŝḻíḓê"/>
            <p:cNvSpPr/>
            <p:nvPr/>
          </p:nvSpPr>
          <p:spPr bwMode="auto">
            <a:xfrm>
              <a:off x="4420999" y="3025009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íṣļíḓè"/>
            <p:cNvSpPr/>
            <p:nvPr/>
          </p:nvSpPr>
          <p:spPr bwMode="auto">
            <a:xfrm>
              <a:off x="4420999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ïṩľïďê"/>
            <p:cNvSpPr/>
            <p:nvPr/>
          </p:nvSpPr>
          <p:spPr bwMode="auto">
            <a:xfrm>
              <a:off x="4640211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ṥḻíḋè"/>
            <p:cNvSpPr/>
            <p:nvPr/>
          </p:nvSpPr>
          <p:spPr bwMode="auto">
            <a:xfrm>
              <a:off x="4640211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ṡlíḓe"/>
            <p:cNvSpPr/>
            <p:nvPr/>
          </p:nvSpPr>
          <p:spPr bwMode="auto">
            <a:xfrm>
              <a:off x="4860828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îSḷîḑe"/>
            <p:cNvSpPr/>
            <p:nvPr/>
          </p:nvSpPr>
          <p:spPr bwMode="auto">
            <a:xfrm>
              <a:off x="4860828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ľîḑe"/>
            <p:cNvSpPr/>
            <p:nvPr/>
          </p:nvSpPr>
          <p:spPr bwMode="auto">
            <a:xfrm>
              <a:off x="5080039" y="3025009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iṩľiďè"/>
            <p:cNvSpPr/>
            <p:nvPr/>
          </p:nvSpPr>
          <p:spPr bwMode="auto">
            <a:xfrm>
              <a:off x="5080039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îṩ1íḍè"/>
            <p:cNvSpPr/>
            <p:nvPr/>
          </p:nvSpPr>
          <p:spPr bwMode="auto">
            <a:xfrm>
              <a:off x="5299251" y="3025009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$ļíḓè"/>
            <p:cNvSpPr/>
            <p:nvPr/>
          </p:nvSpPr>
          <p:spPr bwMode="auto">
            <a:xfrm>
              <a:off x="5518463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sḻíḑé"/>
            <p:cNvSpPr/>
            <p:nvPr/>
          </p:nvSpPr>
          <p:spPr bwMode="auto">
            <a:xfrm>
              <a:off x="5518463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$ḷíďé"/>
            <p:cNvSpPr/>
            <p:nvPr/>
          </p:nvSpPr>
          <p:spPr bwMode="auto">
            <a:xfrm>
              <a:off x="5739079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śḻîḍé"/>
            <p:cNvSpPr/>
            <p:nvPr/>
          </p:nvSpPr>
          <p:spPr bwMode="auto">
            <a:xfrm>
              <a:off x="5958291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ṥľïḑè"/>
            <p:cNvSpPr/>
            <p:nvPr/>
          </p:nvSpPr>
          <p:spPr bwMode="auto">
            <a:xfrm>
              <a:off x="6178908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iṡļiḋè"/>
            <p:cNvSpPr/>
            <p:nvPr/>
          </p:nvSpPr>
          <p:spPr bwMode="auto">
            <a:xfrm>
              <a:off x="6398120" y="3025009"/>
              <a:ext cx="26699" cy="42156"/>
            </a:xfrm>
            <a:custGeom>
              <a:avLst/>
              <a:gdLst>
                <a:gd name="T0" fmla="*/ 17 w 17"/>
                <a:gd name="T1" fmla="*/ 0 h 27"/>
                <a:gd name="T2" fmla="*/ 0 w 17"/>
                <a:gd name="T3" fmla="*/ 0 h 27"/>
                <a:gd name="T4" fmla="*/ 0 w 17"/>
                <a:gd name="T5" fmla="*/ 27 h 27"/>
                <a:gd name="T6" fmla="*/ 17 w 17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17"/>
                    <a:pt x="10" y="8"/>
                    <a:pt x="17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ṩļïďé"/>
            <p:cNvSpPr/>
            <p:nvPr/>
          </p:nvSpPr>
          <p:spPr bwMode="auto">
            <a:xfrm>
              <a:off x="6618736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íŝḻîḑé"/>
            <p:cNvSpPr/>
            <p:nvPr/>
          </p:nvSpPr>
          <p:spPr bwMode="auto">
            <a:xfrm>
              <a:off x="6618736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îśļîďe"/>
            <p:cNvSpPr/>
            <p:nvPr/>
          </p:nvSpPr>
          <p:spPr bwMode="auto">
            <a:xfrm>
              <a:off x="7548980" y="3025009"/>
              <a:ext cx="108201" cy="160193"/>
            </a:xfrm>
            <a:custGeom>
              <a:avLst/>
              <a:gdLst>
                <a:gd name="T0" fmla="*/ 69 w 69"/>
                <a:gd name="T1" fmla="*/ 0 h 102"/>
                <a:gd name="T2" fmla="*/ 14 w 69"/>
                <a:gd name="T3" fmla="*/ 0 h 102"/>
                <a:gd name="T4" fmla="*/ 11 w 69"/>
                <a:gd name="T5" fmla="*/ 47 h 102"/>
                <a:gd name="T6" fmla="*/ 0 w 69"/>
                <a:gd name="T7" fmla="*/ 102 h 102"/>
                <a:gd name="T8" fmla="*/ 69 w 69"/>
                <a:gd name="T9" fmla="*/ 102 h 102"/>
                <a:gd name="T10" fmla="*/ 69 w 69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2">
                  <a:moveTo>
                    <a:pt x="6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6"/>
                    <a:pt x="13" y="31"/>
                    <a:pt x="11" y="47"/>
                  </a:cubicBezTo>
                  <a:cubicBezTo>
                    <a:pt x="9" y="65"/>
                    <a:pt x="6" y="84"/>
                    <a:pt x="0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îŝḷïḍe"/>
            <p:cNvSpPr/>
            <p:nvPr/>
          </p:nvSpPr>
          <p:spPr bwMode="auto">
            <a:xfrm>
              <a:off x="7716200" y="3025009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išľîde"/>
            <p:cNvSpPr/>
            <p:nvPr/>
          </p:nvSpPr>
          <p:spPr bwMode="auto">
            <a:xfrm>
              <a:off x="7716200" y="3025009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iṡḻíďé"/>
            <p:cNvSpPr/>
            <p:nvPr/>
          </p:nvSpPr>
          <p:spPr bwMode="auto">
            <a:xfrm>
              <a:off x="7934006" y="3025009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ïṡľíḍé"/>
            <p:cNvSpPr/>
            <p:nvPr/>
          </p:nvSpPr>
          <p:spPr bwMode="auto">
            <a:xfrm>
              <a:off x="7934006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ṡ1îdè"/>
            <p:cNvSpPr/>
            <p:nvPr/>
          </p:nvSpPr>
          <p:spPr bwMode="auto">
            <a:xfrm>
              <a:off x="8154623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ïŝľíḑé"/>
            <p:cNvSpPr/>
            <p:nvPr/>
          </p:nvSpPr>
          <p:spPr bwMode="auto">
            <a:xfrm>
              <a:off x="8154623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ṣ1íďe"/>
            <p:cNvSpPr/>
            <p:nvPr/>
          </p:nvSpPr>
          <p:spPr bwMode="auto">
            <a:xfrm>
              <a:off x="8373834" y="3025009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ŝļîḑe"/>
            <p:cNvSpPr/>
            <p:nvPr/>
          </p:nvSpPr>
          <p:spPr bwMode="auto">
            <a:xfrm>
              <a:off x="8373834" y="3025009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ïṡľïḑé"/>
            <p:cNvSpPr/>
            <p:nvPr/>
          </p:nvSpPr>
          <p:spPr bwMode="auto">
            <a:xfrm>
              <a:off x="8594451" y="3025009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ï$lide"/>
            <p:cNvSpPr/>
            <p:nvPr/>
          </p:nvSpPr>
          <p:spPr bwMode="auto">
            <a:xfrm>
              <a:off x="3102919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iṩḷiḓè"/>
            <p:cNvSpPr/>
            <p:nvPr/>
          </p:nvSpPr>
          <p:spPr bwMode="auto">
            <a:xfrm>
              <a:off x="310291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ṣḷíḑe"/>
            <p:cNvSpPr/>
            <p:nvPr/>
          </p:nvSpPr>
          <p:spPr bwMode="auto">
            <a:xfrm>
              <a:off x="3323536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íṥļíḋê"/>
            <p:cNvSpPr/>
            <p:nvPr/>
          </p:nvSpPr>
          <p:spPr bwMode="auto">
            <a:xfrm>
              <a:off x="3323536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isḷïďé"/>
            <p:cNvSpPr/>
            <p:nvPr/>
          </p:nvSpPr>
          <p:spPr bwMode="auto">
            <a:xfrm>
              <a:off x="3542748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ïṧ1ïḑè"/>
            <p:cNvSpPr/>
            <p:nvPr/>
          </p:nvSpPr>
          <p:spPr bwMode="auto">
            <a:xfrm>
              <a:off x="3542748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ŝļidè"/>
            <p:cNvSpPr/>
            <p:nvPr/>
          </p:nvSpPr>
          <p:spPr bwMode="auto">
            <a:xfrm>
              <a:off x="3763364" y="3228763"/>
              <a:ext cx="160193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íşḻiďe"/>
            <p:cNvSpPr/>
            <p:nvPr/>
          </p:nvSpPr>
          <p:spPr bwMode="auto">
            <a:xfrm>
              <a:off x="3763364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íṥḷiḑe"/>
            <p:cNvSpPr/>
            <p:nvPr/>
          </p:nvSpPr>
          <p:spPr bwMode="auto">
            <a:xfrm>
              <a:off x="3981170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iṥḻíďê"/>
            <p:cNvSpPr/>
            <p:nvPr/>
          </p:nvSpPr>
          <p:spPr bwMode="auto">
            <a:xfrm>
              <a:off x="3981170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ṡļiḋe"/>
            <p:cNvSpPr/>
            <p:nvPr/>
          </p:nvSpPr>
          <p:spPr bwMode="auto">
            <a:xfrm>
              <a:off x="4201787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íSḻíďê"/>
            <p:cNvSpPr/>
            <p:nvPr/>
          </p:nvSpPr>
          <p:spPr bwMode="auto">
            <a:xfrm>
              <a:off x="4201787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îṩľiďè"/>
            <p:cNvSpPr/>
            <p:nvPr/>
          </p:nvSpPr>
          <p:spPr bwMode="auto">
            <a:xfrm>
              <a:off x="4420999" y="322876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ṧlîḑè"/>
            <p:cNvSpPr/>
            <p:nvPr/>
          </p:nvSpPr>
          <p:spPr bwMode="auto">
            <a:xfrm>
              <a:off x="442099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iŝliḓe"/>
            <p:cNvSpPr/>
            <p:nvPr/>
          </p:nvSpPr>
          <p:spPr bwMode="auto">
            <a:xfrm>
              <a:off x="4640211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íşḷîḓê"/>
            <p:cNvSpPr/>
            <p:nvPr/>
          </p:nvSpPr>
          <p:spPr bwMode="auto">
            <a:xfrm>
              <a:off x="4640211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ï$ḷïďê"/>
            <p:cNvSpPr/>
            <p:nvPr/>
          </p:nvSpPr>
          <p:spPr bwMode="auto">
            <a:xfrm>
              <a:off x="4860827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iSļïḑe"/>
            <p:cNvSpPr/>
            <p:nvPr/>
          </p:nvSpPr>
          <p:spPr bwMode="auto">
            <a:xfrm>
              <a:off x="4860827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îşļîḑe"/>
            <p:cNvSpPr/>
            <p:nvPr/>
          </p:nvSpPr>
          <p:spPr bwMode="auto">
            <a:xfrm>
              <a:off x="5080039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ïṣḷídè"/>
            <p:cNvSpPr/>
            <p:nvPr/>
          </p:nvSpPr>
          <p:spPr bwMode="auto">
            <a:xfrm>
              <a:off x="508003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$ľïḓê"/>
            <p:cNvSpPr/>
            <p:nvPr/>
          </p:nvSpPr>
          <p:spPr bwMode="auto">
            <a:xfrm>
              <a:off x="5299250" y="3228763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işḷîḋê"/>
            <p:cNvSpPr/>
            <p:nvPr/>
          </p:nvSpPr>
          <p:spPr bwMode="auto">
            <a:xfrm>
              <a:off x="5518462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sḻíḑè"/>
            <p:cNvSpPr/>
            <p:nvPr/>
          </p:nvSpPr>
          <p:spPr bwMode="auto">
            <a:xfrm>
              <a:off x="5518462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îś1iḍé"/>
            <p:cNvSpPr/>
            <p:nvPr/>
          </p:nvSpPr>
          <p:spPr bwMode="auto">
            <a:xfrm>
              <a:off x="5739079" y="322876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îṧľîďe"/>
            <p:cNvSpPr/>
            <p:nvPr/>
          </p:nvSpPr>
          <p:spPr bwMode="auto">
            <a:xfrm>
              <a:off x="5958291" y="322876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ïṩlídê"/>
            <p:cNvSpPr/>
            <p:nvPr/>
          </p:nvSpPr>
          <p:spPr bwMode="auto">
            <a:xfrm>
              <a:off x="6178907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$lïḑé"/>
            <p:cNvSpPr/>
            <p:nvPr/>
          </p:nvSpPr>
          <p:spPr bwMode="auto">
            <a:xfrm>
              <a:off x="6178907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isļïḋè"/>
            <p:cNvSpPr/>
            <p:nvPr/>
          </p:nvSpPr>
          <p:spPr bwMode="auto">
            <a:xfrm>
              <a:off x="6398119" y="3228763"/>
              <a:ext cx="160193" cy="160193"/>
            </a:xfrm>
            <a:custGeom>
              <a:avLst/>
              <a:gdLst>
                <a:gd name="T0" fmla="*/ 13 w 102"/>
                <a:gd name="T1" fmla="*/ 0 h 102"/>
                <a:gd name="T2" fmla="*/ 0 w 102"/>
                <a:gd name="T3" fmla="*/ 0 h 102"/>
                <a:gd name="T4" fmla="*/ 0 w 102"/>
                <a:gd name="T5" fmla="*/ 102 h 102"/>
                <a:gd name="T6" fmla="*/ 102 w 102"/>
                <a:gd name="T7" fmla="*/ 102 h 102"/>
                <a:gd name="T8" fmla="*/ 102 w 102"/>
                <a:gd name="T9" fmla="*/ 73 h 102"/>
                <a:gd name="T10" fmla="*/ 20 w 102"/>
                <a:gd name="T11" fmla="*/ 12 h 102"/>
                <a:gd name="T12" fmla="*/ 13 w 10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70" y="62"/>
                    <a:pt x="41" y="40"/>
                    <a:pt x="20" y="12"/>
                  </a:cubicBezTo>
                  <a:cubicBezTo>
                    <a:pt x="18" y="8"/>
                    <a:pt x="15" y="4"/>
                    <a:pt x="13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íṡ1íḑê"/>
            <p:cNvSpPr/>
            <p:nvPr/>
          </p:nvSpPr>
          <p:spPr bwMode="auto">
            <a:xfrm>
              <a:off x="7495582" y="3228763"/>
              <a:ext cx="161599" cy="160193"/>
            </a:xfrm>
            <a:custGeom>
              <a:avLst/>
              <a:gdLst>
                <a:gd name="T0" fmla="*/ 103 w 103"/>
                <a:gd name="T1" fmla="*/ 0 h 102"/>
                <a:gd name="T2" fmla="*/ 23 w 103"/>
                <a:gd name="T3" fmla="*/ 0 h 102"/>
                <a:gd name="T4" fmla="*/ 19 w 103"/>
                <a:gd name="T5" fmla="*/ 2 h 102"/>
                <a:gd name="T6" fmla="*/ 16 w 103"/>
                <a:gd name="T7" fmla="*/ 2 h 102"/>
                <a:gd name="T8" fmla="*/ 6 w 103"/>
                <a:gd name="T9" fmla="*/ 0 h 102"/>
                <a:gd name="T10" fmla="*/ 6 w 103"/>
                <a:gd name="T11" fmla="*/ 0 h 102"/>
                <a:gd name="T12" fmla="*/ 0 w 103"/>
                <a:gd name="T13" fmla="*/ 0 h 102"/>
                <a:gd name="T14" fmla="*/ 0 w 103"/>
                <a:gd name="T15" fmla="*/ 102 h 102"/>
                <a:gd name="T16" fmla="*/ 103 w 103"/>
                <a:gd name="T17" fmla="*/ 102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0" y="2"/>
                    <a:pt x="19" y="2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2" y="2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íṥḷîḋe"/>
            <p:cNvSpPr/>
            <p:nvPr/>
          </p:nvSpPr>
          <p:spPr bwMode="auto">
            <a:xfrm>
              <a:off x="7716199" y="322876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ṣ1ïḑê"/>
            <p:cNvSpPr/>
            <p:nvPr/>
          </p:nvSpPr>
          <p:spPr bwMode="auto">
            <a:xfrm>
              <a:off x="7716199" y="322876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îs1iďè"/>
            <p:cNvSpPr/>
            <p:nvPr/>
          </p:nvSpPr>
          <p:spPr bwMode="auto">
            <a:xfrm>
              <a:off x="7934006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işḷíďè"/>
            <p:cNvSpPr/>
            <p:nvPr/>
          </p:nvSpPr>
          <p:spPr bwMode="auto">
            <a:xfrm>
              <a:off x="7934006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iṧľiḋè"/>
            <p:cNvSpPr/>
            <p:nvPr/>
          </p:nvSpPr>
          <p:spPr bwMode="auto">
            <a:xfrm>
              <a:off x="8154622" y="322876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ïṣḷíďé"/>
            <p:cNvSpPr/>
            <p:nvPr/>
          </p:nvSpPr>
          <p:spPr bwMode="auto">
            <a:xfrm>
              <a:off x="8154622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ïŝḻiḋê"/>
            <p:cNvSpPr/>
            <p:nvPr/>
          </p:nvSpPr>
          <p:spPr bwMode="auto">
            <a:xfrm>
              <a:off x="8373834" y="3228763"/>
              <a:ext cx="161599" cy="160193"/>
            </a:xfrm>
            <a:prstGeom prst="rect">
              <a:avLst/>
            </a:prstGeom>
            <a:solidFill>
              <a:srgbClr val="B3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îṩļïḋe"/>
            <p:cNvSpPr/>
            <p:nvPr/>
          </p:nvSpPr>
          <p:spPr bwMode="auto">
            <a:xfrm>
              <a:off x="8373834" y="322876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í$ľîḋé"/>
            <p:cNvSpPr/>
            <p:nvPr/>
          </p:nvSpPr>
          <p:spPr bwMode="auto">
            <a:xfrm>
              <a:off x="8594451" y="322876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iSļíḓè"/>
            <p:cNvSpPr/>
            <p:nvPr/>
          </p:nvSpPr>
          <p:spPr bwMode="auto">
            <a:xfrm>
              <a:off x="3102919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ṡľîḓê"/>
            <p:cNvSpPr/>
            <p:nvPr/>
          </p:nvSpPr>
          <p:spPr bwMode="auto">
            <a:xfrm>
              <a:off x="310291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$lîdè"/>
            <p:cNvSpPr/>
            <p:nvPr/>
          </p:nvSpPr>
          <p:spPr bwMode="auto">
            <a:xfrm>
              <a:off x="3323535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şļïďé"/>
            <p:cNvSpPr/>
            <p:nvPr/>
          </p:nvSpPr>
          <p:spPr bwMode="auto">
            <a:xfrm>
              <a:off x="3323535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$ļíḓe"/>
            <p:cNvSpPr/>
            <p:nvPr/>
          </p:nvSpPr>
          <p:spPr bwMode="auto">
            <a:xfrm>
              <a:off x="3542747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iṡľiḍê"/>
            <p:cNvSpPr/>
            <p:nvPr/>
          </p:nvSpPr>
          <p:spPr bwMode="auto">
            <a:xfrm>
              <a:off x="3542747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iṩ1íḑê"/>
            <p:cNvSpPr/>
            <p:nvPr/>
          </p:nvSpPr>
          <p:spPr bwMode="auto">
            <a:xfrm>
              <a:off x="3763364" y="3431113"/>
              <a:ext cx="160193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íšḷîḓe"/>
            <p:cNvSpPr/>
            <p:nvPr/>
          </p:nvSpPr>
          <p:spPr bwMode="auto">
            <a:xfrm>
              <a:off x="3763364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ïṧ1ide"/>
            <p:cNvSpPr/>
            <p:nvPr/>
          </p:nvSpPr>
          <p:spPr bwMode="auto">
            <a:xfrm>
              <a:off x="3981170" y="3431113"/>
              <a:ext cx="161599" cy="160193"/>
            </a:xfrm>
            <a:prstGeom prst="rect">
              <a:avLst/>
            </a:prstGeom>
            <a:solidFill>
              <a:srgbClr val="7AA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isliḓè"/>
            <p:cNvSpPr/>
            <p:nvPr/>
          </p:nvSpPr>
          <p:spPr bwMode="auto">
            <a:xfrm>
              <a:off x="3981170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ï$ļiḍè"/>
            <p:cNvSpPr/>
            <p:nvPr/>
          </p:nvSpPr>
          <p:spPr bwMode="auto">
            <a:xfrm>
              <a:off x="4201787" y="343111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Sḷíḑé"/>
            <p:cNvSpPr/>
            <p:nvPr/>
          </p:nvSpPr>
          <p:spPr bwMode="auto">
            <a:xfrm>
              <a:off x="4201787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isľîḍê"/>
            <p:cNvSpPr/>
            <p:nvPr/>
          </p:nvSpPr>
          <p:spPr bwMode="auto">
            <a:xfrm>
              <a:off x="4420999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ï$ļîḍê"/>
            <p:cNvSpPr/>
            <p:nvPr/>
          </p:nvSpPr>
          <p:spPr bwMode="auto">
            <a:xfrm>
              <a:off x="442099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iSľiďe"/>
            <p:cNvSpPr/>
            <p:nvPr/>
          </p:nvSpPr>
          <p:spPr bwMode="auto">
            <a:xfrm>
              <a:off x="4640211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şḷîḑè"/>
            <p:cNvSpPr/>
            <p:nvPr/>
          </p:nvSpPr>
          <p:spPr bwMode="auto">
            <a:xfrm>
              <a:off x="4640211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$ľíďé"/>
            <p:cNvSpPr/>
            <p:nvPr/>
          </p:nvSpPr>
          <p:spPr bwMode="auto">
            <a:xfrm>
              <a:off x="4860827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ṩlíďê"/>
            <p:cNvSpPr/>
            <p:nvPr/>
          </p:nvSpPr>
          <p:spPr bwMode="auto">
            <a:xfrm>
              <a:off x="4860827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ïṥḷíḋè"/>
            <p:cNvSpPr/>
            <p:nvPr/>
          </p:nvSpPr>
          <p:spPr bwMode="auto">
            <a:xfrm>
              <a:off x="5080039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ïśḻîdè"/>
            <p:cNvSpPr/>
            <p:nvPr/>
          </p:nvSpPr>
          <p:spPr bwMode="auto">
            <a:xfrm>
              <a:off x="508003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ïṩ1îďé"/>
            <p:cNvSpPr/>
            <p:nvPr/>
          </p:nvSpPr>
          <p:spPr bwMode="auto">
            <a:xfrm>
              <a:off x="5299250" y="343111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ïṣļïḋe"/>
            <p:cNvSpPr/>
            <p:nvPr/>
          </p:nvSpPr>
          <p:spPr bwMode="auto">
            <a:xfrm>
              <a:off x="5299250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îṥlïḍê"/>
            <p:cNvSpPr/>
            <p:nvPr/>
          </p:nvSpPr>
          <p:spPr bwMode="auto">
            <a:xfrm>
              <a:off x="5518462" y="3431113"/>
              <a:ext cx="161599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îṧlíḋè"/>
            <p:cNvSpPr/>
            <p:nvPr/>
          </p:nvSpPr>
          <p:spPr bwMode="auto">
            <a:xfrm>
              <a:off x="5739079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îśḷíḓe"/>
            <p:cNvSpPr/>
            <p:nvPr/>
          </p:nvSpPr>
          <p:spPr bwMode="auto">
            <a:xfrm>
              <a:off x="5739079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îṧ1ïḋé"/>
            <p:cNvSpPr/>
            <p:nvPr/>
          </p:nvSpPr>
          <p:spPr bwMode="auto">
            <a:xfrm>
              <a:off x="5958291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îṣļîḍè"/>
            <p:cNvSpPr/>
            <p:nvPr/>
          </p:nvSpPr>
          <p:spPr bwMode="auto">
            <a:xfrm>
              <a:off x="5958291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íşľîḓé"/>
            <p:cNvSpPr/>
            <p:nvPr/>
          </p:nvSpPr>
          <p:spPr bwMode="auto">
            <a:xfrm>
              <a:off x="6178907" y="3431113"/>
              <a:ext cx="160193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iSḻïďè"/>
            <p:cNvSpPr/>
            <p:nvPr/>
          </p:nvSpPr>
          <p:spPr bwMode="auto">
            <a:xfrm>
              <a:off x="6178907" y="3431113"/>
              <a:ext cx="160193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iṥ1îdé"/>
            <p:cNvSpPr/>
            <p:nvPr/>
          </p:nvSpPr>
          <p:spPr bwMode="auto">
            <a:xfrm>
              <a:off x="6398119" y="343111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îŝḻíḍè"/>
            <p:cNvSpPr/>
            <p:nvPr/>
          </p:nvSpPr>
          <p:spPr bwMode="auto">
            <a:xfrm>
              <a:off x="6618736" y="3525262"/>
              <a:ext cx="35131" cy="66045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42 h 42"/>
                <a:gd name="T4" fmla="*/ 23 w 23"/>
                <a:gd name="T5" fmla="*/ 42 h 42"/>
                <a:gd name="T6" fmla="*/ 0 w 2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4" y="29"/>
                    <a:pt x="6" y="15"/>
                    <a:pt x="0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iṥlîḋê"/>
            <p:cNvSpPr/>
            <p:nvPr/>
          </p:nvSpPr>
          <p:spPr bwMode="auto">
            <a:xfrm>
              <a:off x="7523686" y="3431113"/>
              <a:ext cx="133495" cy="15458"/>
            </a:xfrm>
            <a:custGeom>
              <a:avLst/>
              <a:gdLst>
                <a:gd name="T0" fmla="*/ 85 w 85"/>
                <a:gd name="T1" fmla="*/ 0 h 10"/>
                <a:gd name="T2" fmla="*/ 0 w 85"/>
                <a:gd name="T3" fmla="*/ 0 h 10"/>
                <a:gd name="T4" fmla="*/ 5 w 85"/>
                <a:gd name="T5" fmla="*/ 6 h 10"/>
                <a:gd name="T6" fmla="*/ 6 w 85"/>
                <a:gd name="T7" fmla="*/ 6 h 10"/>
                <a:gd name="T8" fmla="*/ 33 w 85"/>
                <a:gd name="T9" fmla="*/ 10 h 10"/>
                <a:gd name="T10" fmla="*/ 44 w 85"/>
                <a:gd name="T11" fmla="*/ 8 h 10"/>
                <a:gd name="T12" fmla="*/ 80 w 85"/>
                <a:gd name="T13" fmla="*/ 2 h 10"/>
                <a:gd name="T14" fmla="*/ 85 w 85"/>
                <a:gd name="T15" fmla="*/ 2 h 10"/>
                <a:gd name="T16" fmla="*/ 85 w 8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15" y="8"/>
                    <a:pt x="25" y="10"/>
                    <a:pt x="33" y="10"/>
                  </a:cubicBezTo>
                  <a:cubicBezTo>
                    <a:pt x="38" y="10"/>
                    <a:pt x="41" y="9"/>
                    <a:pt x="44" y="8"/>
                  </a:cubicBezTo>
                  <a:cubicBezTo>
                    <a:pt x="56" y="4"/>
                    <a:pt x="68" y="2"/>
                    <a:pt x="80" y="2"/>
                  </a:cubicBezTo>
                  <a:cubicBezTo>
                    <a:pt x="82" y="2"/>
                    <a:pt x="83" y="2"/>
                    <a:pt x="85" y="2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íşľïḋè"/>
            <p:cNvSpPr/>
            <p:nvPr/>
          </p:nvSpPr>
          <p:spPr bwMode="auto">
            <a:xfrm>
              <a:off x="7716199" y="3431113"/>
              <a:ext cx="160193" cy="36535"/>
            </a:xfrm>
            <a:custGeom>
              <a:avLst/>
              <a:gdLst>
                <a:gd name="T0" fmla="*/ 102 w 102"/>
                <a:gd name="T1" fmla="*/ 0 h 23"/>
                <a:gd name="T2" fmla="*/ 0 w 102"/>
                <a:gd name="T3" fmla="*/ 0 h 23"/>
                <a:gd name="T4" fmla="*/ 0 w 102"/>
                <a:gd name="T5" fmla="*/ 7 h 23"/>
                <a:gd name="T6" fmla="*/ 26 w 102"/>
                <a:gd name="T7" fmla="*/ 15 h 23"/>
                <a:gd name="T8" fmla="*/ 81 w 102"/>
                <a:gd name="T9" fmla="*/ 23 h 23"/>
                <a:gd name="T10" fmla="*/ 102 w 102"/>
                <a:gd name="T11" fmla="*/ 23 h 23"/>
                <a:gd name="T12" fmla="*/ 102 w 10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3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10"/>
                    <a:pt x="18" y="12"/>
                    <a:pt x="26" y="15"/>
                  </a:cubicBezTo>
                  <a:cubicBezTo>
                    <a:pt x="43" y="22"/>
                    <a:pt x="62" y="22"/>
                    <a:pt x="81" y="23"/>
                  </a:cubicBezTo>
                  <a:cubicBezTo>
                    <a:pt x="88" y="23"/>
                    <a:pt x="95" y="23"/>
                    <a:pt x="102" y="23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iSļidé"/>
            <p:cNvSpPr/>
            <p:nvPr/>
          </p:nvSpPr>
          <p:spPr bwMode="auto">
            <a:xfrm>
              <a:off x="7934006" y="3431113"/>
              <a:ext cx="161599" cy="37941"/>
            </a:xfrm>
            <a:custGeom>
              <a:avLst/>
              <a:gdLst>
                <a:gd name="T0" fmla="*/ 102 w 102"/>
                <a:gd name="T1" fmla="*/ 0 h 24"/>
                <a:gd name="T2" fmla="*/ 0 w 102"/>
                <a:gd name="T3" fmla="*/ 0 h 24"/>
                <a:gd name="T4" fmla="*/ 0 w 102"/>
                <a:gd name="T5" fmla="*/ 24 h 24"/>
                <a:gd name="T6" fmla="*/ 51 w 102"/>
                <a:gd name="T7" fmla="*/ 20 h 24"/>
                <a:gd name="T8" fmla="*/ 94 w 102"/>
                <a:gd name="T9" fmla="*/ 16 h 24"/>
                <a:gd name="T10" fmla="*/ 100 w 102"/>
                <a:gd name="T11" fmla="*/ 16 h 24"/>
                <a:gd name="T12" fmla="*/ 102 w 102"/>
                <a:gd name="T13" fmla="*/ 16 h 24"/>
                <a:gd name="T14" fmla="*/ 102 w 102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4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7" y="23"/>
                    <a:pt x="34" y="22"/>
                    <a:pt x="51" y="20"/>
                  </a:cubicBezTo>
                  <a:cubicBezTo>
                    <a:pt x="65" y="18"/>
                    <a:pt x="80" y="16"/>
                    <a:pt x="94" y="16"/>
                  </a:cubicBezTo>
                  <a:cubicBezTo>
                    <a:pt x="96" y="16"/>
                    <a:pt x="98" y="16"/>
                    <a:pt x="100" y="16"/>
                  </a:cubicBezTo>
                  <a:cubicBezTo>
                    <a:pt x="101" y="16"/>
                    <a:pt x="102" y="16"/>
                    <a:pt x="102" y="1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íṣḻîḓê"/>
            <p:cNvSpPr/>
            <p:nvPr/>
          </p:nvSpPr>
          <p:spPr bwMode="auto">
            <a:xfrm>
              <a:off x="8154622" y="3431113"/>
              <a:ext cx="161599" cy="160193"/>
            </a:xfrm>
            <a:custGeom>
              <a:avLst/>
              <a:gdLst>
                <a:gd name="T0" fmla="*/ 102 w 102"/>
                <a:gd name="T1" fmla="*/ 0 h 102"/>
                <a:gd name="T2" fmla="*/ 0 w 102"/>
                <a:gd name="T3" fmla="*/ 0 h 102"/>
                <a:gd name="T4" fmla="*/ 0 w 102"/>
                <a:gd name="T5" fmla="*/ 26 h 102"/>
                <a:gd name="T6" fmla="*/ 63 w 102"/>
                <a:gd name="T7" fmla="*/ 81 h 102"/>
                <a:gd name="T8" fmla="*/ 77 w 102"/>
                <a:gd name="T9" fmla="*/ 102 h 102"/>
                <a:gd name="T10" fmla="*/ 102 w 102"/>
                <a:gd name="T11" fmla="*/ 102 h 102"/>
                <a:gd name="T12" fmla="*/ 102 w 10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38"/>
                    <a:pt x="46" y="58"/>
                    <a:pt x="63" y="81"/>
                  </a:cubicBezTo>
                  <a:cubicBezTo>
                    <a:pt x="68" y="88"/>
                    <a:pt x="73" y="95"/>
                    <a:pt x="77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íşļidé"/>
            <p:cNvSpPr/>
            <p:nvPr/>
          </p:nvSpPr>
          <p:spPr bwMode="auto">
            <a:xfrm>
              <a:off x="8373834" y="3431113"/>
              <a:ext cx="161599" cy="160193"/>
            </a:xfrm>
            <a:prstGeom prst="rect">
              <a:avLst/>
            </a:prstGeom>
            <a:solidFill>
              <a:srgbClr val="D9E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íşļïḍe"/>
            <p:cNvSpPr/>
            <p:nvPr/>
          </p:nvSpPr>
          <p:spPr bwMode="auto">
            <a:xfrm>
              <a:off x="8373834" y="3431113"/>
              <a:ext cx="161599" cy="16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íṩḻiḑê"/>
            <p:cNvSpPr/>
            <p:nvPr/>
          </p:nvSpPr>
          <p:spPr bwMode="auto">
            <a:xfrm>
              <a:off x="8594451" y="3431113"/>
              <a:ext cx="160193" cy="160193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ï$lïḑe"/>
            <p:cNvSpPr/>
            <p:nvPr/>
          </p:nvSpPr>
          <p:spPr bwMode="auto">
            <a:xfrm>
              <a:off x="6846379" y="3584280"/>
              <a:ext cx="439829" cy="438423"/>
            </a:xfrm>
            <a:prstGeom prst="ellipse">
              <a:avLst/>
            </a:prstGeom>
            <a:solidFill>
              <a:srgbClr val="767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iṥļidê"/>
            <p:cNvSpPr/>
            <p:nvPr/>
          </p:nvSpPr>
          <p:spPr bwMode="auto">
            <a:xfrm>
              <a:off x="7043107" y="3355232"/>
              <a:ext cx="656230" cy="732111"/>
            </a:xfrm>
            <a:custGeom>
              <a:avLst/>
              <a:gdLst>
                <a:gd name="T0" fmla="*/ 7 w 417"/>
                <a:gd name="T1" fmla="*/ 107 h 465"/>
                <a:gd name="T2" fmla="*/ 42 w 417"/>
                <a:gd name="T3" fmla="*/ 290 h 465"/>
                <a:gd name="T4" fmla="*/ 41 w 417"/>
                <a:gd name="T5" fmla="*/ 345 h 465"/>
                <a:gd name="T6" fmla="*/ 15 w 417"/>
                <a:gd name="T7" fmla="*/ 384 h 465"/>
                <a:gd name="T8" fmla="*/ 5 w 417"/>
                <a:gd name="T9" fmla="*/ 427 h 465"/>
                <a:gd name="T10" fmla="*/ 41 w 417"/>
                <a:gd name="T11" fmla="*/ 454 h 465"/>
                <a:gd name="T12" fmla="*/ 173 w 417"/>
                <a:gd name="T13" fmla="*/ 444 h 465"/>
                <a:gd name="T14" fmla="*/ 228 w 417"/>
                <a:gd name="T15" fmla="*/ 421 h 465"/>
                <a:gd name="T16" fmla="*/ 275 w 417"/>
                <a:gd name="T17" fmla="*/ 377 h 465"/>
                <a:gd name="T18" fmla="*/ 417 w 417"/>
                <a:gd name="T19" fmla="*/ 120 h 465"/>
                <a:gd name="T20" fmla="*/ 284 w 417"/>
                <a:gd name="T21" fmla="*/ 67 h 465"/>
                <a:gd name="T22" fmla="*/ 266 w 417"/>
                <a:gd name="T23" fmla="*/ 0 h 465"/>
                <a:gd name="T24" fmla="*/ 181 w 417"/>
                <a:gd name="T25" fmla="*/ 25 h 465"/>
                <a:gd name="T26" fmla="*/ 131 w 417"/>
                <a:gd name="T27" fmla="*/ 50 h 465"/>
                <a:gd name="T28" fmla="*/ 74 w 417"/>
                <a:gd name="T29" fmla="*/ 83 h 465"/>
                <a:gd name="T30" fmla="*/ 7 w 417"/>
                <a:gd name="T31" fmla="*/ 10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7" h="465">
                  <a:moveTo>
                    <a:pt x="7" y="107"/>
                  </a:moveTo>
                  <a:cubicBezTo>
                    <a:pt x="21" y="168"/>
                    <a:pt x="33" y="229"/>
                    <a:pt x="42" y="290"/>
                  </a:cubicBezTo>
                  <a:cubicBezTo>
                    <a:pt x="45" y="309"/>
                    <a:pt x="48" y="328"/>
                    <a:pt x="41" y="345"/>
                  </a:cubicBezTo>
                  <a:cubicBezTo>
                    <a:pt x="36" y="360"/>
                    <a:pt x="24" y="371"/>
                    <a:pt x="15" y="384"/>
                  </a:cubicBezTo>
                  <a:cubicBezTo>
                    <a:pt x="7" y="396"/>
                    <a:pt x="0" y="413"/>
                    <a:pt x="5" y="427"/>
                  </a:cubicBezTo>
                  <a:cubicBezTo>
                    <a:pt x="11" y="442"/>
                    <a:pt x="26" y="449"/>
                    <a:pt x="41" y="454"/>
                  </a:cubicBezTo>
                  <a:cubicBezTo>
                    <a:pt x="84" y="465"/>
                    <a:pt x="130" y="457"/>
                    <a:pt x="173" y="444"/>
                  </a:cubicBezTo>
                  <a:cubicBezTo>
                    <a:pt x="193" y="439"/>
                    <a:pt x="211" y="431"/>
                    <a:pt x="228" y="421"/>
                  </a:cubicBezTo>
                  <a:cubicBezTo>
                    <a:pt x="247" y="410"/>
                    <a:pt x="261" y="394"/>
                    <a:pt x="275" y="377"/>
                  </a:cubicBezTo>
                  <a:cubicBezTo>
                    <a:pt x="338" y="302"/>
                    <a:pt x="378" y="211"/>
                    <a:pt x="417" y="120"/>
                  </a:cubicBezTo>
                  <a:cubicBezTo>
                    <a:pt x="367" y="125"/>
                    <a:pt x="317" y="105"/>
                    <a:pt x="284" y="67"/>
                  </a:cubicBezTo>
                  <a:cubicBezTo>
                    <a:pt x="269" y="48"/>
                    <a:pt x="257" y="23"/>
                    <a:pt x="266" y="0"/>
                  </a:cubicBezTo>
                  <a:cubicBezTo>
                    <a:pt x="240" y="14"/>
                    <a:pt x="209" y="15"/>
                    <a:pt x="181" y="25"/>
                  </a:cubicBezTo>
                  <a:cubicBezTo>
                    <a:pt x="164" y="32"/>
                    <a:pt x="147" y="40"/>
                    <a:pt x="131" y="50"/>
                  </a:cubicBezTo>
                  <a:cubicBezTo>
                    <a:pt x="112" y="61"/>
                    <a:pt x="93" y="72"/>
                    <a:pt x="74" y="83"/>
                  </a:cubicBezTo>
                  <a:cubicBezTo>
                    <a:pt x="52" y="97"/>
                    <a:pt x="32" y="108"/>
                    <a:pt x="7" y="107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îṡḷíḍè"/>
            <p:cNvSpPr/>
            <p:nvPr/>
          </p:nvSpPr>
          <p:spPr bwMode="auto">
            <a:xfrm>
              <a:off x="6566743" y="3469053"/>
              <a:ext cx="1455790" cy="1892808"/>
            </a:xfrm>
            <a:custGeom>
              <a:avLst/>
              <a:gdLst>
                <a:gd name="T0" fmla="*/ 602 w 925"/>
                <a:gd name="T1" fmla="*/ 140 h 1203"/>
                <a:gd name="T2" fmla="*/ 500 w 925"/>
                <a:gd name="T3" fmla="*/ 261 h 1203"/>
                <a:gd name="T4" fmla="*/ 348 w 925"/>
                <a:gd name="T5" fmla="*/ 269 h 1203"/>
                <a:gd name="T6" fmla="*/ 289 w 925"/>
                <a:gd name="T7" fmla="*/ 217 h 1203"/>
                <a:gd name="T8" fmla="*/ 219 w 925"/>
                <a:gd name="T9" fmla="*/ 187 h 1203"/>
                <a:gd name="T10" fmla="*/ 148 w 925"/>
                <a:gd name="T11" fmla="*/ 234 h 1203"/>
                <a:gd name="T12" fmla="*/ 69 w 925"/>
                <a:gd name="T13" fmla="*/ 340 h 1203"/>
                <a:gd name="T14" fmla="*/ 21 w 925"/>
                <a:gd name="T15" fmla="*/ 587 h 1203"/>
                <a:gd name="T16" fmla="*/ 36 w 925"/>
                <a:gd name="T17" fmla="*/ 841 h 1203"/>
                <a:gd name="T18" fmla="*/ 0 w 925"/>
                <a:gd name="T19" fmla="*/ 1151 h 1203"/>
                <a:gd name="T20" fmla="*/ 494 w 925"/>
                <a:gd name="T21" fmla="*/ 1192 h 1203"/>
                <a:gd name="T22" fmla="*/ 812 w 925"/>
                <a:gd name="T23" fmla="*/ 1202 h 1203"/>
                <a:gd name="T24" fmla="*/ 866 w 925"/>
                <a:gd name="T25" fmla="*/ 1192 h 1203"/>
                <a:gd name="T26" fmla="*/ 888 w 925"/>
                <a:gd name="T27" fmla="*/ 1165 h 1203"/>
                <a:gd name="T28" fmla="*/ 913 w 925"/>
                <a:gd name="T29" fmla="*/ 1077 h 1203"/>
                <a:gd name="T30" fmla="*/ 924 w 925"/>
                <a:gd name="T31" fmla="*/ 844 h 1203"/>
                <a:gd name="T32" fmla="*/ 901 w 925"/>
                <a:gd name="T33" fmla="*/ 281 h 1203"/>
                <a:gd name="T34" fmla="*/ 870 w 925"/>
                <a:gd name="T35" fmla="*/ 146 h 1203"/>
                <a:gd name="T36" fmla="*/ 784 w 925"/>
                <a:gd name="T37" fmla="*/ 41 h 1203"/>
                <a:gd name="T38" fmla="*/ 668 w 925"/>
                <a:gd name="T39" fmla="*/ 15 h 1203"/>
                <a:gd name="T40" fmla="*/ 602 w 925"/>
                <a:gd name="T41" fmla="*/ 14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1203">
                  <a:moveTo>
                    <a:pt x="602" y="140"/>
                  </a:moveTo>
                  <a:cubicBezTo>
                    <a:pt x="577" y="187"/>
                    <a:pt x="545" y="233"/>
                    <a:pt x="500" y="261"/>
                  </a:cubicBezTo>
                  <a:cubicBezTo>
                    <a:pt x="455" y="289"/>
                    <a:pt x="393" y="297"/>
                    <a:pt x="348" y="269"/>
                  </a:cubicBezTo>
                  <a:cubicBezTo>
                    <a:pt x="326" y="255"/>
                    <a:pt x="309" y="235"/>
                    <a:pt x="289" y="217"/>
                  </a:cubicBezTo>
                  <a:cubicBezTo>
                    <a:pt x="269" y="200"/>
                    <a:pt x="245" y="185"/>
                    <a:pt x="219" y="187"/>
                  </a:cubicBezTo>
                  <a:cubicBezTo>
                    <a:pt x="190" y="189"/>
                    <a:pt x="167" y="212"/>
                    <a:pt x="148" y="234"/>
                  </a:cubicBezTo>
                  <a:cubicBezTo>
                    <a:pt x="118" y="267"/>
                    <a:pt x="90" y="301"/>
                    <a:pt x="69" y="340"/>
                  </a:cubicBezTo>
                  <a:cubicBezTo>
                    <a:pt x="29" y="415"/>
                    <a:pt x="19" y="502"/>
                    <a:pt x="21" y="587"/>
                  </a:cubicBezTo>
                  <a:cubicBezTo>
                    <a:pt x="23" y="672"/>
                    <a:pt x="35" y="756"/>
                    <a:pt x="36" y="841"/>
                  </a:cubicBezTo>
                  <a:cubicBezTo>
                    <a:pt x="36" y="945"/>
                    <a:pt x="18" y="1049"/>
                    <a:pt x="0" y="1151"/>
                  </a:cubicBezTo>
                  <a:cubicBezTo>
                    <a:pt x="165" y="1131"/>
                    <a:pt x="329" y="1175"/>
                    <a:pt x="494" y="1192"/>
                  </a:cubicBezTo>
                  <a:cubicBezTo>
                    <a:pt x="600" y="1203"/>
                    <a:pt x="706" y="1203"/>
                    <a:pt x="812" y="1202"/>
                  </a:cubicBezTo>
                  <a:cubicBezTo>
                    <a:pt x="830" y="1202"/>
                    <a:pt x="850" y="1202"/>
                    <a:pt x="866" y="1192"/>
                  </a:cubicBezTo>
                  <a:cubicBezTo>
                    <a:pt x="875" y="1185"/>
                    <a:pt x="883" y="1176"/>
                    <a:pt x="888" y="1165"/>
                  </a:cubicBezTo>
                  <a:cubicBezTo>
                    <a:pt x="903" y="1138"/>
                    <a:pt x="909" y="1107"/>
                    <a:pt x="913" y="1077"/>
                  </a:cubicBezTo>
                  <a:cubicBezTo>
                    <a:pt x="923" y="1000"/>
                    <a:pt x="923" y="922"/>
                    <a:pt x="924" y="844"/>
                  </a:cubicBezTo>
                  <a:cubicBezTo>
                    <a:pt x="924" y="656"/>
                    <a:pt x="925" y="468"/>
                    <a:pt x="901" y="281"/>
                  </a:cubicBezTo>
                  <a:cubicBezTo>
                    <a:pt x="895" y="235"/>
                    <a:pt x="888" y="189"/>
                    <a:pt x="870" y="146"/>
                  </a:cubicBezTo>
                  <a:cubicBezTo>
                    <a:pt x="853" y="103"/>
                    <a:pt x="824" y="64"/>
                    <a:pt x="784" y="41"/>
                  </a:cubicBezTo>
                  <a:cubicBezTo>
                    <a:pt x="758" y="26"/>
                    <a:pt x="698" y="0"/>
                    <a:pt x="668" y="15"/>
                  </a:cubicBezTo>
                  <a:cubicBezTo>
                    <a:pt x="634" y="32"/>
                    <a:pt x="618" y="108"/>
                    <a:pt x="602" y="140"/>
                  </a:cubicBezTo>
                </a:path>
              </a:pathLst>
            </a:custGeom>
            <a:solidFill>
              <a:srgbClr val="767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íśḻïḑè"/>
            <p:cNvSpPr/>
            <p:nvPr/>
          </p:nvSpPr>
          <p:spPr bwMode="auto">
            <a:xfrm>
              <a:off x="7473099" y="3425492"/>
              <a:ext cx="1042660" cy="1871730"/>
            </a:xfrm>
            <a:custGeom>
              <a:avLst/>
              <a:gdLst>
                <a:gd name="T0" fmla="*/ 38 w 662"/>
                <a:gd name="T1" fmla="*/ 698 h 1190"/>
                <a:gd name="T2" fmla="*/ 60 w 662"/>
                <a:gd name="T3" fmla="*/ 356 h 1190"/>
                <a:gd name="T4" fmla="*/ 40 w 662"/>
                <a:gd name="T5" fmla="*/ 274 h 1190"/>
                <a:gd name="T6" fmla="*/ 81 w 662"/>
                <a:gd name="T7" fmla="*/ 179 h 1190"/>
                <a:gd name="T8" fmla="*/ 83 w 662"/>
                <a:gd name="T9" fmla="*/ 143 h 1190"/>
                <a:gd name="T10" fmla="*/ 39 w 662"/>
                <a:gd name="T11" fmla="*/ 97 h 1190"/>
                <a:gd name="T12" fmla="*/ 3 w 662"/>
                <a:gd name="T13" fmla="*/ 15 h 1190"/>
                <a:gd name="T14" fmla="*/ 38 w 662"/>
                <a:gd name="T15" fmla="*/ 10 h 1190"/>
                <a:gd name="T16" fmla="*/ 76 w 662"/>
                <a:gd name="T17" fmla="*/ 12 h 1190"/>
                <a:gd name="T18" fmla="*/ 180 w 662"/>
                <a:gd name="T19" fmla="*/ 19 h 1190"/>
                <a:gd name="T20" fmla="*/ 235 w 662"/>
                <a:gd name="T21" fmla="*/ 27 h 1190"/>
                <a:gd name="T22" fmla="*/ 344 w 662"/>
                <a:gd name="T23" fmla="*/ 24 h 1190"/>
                <a:gd name="T24" fmla="*/ 393 w 662"/>
                <a:gd name="T25" fmla="*/ 20 h 1190"/>
                <a:gd name="T26" fmla="*/ 496 w 662"/>
                <a:gd name="T27" fmla="*/ 85 h 1190"/>
                <a:gd name="T28" fmla="*/ 556 w 662"/>
                <a:gd name="T29" fmla="*/ 194 h 1190"/>
                <a:gd name="T30" fmla="*/ 607 w 662"/>
                <a:gd name="T31" fmla="*/ 285 h 1190"/>
                <a:gd name="T32" fmla="*/ 636 w 662"/>
                <a:gd name="T33" fmla="*/ 373 h 1190"/>
                <a:gd name="T34" fmla="*/ 657 w 662"/>
                <a:gd name="T35" fmla="*/ 450 h 1190"/>
                <a:gd name="T36" fmla="*/ 662 w 662"/>
                <a:gd name="T37" fmla="*/ 484 h 1190"/>
                <a:gd name="T38" fmla="*/ 650 w 662"/>
                <a:gd name="T39" fmla="*/ 518 h 1190"/>
                <a:gd name="T40" fmla="*/ 575 w 662"/>
                <a:gd name="T41" fmla="*/ 632 h 1190"/>
                <a:gd name="T42" fmla="*/ 454 w 662"/>
                <a:gd name="T43" fmla="*/ 796 h 1190"/>
                <a:gd name="T44" fmla="*/ 433 w 662"/>
                <a:gd name="T45" fmla="*/ 873 h 1190"/>
                <a:gd name="T46" fmla="*/ 390 w 662"/>
                <a:gd name="T47" fmla="*/ 1190 h 1190"/>
                <a:gd name="T48" fmla="*/ 243 w 662"/>
                <a:gd name="T49" fmla="*/ 1141 h 1190"/>
                <a:gd name="T50" fmla="*/ 167 w 662"/>
                <a:gd name="T51" fmla="*/ 1129 h 1190"/>
                <a:gd name="T52" fmla="*/ 139 w 662"/>
                <a:gd name="T53" fmla="*/ 1128 h 1190"/>
                <a:gd name="T54" fmla="*/ 95 w 662"/>
                <a:gd name="T55" fmla="*/ 1125 h 1190"/>
                <a:gd name="T56" fmla="*/ 50 w 662"/>
                <a:gd name="T57" fmla="*/ 1023 h 1190"/>
                <a:gd name="T58" fmla="*/ 39 w 662"/>
                <a:gd name="T59" fmla="*/ 871 h 1190"/>
                <a:gd name="T60" fmla="*/ 38 w 662"/>
                <a:gd name="T61" fmla="*/ 698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2" h="1190">
                  <a:moveTo>
                    <a:pt x="38" y="698"/>
                  </a:moveTo>
                  <a:cubicBezTo>
                    <a:pt x="32" y="582"/>
                    <a:pt x="6" y="459"/>
                    <a:pt x="60" y="356"/>
                  </a:cubicBezTo>
                  <a:cubicBezTo>
                    <a:pt x="73" y="330"/>
                    <a:pt x="26" y="299"/>
                    <a:pt x="40" y="274"/>
                  </a:cubicBezTo>
                  <a:cubicBezTo>
                    <a:pt x="58" y="245"/>
                    <a:pt x="72" y="212"/>
                    <a:pt x="81" y="179"/>
                  </a:cubicBezTo>
                  <a:cubicBezTo>
                    <a:pt x="84" y="167"/>
                    <a:pt x="86" y="155"/>
                    <a:pt x="83" y="143"/>
                  </a:cubicBezTo>
                  <a:cubicBezTo>
                    <a:pt x="78" y="122"/>
                    <a:pt x="57" y="109"/>
                    <a:pt x="39" y="97"/>
                  </a:cubicBezTo>
                  <a:cubicBezTo>
                    <a:pt x="20" y="82"/>
                    <a:pt x="10" y="39"/>
                    <a:pt x="3" y="15"/>
                  </a:cubicBezTo>
                  <a:cubicBezTo>
                    <a:pt x="0" y="2"/>
                    <a:pt x="17" y="6"/>
                    <a:pt x="38" y="10"/>
                  </a:cubicBezTo>
                  <a:cubicBezTo>
                    <a:pt x="52" y="13"/>
                    <a:pt x="67" y="15"/>
                    <a:pt x="76" y="12"/>
                  </a:cubicBezTo>
                  <a:cubicBezTo>
                    <a:pt x="108" y="0"/>
                    <a:pt x="148" y="8"/>
                    <a:pt x="180" y="19"/>
                  </a:cubicBezTo>
                  <a:cubicBezTo>
                    <a:pt x="197" y="26"/>
                    <a:pt x="216" y="26"/>
                    <a:pt x="235" y="27"/>
                  </a:cubicBezTo>
                  <a:cubicBezTo>
                    <a:pt x="272" y="28"/>
                    <a:pt x="308" y="29"/>
                    <a:pt x="344" y="24"/>
                  </a:cubicBezTo>
                  <a:cubicBezTo>
                    <a:pt x="361" y="22"/>
                    <a:pt x="377" y="19"/>
                    <a:pt x="393" y="20"/>
                  </a:cubicBezTo>
                  <a:cubicBezTo>
                    <a:pt x="435" y="22"/>
                    <a:pt x="471" y="51"/>
                    <a:pt x="496" y="85"/>
                  </a:cubicBezTo>
                  <a:cubicBezTo>
                    <a:pt x="520" y="118"/>
                    <a:pt x="536" y="158"/>
                    <a:pt x="556" y="194"/>
                  </a:cubicBezTo>
                  <a:cubicBezTo>
                    <a:pt x="573" y="224"/>
                    <a:pt x="593" y="253"/>
                    <a:pt x="607" y="285"/>
                  </a:cubicBezTo>
                  <a:cubicBezTo>
                    <a:pt x="620" y="313"/>
                    <a:pt x="628" y="343"/>
                    <a:pt x="636" y="373"/>
                  </a:cubicBezTo>
                  <a:cubicBezTo>
                    <a:pt x="657" y="450"/>
                    <a:pt x="657" y="450"/>
                    <a:pt x="657" y="450"/>
                  </a:cubicBezTo>
                  <a:cubicBezTo>
                    <a:pt x="660" y="461"/>
                    <a:pt x="662" y="472"/>
                    <a:pt x="662" y="484"/>
                  </a:cubicBezTo>
                  <a:cubicBezTo>
                    <a:pt x="661" y="496"/>
                    <a:pt x="655" y="507"/>
                    <a:pt x="650" y="518"/>
                  </a:cubicBezTo>
                  <a:cubicBezTo>
                    <a:pt x="629" y="559"/>
                    <a:pt x="604" y="597"/>
                    <a:pt x="575" y="632"/>
                  </a:cubicBezTo>
                  <a:cubicBezTo>
                    <a:pt x="532" y="685"/>
                    <a:pt x="479" y="733"/>
                    <a:pt x="454" y="796"/>
                  </a:cubicBezTo>
                  <a:cubicBezTo>
                    <a:pt x="444" y="821"/>
                    <a:pt x="438" y="847"/>
                    <a:pt x="433" y="873"/>
                  </a:cubicBezTo>
                  <a:cubicBezTo>
                    <a:pt x="413" y="978"/>
                    <a:pt x="398" y="1084"/>
                    <a:pt x="390" y="1190"/>
                  </a:cubicBezTo>
                  <a:cubicBezTo>
                    <a:pt x="343" y="1168"/>
                    <a:pt x="294" y="1152"/>
                    <a:pt x="243" y="1141"/>
                  </a:cubicBezTo>
                  <a:cubicBezTo>
                    <a:pt x="218" y="1136"/>
                    <a:pt x="193" y="1132"/>
                    <a:pt x="167" y="1129"/>
                  </a:cubicBezTo>
                  <a:cubicBezTo>
                    <a:pt x="159" y="1128"/>
                    <a:pt x="149" y="1128"/>
                    <a:pt x="139" y="1128"/>
                  </a:cubicBezTo>
                  <a:cubicBezTo>
                    <a:pt x="124" y="1129"/>
                    <a:pt x="108" y="1129"/>
                    <a:pt x="95" y="1125"/>
                  </a:cubicBezTo>
                  <a:cubicBezTo>
                    <a:pt x="59" y="1115"/>
                    <a:pt x="55" y="1055"/>
                    <a:pt x="50" y="1023"/>
                  </a:cubicBezTo>
                  <a:cubicBezTo>
                    <a:pt x="41" y="973"/>
                    <a:pt x="40" y="922"/>
                    <a:pt x="39" y="871"/>
                  </a:cubicBezTo>
                  <a:cubicBezTo>
                    <a:pt x="39" y="813"/>
                    <a:pt x="41" y="756"/>
                    <a:pt x="38" y="698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ïSļíḓé"/>
            <p:cNvSpPr/>
            <p:nvPr/>
          </p:nvSpPr>
          <p:spPr bwMode="auto">
            <a:xfrm>
              <a:off x="5754536" y="4098584"/>
              <a:ext cx="660445" cy="983642"/>
            </a:xfrm>
            <a:custGeom>
              <a:avLst/>
              <a:gdLst>
                <a:gd name="T0" fmla="*/ 347 w 419"/>
                <a:gd name="T1" fmla="*/ 54 h 625"/>
                <a:gd name="T2" fmla="*/ 419 w 419"/>
                <a:gd name="T3" fmla="*/ 336 h 625"/>
                <a:gd name="T4" fmla="*/ 416 w 419"/>
                <a:gd name="T5" fmla="*/ 338 h 625"/>
                <a:gd name="T6" fmla="*/ 406 w 419"/>
                <a:gd name="T7" fmla="*/ 346 h 625"/>
                <a:gd name="T8" fmla="*/ 382 w 419"/>
                <a:gd name="T9" fmla="*/ 365 h 625"/>
                <a:gd name="T10" fmla="*/ 376 w 419"/>
                <a:gd name="T11" fmla="*/ 374 h 625"/>
                <a:gd name="T12" fmla="*/ 376 w 419"/>
                <a:gd name="T13" fmla="*/ 392 h 625"/>
                <a:gd name="T14" fmla="*/ 313 w 419"/>
                <a:gd name="T15" fmla="*/ 397 h 625"/>
                <a:gd name="T16" fmla="*/ 262 w 419"/>
                <a:gd name="T17" fmla="*/ 407 h 625"/>
                <a:gd name="T18" fmla="*/ 232 w 419"/>
                <a:gd name="T19" fmla="*/ 474 h 625"/>
                <a:gd name="T20" fmla="*/ 229 w 419"/>
                <a:gd name="T21" fmla="*/ 501 h 625"/>
                <a:gd name="T22" fmla="*/ 227 w 419"/>
                <a:gd name="T23" fmla="*/ 526 h 625"/>
                <a:gd name="T24" fmla="*/ 226 w 419"/>
                <a:gd name="T25" fmla="*/ 610 h 625"/>
                <a:gd name="T26" fmla="*/ 227 w 419"/>
                <a:gd name="T27" fmla="*/ 625 h 625"/>
                <a:gd name="T28" fmla="*/ 46 w 419"/>
                <a:gd name="T29" fmla="*/ 557 h 625"/>
                <a:gd name="T30" fmla="*/ 11 w 419"/>
                <a:gd name="T31" fmla="*/ 529 h 625"/>
                <a:gd name="T32" fmla="*/ 2 w 419"/>
                <a:gd name="T33" fmla="*/ 487 h 625"/>
                <a:gd name="T34" fmla="*/ 3 w 419"/>
                <a:gd name="T35" fmla="*/ 481 h 625"/>
                <a:gd name="T36" fmla="*/ 12 w 419"/>
                <a:gd name="T37" fmla="*/ 447 h 625"/>
                <a:gd name="T38" fmla="*/ 89 w 419"/>
                <a:gd name="T39" fmla="*/ 316 h 625"/>
                <a:gd name="T40" fmla="*/ 126 w 419"/>
                <a:gd name="T41" fmla="*/ 262 h 625"/>
                <a:gd name="T42" fmla="*/ 133 w 419"/>
                <a:gd name="T43" fmla="*/ 234 h 625"/>
                <a:gd name="T44" fmla="*/ 210 w 419"/>
                <a:gd name="T45" fmla="*/ 137 h 625"/>
                <a:gd name="T46" fmla="*/ 221 w 419"/>
                <a:gd name="T47" fmla="*/ 109 h 625"/>
                <a:gd name="T48" fmla="*/ 238 w 419"/>
                <a:gd name="T49" fmla="*/ 90 h 625"/>
                <a:gd name="T50" fmla="*/ 247 w 419"/>
                <a:gd name="T51" fmla="*/ 83 h 625"/>
                <a:gd name="T52" fmla="*/ 328 w 419"/>
                <a:gd name="T53" fmla="*/ 13 h 625"/>
                <a:gd name="T54" fmla="*/ 343 w 419"/>
                <a:gd name="T55" fmla="*/ 0 h 625"/>
                <a:gd name="T56" fmla="*/ 347 w 419"/>
                <a:gd name="T57" fmla="*/ 5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9" h="625">
                  <a:moveTo>
                    <a:pt x="347" y="54"/>
                  </a:moveTo>
                  <a:cubicBezTo>
                    <a:pt x="364" y="150"/>
                    <a:pt x="382" y="246"/>
                    <a:pt x="419" y="336"/>
                  </a:cubicBezTo>
                  <a:cubicBezTo>
                    <a:pt x="418" y="337"/>
                    <a:pt x="417" y="338"/>
                    <a:pt x="416" y="338"/>
                  </a:cubicBezTo>
                  <a:cubicBezTo>
                    <a:pt x="413" y="341"/>
                    <a:pt x="410" y="344"/>
                    <a:pt x="406" y="346"/>
                  </a:cubicBezTo>
                  <a:cubicBezTo>
                    <a:pt x="398" y="352"/>
                    <a:pt x="389" y="357"/>
                    <a:pt x="382" y="365"/>
                  </a:cubicBezTo>
                  <a:cubicBezTo>
                    <a:pt x="379" y="368"/>
                    <a:pt x="377" y="371"/>
                    <a:pt x="376" y="374"/>
                  </a:cubicBezTo>
                  <a:cubicBezTo>
                    <a:pt x="374" y="380"/>
                    <a:pt x="374" y="387"/>
                    <a:pt x="376" y="392"/>
                  </a:cubicBezTo>
                  <a:cubicBezTo>
                    <a:pt x="357" y="401"/>
                    <a:pt x="335" y="398"/>
                    <a:pt x="313" y="397"/>
                  </a:cubicBezTo>
                  <a:cubicBezTo>
                    <a:pt x="295" y="397"/>
                    <a:pt x="277" y="397"/>
                    <a:pt x="262" y="407"/>
                  </a:cubicBezTo>
                  <a:cubicBezTo>
                    <a:pt x="242" y="422"/>
                    <a:pt x="236" y="449"/>
                    <a:pt x="232" y="474"/>
                  </a:cubicBezTo>
                  <a:cubicBezTo>
                    <a:pt x="231" y="483"/>
                    <a:pt x="230" y="492"/>
                    <a:pt x="229" y="501"/>
                  </a:cubicBezTo>
                  <a:cubicBezTo>
                    <a:pt x="228" y="509"/>
                    <a:pt x="227" y="517"/>
                    <a:pt x="227" y="526"/>
                  </a:cubicBezTo>
                  <a:cubicBezTo>
                    <a:pt x="225" y="554"/>
                    <a:pt x="225" y="582"/>
                    <a:pt x="226" y="610"/>
                  </a:cubicBezTo>
                  <a:cubicBezTo>
                    <a:pt x="226" y="615"/>
                    <a:pt x="227" y="620"/>
                    <a:pt x="227" y="625"/>
                  </a:cubicBezTo>
                  <a:cubicBezTo>
                    <a:pt x="162" y="624"/>
                    <a:pt x="102" y="590"/>
                    <a:pt x="46" y="557"/>
                  </a:cubicBezTo>
                  <a:cubicBezTo>
                    <a:pt x="33" y="549"/>
                    <a:pt x="20" y="541"/>
                    <a:pt x="11" y="529"/>
                  </a:cubicBezTo>
                  <a:cubicBezTo>
                    <a:pt x="4" y="516"/>
                    <a:pt x="0" y="502"/>
                    <a:pt x="2" y="487"/>
                  </a:cubicBezTo>
                  <a:cubicBezTo>
                    <a:pt x="2" y="485"/>
                    <a:pt x="2" y="483"/>
                    <a:pt x="3" y="481"/>
                  </a:cubicBezTo>
                  <a:cubicBezTo>
                    <a:pt x="4" y="469"/>
                    <a:pt x="8" y="458"/>
                    <a:pt x="12" y="447"/>
                  </a:cubicBezTo>
                  <a:cubicBezTo>
                    <a:pt x="29" y="399"/>
                    <a:pt x="55" y="355"/>
                    <a:pt x="89" y="316"/>
                  </a:cubicBezTo>
                  <a:cubicBezTo>
                    <a:pt x="103" y="299"/>
                    <a:pt x="119" y="283"/>
                    <a:pt x="126" y="262"/>
                  </a:cubicBezTo>
                  <a:cubicBezTo>
                    <a:pt x="129" y="253"/>
                    <a:pt x="130" y="243"/>
                    <a:pt x="133" y="234"/>
                  </a:cubicBezTo>
                  <a:cubicBezTo>
                    <a:pt x="146" y="194"/>
                    <a:pt x="194" y="176"/>
                    <a:pt x="210" y="137"/>
                  </a:cubicBezTo>
                  <a:cubicBezTo>
                    <a:pt x="214" y="128"/>
                    <a:pt x="216" y="118"/>
                    <a:pt x="221" y="109"/>
                  </a:cubicBezTo>
                  <a:cubicBezTo>
                    <a:pt x="226" y="102"/>
                    <a:pt x="231" y="96"/>
                    <a:pt x="238" y="90"/>
                  </a:cubicBezTo>
                  <a:cubicBezTo>
                    <a:pt x="241" y="88"/>
                    <a:pt x="244" y="86"/>
                    <a:pt x="247" y="83"/>
                  </a:cubicBezTo>
                  <a:cubicBezTo>
                    <a:pt x="275" y="61"/>
                    <a:pt x="302" y="38"/>
                    <a:pt x="328" y="13"/>
                  </a:cubicBezTo>
                  <a:cubicBezTo>
                    <a:pt x="333" y="9"/>
                    <a:pt x="338" y="4"/>
                    <a:pt x="343" y="0"/>
                  </a:cubicBezTo>
                  <a:cubicBezTo>
                    <a:pt x="342" y="18"/>
                    <a:pt x="343" y="36"/>
                    <a:pt x="347" y="54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ïs1ïḓé"/>
            <p:cNvSpPr/>
            <p:nvPr/>
          </p:nvSpPr>
          <p:spPr bwMode="auto">
            <a:xfrm>
              <a:off x="6295539" y="3598332"/>
              <a:ext cx="705412" cy="1800065"/>
            </a:xfrm>
            <a:custGeom>
              <a:avLst/>
              <a:gdLst>
                <a:gd name="T0" fmla="*/ 407 w 448"/>
                <a:gd name="T1" fmla="*/ 88 h 1144"/>
                <a:gd name="T2" fmla="*/ 389 w 448"/>
                <a:gd name="T3" fmla="*/ 105 h 1144"/>
                <a:gd name="T4" fmla="*/ 387 w 448"/>
                <a:gd name="T5" fmla="*/ 107 h 1144"/>
                <a:gd name="T6" fmla="*/ 381 w 448"/>
                <a:gd name="T7" fmla="*/ 113 h 1144"/>
                <a:gd name="T8" fmla="*/ 351 w 448"/>
                <a:gd name="T9" fmla="*/ 148 h 1144"/>
                <a:gd name="T10" fmla="*/ 350 w 448"/>
                <a:gd name="T11" fmla="*/ 149 h 1144"/>
                <a:gd name="T12" fmla="*/ 343 w 448"/>
                <a:gd name="T13" fmla="*/ 272 h 1144"/>
                <a:gd name="T14" fmla="*/ 352 w 448"/>
                <a:gd name="T15" fmla="*/ 428 h 1144"/>
                <a:gd name="T16" fmla="*/ 343 w 448"/>
                <a:gd name="T17" fmla="*/ 643 h 1144"/>
                <a:gd name="T18" fmla="*/ 344 w 448"/>
                <a:gd name="T19" fmla="*/ 692 h 1144"/>
                <a:gd name="T20" fmla="*/ 349 w 448"/>
                <a:gd name="T21" fmla="*/ 772 h 1144"/>
                <a:gd name="T22" fmla="*/ 358 w 448"/>
                <a:gd name="T23" fmla="*/ 859 h 1144"/>
                <a:gd name="T24" fmla="*/ 364 w 448"/>
                <a:gd name="T25" fmla="*/ 926 h 1144"/>
                <a:gd name="T26" fmla="*/ 367 w 448"/>
                <a:gd name="T27" fmla="*/ 961 h 1144"/>
                <a:gd name="T28" fmla="*/ 369 w 448"/>
                <a:gd name="T29" fmla="*/ 1002 h 1144"/>
                <a:gd name="T30" fmla="*/ 369 w 448"/>
                <a:gd name="T31" fmla="*/ 1027 h 1144"/>
                <a:gd name="T32" fmla="*/ 369 w 448"/>
                <a:gd name="T33" fmla="*/ 1042 h 1144"/>
                <a:gd name="T34" fmla="*/ 368 w 448"/>
                <a:gd name="T35" fmla="*/ 1070 h 1144"/>
                <a:gd name="T36" fmla="*/ 366 w 448"/>
                <a:gd name="T37" fmla="*/ 1106 h 1144"/>
                <a:gd name="T38" fmla="*/ 353 w 448"/>
                <a:gd name="T39" fmla="*/ 1143 h 1144"/>
                <a:gd name="T40" fmla="*/ 351 w 448"/>
                <a:gd name="T41" fmla="*/ 1144 h 1144"/>
                <a:gd name="T42" fmla="*/ 338 w 448"/>
                <a:gd name="T43" fmla="*/ 1143 h 1144"/>
                <a:gd name="T44" fmla="*/ 69 w 448"/>
                <a:gd name="T45" fmla="*/ 1138 h 1144"/>
                <a:gd name="T46" fmla="*/ 75 w 448"/>
                <a:gd name="T47" fmla="*/ 1097 h 1144"/>
                <a:gd name="T48" fmla="*/ 77 w 448"/>
                <a:gd name="T49" fmla="*/ 1078 h 1144"/>
                <a:gd name="T50" fmla="*/ 80 w 448"/>
                <a:gd name="T51" fmla="*/ 1056 h 1144"/>
                <a:gd name="T52" fmla="*/ 82 w 448"/>
                <a:gd name="T53" fmla="*/ 1032 h 1144"/>
                <a:gd name="T54" fmla="*/ 88 w 448"/>
                <a:gd name="T55" fmla="*/ 970 h 1144"/>
                <a:gd name="T56" fmla="*/ 93 w 448"/>
                <a:gd name="T57" fmla="*/ 880 h 1144"/>
                <a:gd name="T58" fmla="*/ 94 w 448"/>
                <a:gd name="T59" fmla="*/ 836 h 1144"/>
                <a:gd name="T60" fmla="*/ 95 w 448"/>
                <a:gd name="T61" fmla="*/ 782 h 1144"/>
                <a:gd name="T62" fmla="*/ 95 w 448"/>
                <a:gd name="T63" fmla="*/ 730 h 1144"/>
                <a:gd name="T64" fmla="*/ 94 w 448"/>
                <a:gd name="T65" fmla="*/ 713 h 1144"/>
                <a:gd name="T66" fmla="*/ 92 w 448"/>
                <a:gd name="T67" fmla="*/ 697 h 1144"/>
                <a:gd name="T68" fmla="*/ 80 w 448"/>
                <a:gd name="T69" fmla="*/ 664 h 1144"/>
                <a:gd name="T70" fmla="*/ 77 w 448"/>
                <a:gd name="T71" fmla="*/ 657 h 1144"/>
                <a:gd name="T72" fmla="*/ 76 w 448"/>
                <a:gd name="T73" fmla="*/ 654 h 1144"/>
                <a:gd name="T74" fmla="*/ 131 w 448"/>
                <a:gd name="T75" fmla="*/ 579 h 1144"/>
                <a:gd name="T76" fmla="*/ 187 w 448"/>
                <a:gd name="T77" fmla="*/ 440 h 1144"/>
                <a:gd name="T78" fmla="*/ 118 w 448"/>
                <a:gd name="T79" fmla="*/ 317 h 1144"/>
                <a:gd name="T80" fmla="*/ 78 w 448"/>
                <a:gd name="T81" fmla="*/ 310 h 1144"/>
                <a:gd name="T82" fmla="*/ 24 w 448"/>
                <a:gd name="T83" fmla="*/ 294 h 1144"/>
                <a:gd name="T84" fmla="*/ 0 w 448"/>
                <a:gd name="T85" fmla="*/ 318 h 1144"/>
                <a:gd name="T86" fmla="*/ 9 w 448"/>
                <a:gd name="T87" fmla="*/ 283 h 1144"/>
                <a:gd name="T88" fmla="*/ 14 w 448"/>
                <a:gd name="T89" fmla="*/ 283 h 1144"/>
                <a:gd name="T90" fmla="*/ 14 w 448"/>
                <a:gd name="T91" fmla="*/ 279 h 1144"/>
                <a:gd name="T92" fmla="*/ 23 w 448"/>
                <a:gd name="T93" fmla="*/ 265 h 1144"/>
                <a:gd name="T94" fmla="*/ 83 w 448"/>
                <a:gd name="T95" fmla="*/ 224 h 1144"/>
                <a:gd name="T96" fmla="*/ 93 w 448"/>
                <a:gd name="T97" fmla="*/ 194 h 1144"/>
                <a:gd name="T98" fmla="*/ 157 w 448"/>
                <a:gd name="T99" fmla="*/ 136 h 1144"/>
                <a:gd name="T100" fmla="*/ 198 w 448"/>
                <a:gd name="T101" fmla="*/ 60 h 1144"/>
                <a:gd name="T102" fmla="*/ 246 w 448"/>
                <a:gd name="T103" fmla="*/ 20 h 1144"/>
                <a:gd name="T104" fmla="*/ 251 w 448"/>
                <a:gd name="T105" fmla="*/ 18 h 1144"/>
                <a:gd name="T106" fmla="*/ 358 w 448"/>
                <a:gd name="T107" fmla="*/ 0 h 1144"/>
                <a:gd name="T108" fmla="*/ 423 w 448"/>
                <a:gd name="T109" fmla="*/ 8 h 1144"/>
                <a:gd name="T110" fmla="*/ 430 w 448"/>
                <a:gd name="T111" fmla="*/ 12 h 1144"/>
                <a:gd name="T112" fmla="*/ 407 w 448"/>
                <a:gd name="T113" fmla="*/ 88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1144">
                  <a:moveTo>
                    <a:pt x="407" y="88"/>
                  </a:moveTo>
                  <a:cubicBezTo>
                    <a:pt x="401" y="94"/>
                    <a:pt x="395" y="99"/>
                    <a:pt x="389" y="105"/>
                  </a:cubicBezTo>
                  <a:cubicBezTo>
                    <a:pt x="387" y="107"/>
                    <a:pt x="387" y="107"/>
                    <a:pt x="387" y="107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69" y="123"/>
                    <a:pt x="359" y="135"/>
                    <a:pt x="351" y="148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29" y="185"/>
                    <a:pt x="337" y="230"/>
                    <a:pt x="343" y="272"/>
                  </a:cubicBezTo>
                  <a:cubicBezTo>
                    <a:pt x="350" y="323"/>
                    <a:pt x="353" y="376"/>
                    <a:pt x="352" y="428"/>
                  </a:cubicBezTo>
                  <a:cubicBezTo>
                    <a:pt x="351" y="500"/>
                    <a:pt x="343" y="571"/>
                    <a:pt x="343" y="643"/>
                  </a:cubicBezTo>
                  <a:cubicBezTo>
                    <a:pt x="343" y="660"/>
                    <a:pt x="343" y="676"/>
                    <a:pt x="344" y="692"/>
                  </a:cubicBezTo>
                  <a:cubicBezTo>
                    <a:pt x="345" y="719"/>
                    <a:pt x="347" y="745"/>
                    <a:pt x="349" y="772"/>
                  </a:cubicBezTo>
                  <a:cubicBezTo>
                    <a:pt x="352" y="801"/>
                    <a:pt x="355" y="830"/>
                    <a:pt x="358" y="859"/>
                  </a:cubicBezTo>
                  <a:cubicBezTo>
                    <a:pt x="360" y="881"/>
                    <a:pt x="362" y="904"/>
                    <a:pt x="364" y="926"/>
                  </a:cubicBezTo>
                  <a:cubicBezTo>
                    <a:pt x="365" y="938"/>
                    <a:pt x="366" y="949"/>
                    <a:pt x="367" y="961"/>
                  </a:cubicBezTo>
                  <a:cubicBezTo>
                    <a:pt x="368" y="974"/>
                    <a:pt x="368" y="988"/>
                    <a:pt x="369" y="1002"/>
                  </a:cubicBezTo>
                  <a:cubicBezTo>
                    <a:pt x="369" y="1010"/>
                    <a:pt x="369" y="1019"/>
                    <a:pt x="369" y="1027"/>
                  </a:cubicBezTo>
                  <a:cubicBezTo>
                    <a:pt x="369" y="1032"/>
                    <a:pt x="369" y="1037"/>
                    <a:pt x="369" y="1042"/>
                  </a:cubicBezTo>
                  <a:cubicBezTo>
                    <a:pt x="369" y="1051"/>
                    <a:pt x="369" y="1061"/>
                    <a:pt x="368" y="1070"/>
                  </a:cubicBezTo>
                  <a:cubicBezTo>
                    <a:pt x="368" y="1082"/>
                    <a:pt x="367" y="1094"/>
                    <a:pt x="366" y="1106"/>
                  </a:cubicBezTo>
                  <a:cubicBezTo>
                    <a:pt x="365" y="1119"/>
                    <a:pt x="362" y="1133"/>
                    <a:pt x="353" y="1143"/>
                  </a:cubicBezTo>
                  <a:cubicBezTo>
                    <a:pt x="353" y="1143"/>
                    <a:pt x="352" y="1144"/>
                    <a:pt x="351" y="1144"/>
                  </a:cubicBezTo>
                  <a:cubicBezTo>
                    <a:pt x="338" y="1143"/>
                    <a:pt x="338" y="1143"/>
                    <a:pt x="338" y="1143"/>
                  </a:cubicBezTo>
                  <a:cubicBezTo>
                    <a:pt x="249" y="1132"/>
                    <a:pt x="159" y="1130"/>
                    <a:pt x="69" y="1138"/>
                  </a:cubicBezTo>
                  <a:cubicBezTo>
                    <a:pt x="71" y="1124"/>
                    <a:pt x="73" y="1111"/>
                    <a:pt x="75" y="1097"/>
                  </a:cubicBezTo>
                  <a:cubicBezTo>
                    <a:pt x="76" y="1091"/>
                    <a:pt x="76" y="1084"/>
                    <a:pt x="77" y="1078"/>
                  </a:cubicBezTo>
                  <a:cubicBezTo>
                    <a:pt x="78" y="1071"/>
                    <a:pt x="79" y="1063"/>
                    <a:pt x="80" y="1056"/>
                  </a:cubicBezTo>
                  <a:cubicBezTo>
                    <a:pt x="81" y="1048"/>
                    <a:pt x="81" y="1040"/>
                    <a:pt x="82" y="1032"/>
                  </a:cubicBezTo>
                  <a:cubicBezTo>
                    <a:pt x="84" y="1011"/>
                    <a:pt x="86" y="991"/>
                    <a:pt x="88" y="970"/>
                  </a:cubicBezTo>
                  <a:cubicBezTo>
                    <a:pt x="90" y="940"/>
                    <a:pt x="92" y="910"/>
                    <a:pt x="93" y="880"/>
                  </a:cubicBezTo>
                  <a:cubicBezTo>
                    <a:pt x="94" y="865"/>
                    <a:pt x="94" y="851"/>
                    <a:pt x="94" y="836"/>
                  </a:cubicBezTo>
                  <a:cubicBezTo>
                    <a:pt x="95" y="818"/>
                    <a:pt x="95" y="800"/>
                    <a:pt x="95" y="782"/>
                  </a:cubicBezTo>
                  <a:cubicBezTo>
                    <a:pt x="95" y="765"/>
                    <a:pt x="95" y="748"/>
                    <a:pt x="95" y="730"/>
                  </a:cubicBezTo>
                  <a:cubicBezTo>
                    <a:pt x="95" y="724"/>
                    <a:pt x="94" y="719"/>
                    <a:pt x="94" y="713"/>
                  </a:cubicBezTo>
                  <a:cubicBezTo>
                    <a:pt x="93" y="708"/>
                    <a:pt x="93" y="703"/>
                    <a:pt x="92" y="697"/>
                  </a:cubicBezTo>
                  <a:cubicBezTo>
                    <a:pt x="89" y="686"/>
                    <a:pt x="85" y="674"/>
                    <a:pt x="80" y="664"/>
                  </a:cubicBezTo>
                  <a:cubicBezTo>
                    <a:pt x="79" y="661"/>
                    <a:pt x="78" y="660"/>
                    <a:pt x="77" y="657"/>
                  </a:cubicBezTo>
                  <a:cubicBezTo>
                    <a:pt x="77" y="656"/>
                    <a:pt x="76" y="655"/>
                    <a:pt x="76" y="654"/>
                  </a:cubicBezTo>
                  <a:cubicBezTo>
                    <a:pt x="99" y="634"/>
                    <a:pt x="115" y="606"/>
                    <a:pt x="131" y="579"/>
                  </a:cubicBezTo>
                  <a:cubicBezTo>
                    <a:pt x="157" y="535"/>
                    <a:pt x="183" y="490"/>
                    <a:pt x="187" y="440"/>
                  </a:cubicBezTo>
                  <a:cubicBezTo>
                    <a:pt x="191" y="389"/>
                    <a:pt x="166" y="333"/>
                    <a:pt x="118" y="317"/>
                  </a:cubicBezTo>
                  <a:cubicBezTo>
                    <a:pt x="105" y="313"/>
                    <a:pt x="91" y="312"/>
                    <a:pt x="78" y="310"/>
                  </a:cubicBezTo>
                  <a:cubicBezTo>
                    <a:pt x="65" y="308"/>
                    <a:pt x="39" y="303"/>
                    <a:pt x="24" y="294"/>
                  </a:cubicBezTo>
                  <a:cubicBezTo>
                    <a:pt x="16" y="302"/>
                    <a:pt x="8" y="310"/>
                    <a:pt x="0" y="318"/>
                  </a:cubicBezTo>
                  <a:cubicBezTo>
                    <a:pt x="0" y="306"/>
                    <a:pt x="3" y="294"/>
                    <a:pt x="9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2"/>
                    <a:pt x="14" y="281"/>
                    <a:pt x="14" y="279"/>
                  </a:cubicBezTo>
                  <a:cubicBezTo>
                    <a:pt x="14" y="275"/>
                    <a:pt x="17" y="270"/>
                    <a:pt x="23" y="265"/>
                  </a:cubicBezTo>
                  <a:cubicBezTo>
                    <a:pt x="42" y="249"/>
                    <a:pt x="71" y="245"/>
                    <a:pt x="83" y="224"/>
                  </a:cubicBezTo>
                  <a:cubicBezTo>
                    <a:pt x="88" y="215"/>
                    <a:pt x="89" y="204"/>
                    <a:pt x="93" y="194"/>
                  </a:cubicBezTo>
                  <a:cubicBezTo>
                    <a:pt x="104" y="167"/>
                    <a:pt x="137" y="158"/>
                    <a:pt x="157" y="136"/>
                  </a:cubicBezTo>
                  <a:cubicBezTo>
                    <a:pt x="177" y="114"/>
                    <a:pt x="182" y="84"/>
                    <a:pt x="198" y="60"/>
                  </a:cubicBezTo>
                  <a:cubicBezTo>
                    <a:pt x="210" y="42"/>
                    <a:pt x="227" y="29"/>
                    <a:pt x="246" y="20"/>
                  </a:cubicBezTo>
                  <a:cubicBezTo>
                    <a:pt x="248" y="19"/>
                    <a:pt x="249" y="18"/>
                    <a:pt x="251" y="18"/>
                  </a:cubicBezTo>
                  <a:cubicBezTo>
                    <a:pt x="284" y="4"/>
                    <a:pt x="324" y="0"/>
                    <a:pt x="358" y="0"/>
                  </a:cubicBezTo>
                  <a:cubicBezTo>
                    <a:pt x="371" y="0"/>
                    <a:pt x="406" y="1"/>
                    <a:pt x="423" y="8"/>
                  </a:cubicBezTo>
                  <a:cubicBezTo>
                    <a:pt x="426" y="9"/>
                    <a:pt x="428" y="10"/>
                    <a:pt x="430" y="12"/>
                  </a:cubicBezTo>
                  <a:cubicBezTo>
                    <a:pt x="448" y="32"/>
                    <a:pt x="420" y="73"/>
                    <a:pt x="407" y="88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íṥlídè"/>
            <p:cNvSpPr/>
            <p:nvPr/>
          </p:nvSpPr>
          <p:spPr bwMode="auto">
            <a:xfrm>
              <a:off x="6181717" y="4008651"/>
              <a:ext cx="571918" cy="642178"/>
            </a:xfrm>
            <a:custGeom>
              <a:avLst/>
              <a:gdLst>
                <a:gd name="T0" fmla="*/ 82 w 363"/>
                <a:gd name="T1" fmla="*/ 19 h 408"/>
                <a:gd name="T2" fmla="*/ 269 w 363"/>
                <a:gd name="T3" fmla="*/ 39 h 408"/>
                <a:gd name="T4" fmla="*/ 339 w 363"/>
                <a:gd name="T5" fmla="*/ 106 h 408"/>
                <a:gd name="T6" fmla="*/ 360 w 363"/>
                <a:gd name="T7" fmla="*/ 250 h 408"/>
                <a:gd name="T8" fmla="*/ 348 w 363"/>
                <a:gd name="T9" fmla="*/ 323 h 408"/>
                <a:gd name="T10" fmla="*/ 287 w 363"/>
                <a:gd name="T11" fmla="*/ 380 h 408"/>
                <a:gd name="T12" fmla="*/ 238 w 363"/>
                <a:gd name="T13" fmla="*/ 402 h 408"/>
                <a:gd name="T14" fmla="*/ 156 w 363"/>
                <a:gd name="T15" fmla="*/ 398 h 408"/>
                <a:gd name="T16" fmla="*/ 74 w 363"/>
                <a:gd name="T17" fmla="*/ 364 h 408"/>
                <a:gd name="T18" fmla="*/ 49 w 363"/>
                <a:gd name="T19" fmla="*/ 318 h 408"/>
                <a:gd name="T20" fmla="*/ 21 w 363"/>
                <a:gd name="T21" fmla="*/ 248 h 408"/>
                <a:gd name="T22" fmla="*/ 21 w 363"/>
                <a:gd name="T23" fmla="*/ 135 h 408"/>
                <a:gd name="T24" fmla="*/ 52 w 363"/>
                <a:gd name="T25" fmla="*/ 82 h 408"/>
                <a:gd name="T26" fmla="*/ 82 w 363"/>
                <a:gd name="T27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408">
                  <a:moveTo>
                    <a:pt x="82" y="19"/>
                  </a:moveTo>
                  <a:cubicBezTo>
                    <a:pt x="144" y="0"/>
                    <a:pt x="212" y="7"/>
                    <a:pt x="269" y="39"/>
                  </a:cubicBezTo>
                  <a:cubicBezTo>
                    <a:pt x="298" y="55"/>
                    <a:pt x="323" y="77"/>
                    <a:pt x="339" y="106"/>
                  </a:cubicBezTo>
                  <a:cubicBezTo>
                    <a:pt x="363" y="149"/>
                    <a:pt x="362" y="201"/>
                    <a:pt x="360" y="250"/>
                  </a:cubicBezTo>
                  <a:cubicBezTo>
                    <a:pt x="360" y="275"/>
                    <a:pt x="358" y="301"/>
                    <a:pt x="348" y="323"/>
                  </a:cubicBezTo>
                  <a:cubicBezTo>
                    <a:pt x="335" y="348"/>
                    <a:pt x="311" y="366"/>
                    <a:pt x="287" y="380"/>
                  </a:cubicBezTo>
                  <a:cubicBezTo>
                    <a:pt x="272" y="390"/>
                    <a:pt x="255" y="397"/>
                    <a:pt x="238" y="402"/>
                  </a:cubicBezTo>
                  <a:cubicBezTo>
                    <a:pt x="211" y="408"/>
                    <a:pt x="183" y="403"/>
                    <a:pt x="156" y="398"/>
                  </a:cubicBezTo>
                  <a:cubicBezTo>
                    <a:pt x="126" y="392"/>
                    <a:pt x="95" y="386"/>
                    <a:pt x="74" y="364"/>
                  </a:cubicBezTo>
                  <a:cubicBezTo>
                    <a:pt x="62" y="351"/>
                    <a:pt x="56" y="335"/>
                    <a:pt x="49" y="318"/>
                  </a:cubicBezTo>
                  <a:cubicBezTo>
                    <a:pt x="40" y="295"/>
                    <a:pt x="31" y="272"/>
                    <a:pt x="21" y="248"/>
                  </a:cubicBezTo>
                  <a:cubicBezTo>
                    <a:pt x="5" y="208"/>
                    <a:pt x="0" y="174"/>
                    <a:pt x="21" y="135"/>
                  </a:cubicBezTo>
                  <a:cubicBezTo>
                    <a:pt x="31" y="117"/>
                    <a:pt x="43" y="100"/>
                    <a:pt x="52" y="82"/>
                  </a:cubicBezTo>
                  <a:cubicBezTo>
                    <a:pt x="57" y="73"/>
                    <a:pt x="74" y="21"/>
                    <a:pt x="82" y="19"/>
                  </a:cubicBezTo>
                  <a:close/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ïsḻïḍe"/>
            <p:cNvSpPr/>
            <p:nvPr/>
          </p:nvSpPr>
          <p:spPr bwMode="auto">
            <a:xfrm>
              <a:off x="3125402" y="4756219"/>
              <a:ext cx="5832997" cy="642178"/>
            </a:xfrm>
            <a:custGeom>
              <a:avLst/>
              <a:gdLst>
                <a:gd name="T0" fmla="*/ 3704 w 3704"/>
                <a:gd name="T1" fmla="*/ 236 h 408"/>
                <a:gd name="T2" fmla="*/ 3704 w 3704"/>
                <a:gd name="T3" fmla="*/ 355 h 408"/>
                <a:gd name="T4" fmla="*/ 3445 w 3704"/>
                <a:gd name="T5" fmla="*/ 406 h 408"/>
                <a:gd name="T6" fmla="*/ 2366 w 3704"/>
                <a:gd name="T7" fmla="*/ 406 h 408"/>
                <a:gd name="T8" fmla="*/ 2365 w 3704"/>
                <a:gd name="T9" fmla="*/ 408 h 408"/>
                <a:gd name="T10" fmla="*/ 2352 w 3704"/>
                <a:gd name="T11" fmla="*/ 406 h 408"/>
                <a:gd name="T12" fmla="*/ 433 w 3704"/>
                <a:gd name="T13" fmla="*/ 406 h 408"/>
                <a:gd name="T14" fmla="*/ 0 w 3704"/>
                <a:gd name="T15" fmla="*/ 289 h 408"/>
                <a:gd name="T16" fmla="*/ 0 w 3704"/>
                <a:gd name="T17" fmla="*/ 106 h 408"/>
                <a:gd name="T18" fmla="*/ 923 w 3704"/>
                <a:gd name="T19" fmla="*/ 0 h 408"/>
                <a:gd name="T20" fmla="*/ 924 w 3704"/>
                <a:gd name="T21" fmla="*/ 0 h 408"/>
                <a:gd name="T22" fmla="*/ 1461 w 3704"/>
                <a:gd name="T23" fmla="*/ 45 h 408"/>
                <a:gd name="T24" fmla="*/ 1600 w 3704"/>
                <a:gd name="T25" fmla="*/ 57 h 408"/>
                <a:gd name="T26" fmla="*/ 1672 w 3704"/>
                <a:gd name="T27" fmla="*/ 63 h 408"/>
                <a:gd name="T28" fmla="*/ 1822 w 3704"/>
                <a:gd name="T29" fmla="*/ 76 h 408"/>
                <a:gd name="T30" fmla="*/ 1899 w 3704"/>
                <a:gd name="T31" fmla="*/ 83 h 408"/>
                <a:gd name="T32" fmla="*/ 2011 w 3704"/>
                <a:gd name="T33" fmla="*/ 92 h 408"/>
                <a:gd name="T34" fmla="*/ 2027 w 3704"/>
                <a:gd name="T35" fmla="*/ 94 h 408"/>
                <a:gd name="T36" fmla="*/ 2107 w 3704"/>
                <a:gd name="T37" fmla="*/ 100 h 408"/>
                <a:gd name="T38" fmla="*/ 2217 w 3704"/>
                <a:gd name="T39" fmla="*/ 109 h 408"/>
                <a:gd name="T40" fmla="*/ 2371 w 3704"/>
                <a:gd name="T41" fmla="*/ 122 h 408"/>
                <a:gd name="T42" fmla="*/ 2628 w 3704"/>
                <a:gd name="T43" fmla="*/ 144 h 408"/>
                <a:gd name="T44" fmla="*/ 2808 w 3704"/>
                <a:gd name="T45" fmla="*/ 160 h 408"/>
                <a:gd name="T46" fmla="*/ 3105 w 3704"/>
                <a:gd name="T47" fmla="*/ 185 h 408"/>
                <a:gd name="T48" fmla="*/ 3161 w 3704"/>
                <a:gd name="T49" fmla="*/ 189 h 408"/>
                <a:gd name="T50" fmla="*/ 3167 w 3704"/>
                <a:gd name="T51" fmla="*/ 190 h 408"/>
                <a:gd name="T52" fmla="*/ 3173 w 3704"/>
                <a:gd name="T53" fmla="*/ 190 h 408"/>
                <a:gd name="T54" fmla="*/ 3247 w 3704"/>
                <a:gd name="T55" fmla="*/ 197 h 408"/>
                <a:gd name="T56" fmla="*/ 3329 w 3704"/>
                <a:gd name="T57" fmla="*/ 204 h 408"/>
                <a:gd name="T58" fmla="*/ 3338 w 3704"/>
                <a:gd name="T59" fmla="*/ 204 h 408"/>
                <a:gd name="T60" fmla="*/ 3704 w 3704"/>
                <a:gd name="T61" fmla="*/ 2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04" h="408">
                  <a:moveTo>
                    <a:pt x="3704" y="236"/>
                  </a:moveTo>
                  <a:cubicBezTo>
                    <a:pt x="3704" y="355"/>
                    <a:pt x="3704" y="355"/>
                    <a:pt x="3704" y="355"/>
                  </a:cubicBezTo>
                  <a:cubicBezTo>
                    <a:pt x="3622" y="389"/>
                    <a:pt x="3534" y="407"/>
                    <a:pt x="3445" y="406"/>
                  </a:cubicBezTo>
                  <a:cubicBezTo>
                    <a:pt x="2366" y="406"/>
                    <a:pt x="2366" y="406"/>
                    <a:pt x="2366" y="406"/>
                  </a:cubicBezTo>
                  <a:cubicBezTo>
                    <a:pt x="2366" y="407"/>
                    <a:pt x="2365" y="407"/>
                    <a:pt x="2365" y="408"/>
                  </a:cubicBezTo>
                  <a:cubicBezTo>
                    <a:pt x="2352" y="406"/>
                    <a:pt x="2352" y="406"/>
                    <a:pt x="2352" y="406"/>
                  </a:cubicBezTo>
                  <a:cubicBezTo>
                    <a:pt x="433" y="406"/>
                    <a:pt x="433" y="406"/>
                    <a:pt x="433" y="406"/>
                  </a:cubicBezTo>
                  <a:cubicBezTo>
                    <a:pt x="272" y="406"/>
                    <a:pt x="122" y="363"/>
                    <a:pt x="0" y="28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23" y="0"/>
                    <a:pt x="923" y="0"/>
                    <a:pt x="923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461" y="45"/>
                    <a:pt x="1461" y="45"/>
                    <a:pt x="1461" y="45"/>
                  </a:cubicBezTo>
                  <a:cubicBezTo>
                    <a:pt x="1600" y="57"/>
                    <a:pt x="1600" y="57"/>
                    <a:pt x="1600" y="57"/>
                  </a:cubicBezTo>
                  <a:cubicBezTo>
                    <a:pt x="1672" y="63"/>
                    <a:pt x="1672" y="63"/>
                    <a:pt x="1672" y="63"/>
                  </a:cubicBezTo>
                  <a:cubicBezTo>
                    <a:pt x="1822" y="76"/>
                    <a:pt x="1822" y="76"/>
                    <a:pt x="1822" y="76"/>
                  </a:cubicBezTo>
                  <a:cubicBezTo>
                    <a:pt x="1899" y="83"/>
                    <a:pt x="1899" y="83"/>
                    <a:pt x="1899" y="83"/>
                  </a:cubicBezTo>
                  <a:cubicBezTo>
                    <a:pt x="2011" y="92"/>
                    <a:pt x="2011" y="92"/>
                    <a:pt x="2011" y="92"/>
                  </a:cubicBezTo>
                  <a:cubicBezTo>
                    <a:pt x="2027" y="94"/>
                    <a:pt x="2027" y="94"/>
                    <a:pt x="2027" y="94"/>
                  </a:cubicBezTo>
                  <a:cubicBezTo>
                    <a:pt x="2107" y="100"/>
                    <a:pt x="2107" y="100"/>
                    <a:pt x="2107" y="100"/>
                  </a:cubicBezTo>
                  <a:cubicBezTo>
                    <a:pt x="2217" y="109"/>
                    <a:pt x="2217" y="109"/>
                    <a:pt x="2217" y="109"/>
                  </a:cubicBezTo>
                  <a:cubicBezTo>
                    <a:pt x="2371" y="122"/>
                    <a:pt x="2371" y="122"/>
                    <a:pt x="2371" y="122"/>
                  </a:cubicBezTo>
                  <a:cubicBezTo>
                    <a:pt x="2628" y="144"/>
                    <a:pt x="2628" y="144"/>
                    <a:pt x="2628" y="144"/>
                  </a:cubicBezTo>
                  <a:cubicBezTo>
                    <a:pt x="2808" y="160"/>
                    <a:pt x="2808" y="160"/>
                    <a:pt x="2808" y="160"/>
                  </a:cubicBezTo>
                  <a:cubicBezTo>
                    <a:pt x="3105" y="185"/>
                    <a:pt x="3105" y="185"/>
                    <a:pt x="3105" y="185"/>
                  </a:cubicBezTo>
                  <a:cubicBezTo>
                    <a:pt x="3161" y="189"/>
                    <a:pt x="3161" y="189"/>
                    <a:pt x="3161" y="189"/>
                  </a:cubicBezTo>
                  <a:cubicBezTo>
                    <a:pt x="3167" y="190"/>
                    <a:pt x="3167" y="190"/>
                    <a:pt x="3167" y="190"/>
                  </a:cubicBezTo>
                  <a:cubicBezTo>
                    <a:pt x="3173" y="190"/>
                    <a:pt x="3173" y="190"/>
                    <a:pt x="3173" y="190"/>
                  </a:cubicBezTo>
                  <a:cubicBezTo>
                    <a:pt x="3247" y="197"/>
                    <a:pt x="3247" y="197"/>
                    <a:pt x="3247" y="197"/>
                  </a:cubicBezTo>
                  <a:cubicBezTo>
                    <a:pt x="3329" y="204"/>
                    <a:pt x="3329" y="204"/>
                    <a:pt x="3329" y="204"/>
                  </a:cubicBezTo>
                  <a:cubicBezTo>
                    <a:pt x="3338" y="204"/>
                    <a:pt x="3338" y="204"/>
                    <a:pt x="3338" y="204"/>
                  </a:cubicBezTo>
                  <a:cubicBezTo>
                    <a:pt x="3704" y="236"/>
                    <a:pt x="3704" y="236"/>
                    <a:pt x="3704" y="236"/>
                  </a:cubicBezTo>
                </a:path>
              </a:pathLst>
            </a:custGeom>
            <a:solidFill>
              <a:srgbClr val="504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íş1îďè"/>
            <p:cNvSpPr/>
            <p:nvPr/>
          </p:nvSpPr>
          <p:spPr bwMode="auto">
            <a:xfrm>
              <a:off x="5359674" y="4809617"/>
              <a:ext cx="1891403" cy="487606"/>
            </a:xfrm>
            <a:custGeom>
              <a:avLst/>
              <a:gdLst>
                <a:gd name="T0" fmla="*/ 1346 w 1346"/>
                <a:gd name="T1" fmla="*/ 221 h 347"/>
                <a:gd name="T2" fmla="*/ 49 w 1346"/>
                <a:gd name="T3" fmla="*/ 0 h 347"/>
                <a:gd name="T4" fmla="*/ 0 w 1346"/>
                <a:gd name="T5" fmla="*/ 254 h 347"/>
                <a:gd name="T6" fmla="*/ 594 w 1346"/>
                <a:gd name="T7" fmla="*/ 325 h 347"/>
                <a:gd name="T8" fmla="*/ 777 w 1346"/>
                <a:gd name="T9" fmla="*/ 347 h 347"/>
                <a:gd name="T10" fmla="*/ 1280 w 1346"/>
                <a:gd name="T11" fmla="*/ 249 h 347"/>
                <a:gd name="T12" fmla="*/ 1346 w 1346"/>
                <a:gd name="T13" fmla="*/ 22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347">
                  <a:moveTo>
                    <a:pt x="1346" y="221"/>
                  </a:moveTo>
                  <a:lnTo>
                    <a:pt x="49" y="0"/>
                  </a:lnTo>
                  <a:lnTo>
                    <a:pt x="0" y="254"/>
                  </a:lnTo>
                  <a:lnTo>
                    <a:pt x="594" y="325"/>
                  </a:lnTo>
                  <a:lnTo>
                    <a:pt x="777" y="347"/>
                  </a:lnTo>
                  <a:lnTo>
                    <a:pt x="1280" y="249"/>
                  </a:lnTo>
                  <a:lnTo>
                    <a:pt x="1346" y="221"/>
                  </a:lnTo>
                  <a:close/>
                </a:path>
              </a:pathLst>
            </a:custGeom>
            <a:solidFill>
              <a:srgbClr val="9C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isḷiďé"/>
            <p:cNvSpPr/>
            <p:nvPr/>
          </p:nvSpPr>
          <p:spPr bwMode="auto">
            <a:xfrm>
              <a:off x="5359674" y="4809617"/>
              <a:ext cx="1891403" cy="487606"/>
            </a:xfrm>
            <a:custGeom>
              <a:avLst/>
              <a:gdLst>
                <a:gd name="T0" fmla="*/ 1346 w 1346"/>
                <a:gd name="T1" fmla="*/ 221 h 347"/>
                <a:gd name="T2" fmla="*/ 49 w 1346"/>
                <a:gd name="T3" fmla="*/ 0 h 347"/>
                <a:gd name="T4" fmla="*/ 0 w 1346"/>
                <a:gd name="T5" fmla="*/ 254 h 347"/>
                <a:gd name="T6" fmla="*/ 594 w 1346"/>
                <a:gd name="T7" fmla="*/ 325 h 347"/>
                <a:gd name="T8" fmla="*/ 777 w 1346"/>
                <a:gd name="T9" fmla="*/ 347 h 347"/>
                <a:gd name="T10" fmla="*/ 1280 w 1346"/>
                <a:gd name="T11" fmla="*/ 249 h 347"/>
                <a:gd name="T12" fmla="*/ 1346 w 1346"/>
                <a:gd name="T13" fmla="*/ 22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347">
                  <a:moveTo>
                    <a:pt x="1346" y="221"/>
                  </a:moveTo>
                  <a:lnTo>
                    <a:pt x="49" y="0"/>
                  </a:lnTo>
                  <a:lnTo>
                    <a:pt x="0" y="254"/>
                  </a:lnTo>
                  <a:lnTo>
                    <a:pt x="594" y="325"/>
                  </a:lnTo>
                  <a:lnTo>
                    <a:pt x="777" y="347"/>
                  </a:lnTo>
                  <a:lnTo>
                    <a:pt x="1280" y="249"/>
                  </a:lnTo>
                  <a:lnTo>
                    <a:pt x="1346" y="2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íṣḷiḍê"/>
            <p:cNvSpPr/>
            <p:nvPr/>
          </p:nvSpPr>
          <p:spPr bwMode="auto">
            <a:xfrm>
              <a:off x="6308186" y="5106114"/>
              <a:ext cx="951323" cy="233264"/>
            </a:xfrm>
            <a:custGeom>
              <a:avLst/>
              <a:gdLst>
                <a:gd name="T0" fmla="*/ 0 w 604"/>
                <a:gd name="T1" fmla="*/ 111 h 148"/>
                <a:gd name="T2" fmla="*/ 580 w 604"/>
                <a:gd name="T3" fmla="*/ 2 h 148"/>
                <a:gd name="T4" fmla="*/ 603 w 604"/>
                <a:gd name="T5" fmla="*/ 18 h 148"/>
                <a:gd name="T6" fmla="*/ 604 w 604"/>
                <a:gd name="T7" fmla="*/ 22 h 148"/>
                <a:gd name="T8" fmla="*/ 587 w 604"/>
                <a:gd name="T9" fmla="*/ 42 h 148"/>
                <a:gd name="T10" fmla="*/ 21 w 604"/>
                <a:gd name="T11" fmla="*/ 148 h 148"/>
                <a:gd name="T12" fmla="*/ 0 w 604"/>
                <a:gd name="T13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148">
                  <a:moveTo>
                    <a:pt x="0" y="111"/>
                  </a:moveTo>
                  <a:cubicBezTo>
                    <a:pt x="580" y="2"/>
                    <a:pt x="580" y="2"/>
                    <a:pt x="580" y="2"/>
                  </a:cubicBezTo>
                  <a:cubicBezTo>
                    <a:pt x="591" y="0"/>
                    <a:pt x="601" y="7"/>
                    <a:pt x="603" y="18"/>
                  </a:cubicBezTo>
                  <a:cubicBezTo>
                    <a:pt x="603" y="19"/>
                    <a:pt x="604" y="21"/>
                    <a:pt x="604" y="22"/>
                  </a:cubicBezTo>
                  <a:cubicBezTo>
                    <a:pt x="604" y="32"/>
                    <a:pt x="597" y="40"/>
                    <a:pt x="587" y="42"/>
                  </a:cubicBezTo>
                  <a:cubicBezTo>
                    <a:pt x="21" y="148"/>
                    <a:pt x="21" y="148"/>
                    <a:pt x="21" y="148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9C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îṣļiďê"/>
            <p:cNvSpPr/>
            <p:nvPr/>
          </p:nvSpPr>
          <p:spPr bwMode="auto">
            <a:xfrm>
              <a:off x="5990610" y="4610078"/>
              <a:ext cx="1333538" cy="536787"/>
            </a:xfrm>
            <a:custGeom>
              <a:avLst/>
              <a:gdLst>
                <a:gd name="T0" fmla="*/ 453 w 846"/>
                <a:gd name="T1" fmla="*/ 84 h 341"/>
                <a:gd name="T2" fmla="*/ 505 w 846"/>
                <a:gd name="T3" fmla="*/ 71 h 341"/>
                <a:gd name="T4" fmla="*/ 559 w 846"/>
                <a:gd name="T5" fmla="*/ 31 h 341"/>
                <a:gd name="T6" fmla="*/ 701 w 846"/>
                <a:gd name="T7" fmla="*/ 16 h 341"/>
                <a:gd name="T8" fmla="*/ 814 w 846"/>
                <a:gd name="T9" fmla="*/ 107 h 341"/>
                <a:gd name="T10" fmla="*/ 833 w 846"/>
                <a:gd name="T11" fmla="*/ 200 h 341"/>
                <a:gd name="T12" fmla="*/ 817 w 846"/>
                <a:gd name="T13" fmla="*/ 226 h 341"/>
                <a:gd name="T14" fmla="*/ 783 w 846"/>
                <a:gd name="T15" fmla="*/ 269 h 341"/>
                <a:gd name="T16" fmla="*/ 761 w 846"/>
                <a:gd name="T17" fmla="*/ 294 h 341"/>
                <a:gd name="T18" fmla="*/ 717 w 846"/>
                <a:gd name="T19" fmla="*/ 309 h 341"/>
                <a:gd name="T20" fmla="*/ 594 w 846"/>
                <a:gd name="T21" fmla="*/ 314 h 341"/>
                <a:gd name="T22" fmla="*/ 385 w 846"/>
                <a:gd name="T23" fmla="*/ 340 h 341"/>
                <a:gd name="T24" fmla="*/ 265 w 846"/>
                <a:gd name="T25" fmla="*/ 324 h 341"/>
                <a:gd name="T26" fmla="*/ 90 w 846"/>
                <a:gd name="T27" fmla="*/ 288 h 341"/>
                <a:gd name="T28" fmla="*/ 11 w 846"/>
                <a:gd name="T29" fmla="*/ 245 h 341"/>
                <a:gd name="T30" fmla="*/ 2 w 846"/>
                <a:gd name="T31" fmla="*/ 204 h 341"/>
                <a:gd name="T32" fmla="*/ 29 w 846"/>
                <a:gd name="T33" fmla="*/ 95 h 341"/>
                <a:gd name="T34" fmla="*/ 124 w 846"/>
                <a:gd name="T35" fmla="*/ 41 h 341"/>
                <a:gd name="T36" fmla="*/ 211 w 846"/>
                <a:gd name="T37" fmla="*/ 43 h 341"/>
                <a:gd name="T38" fmla="*/ 453 w 846"/>
                <a:gd name="T39" fmla="*/ 8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6" h="341">
                  <a:moveTo>
                    <a:pt x="453" y="84"/>
                  </a:moveTo>
                  <a:cubicBezTo>
                    <a:pt x="471" y="82"/>
                    <a:pt x="489" y="79"/>
                    <a:pt x="505" y="71"/>
                  </a:cubicBezTo>
                  <a:cubicBezTo>
                    <a:pt x="525" y="61"/>
                    <a:pt x="541" y="44"/>
                    <a:pt x="559" y="31"/>
                  </a:cubicBezTo>
                  <a:cubicBezTo>
                    <a:pt x="600" y="3"/>
                    <a:pt x="655" y="0"/>
                    <a:pt x="701" y="16"/>
                  </a:cubicBezTo>
                  <a:cubicBezTo>
                    <a:pt x="748" y="32"/>
                    <a:pt x="787" y="66"/>
                    <a:pt x="814" y="107"/>
                  </a:cubicBezTo>
                  <a:cubicBezTo>
                    <a:pt x="832" y="135"/>
                    <a:pt x="846" y="170"/>
                    <a:pt x="833" y="200"/>
                  </a:cubicBezTo>
                  <a:cubicBezTo>
                    <a:pt x="829" y="209"/>
                    <a:pt x="823" y="218"/>
                    <a:pt x="817" y="226"/>
                  </a:cubicBezTo>
                  <a:cubicBezTo>
                    <a:pt x="783" y="269"/>
                    <a:pt x="783" y="269"/>
                    <a:pt x="783" y="269"/>
                  </a:cubicBezTo>
                  <a:cubicBezTo>
                    <a:pt x="777" y="278"/>
                    <a:pt x="769" y="287"/>
                    <a:pt x="761" y="294"/>
                  </a:cubicBezTo>
                  <a:cubicBezTo>
                    <a:pt x="748" y="303"/>
                    <a:pt x="733" y="306"/>
                    <a:pt x="717" y="309"/>
                  </a:cubicBezTo>
                  <a:cubicBezTo>
                    <a:pt x="677" y="315"/>
                    <a:pt x="635" y="311"/>
                    <a:pt x="594" y="314"/>
                  </a:cubicBezTo>
                  <a:cubicBezTo>
                    <a:pt x="524" y="319"/>
                    <a:pt x="456" y="341"/>
                    <a:pt x="385" y="340"/>
                  </a:cubicBezTo>
                  <a:cubicBezTo>
                    <a:pt x="345" y="340"/>
                    <a:pt x="305" y="332"/>
                    <a:pt x="265" y="324"/>
                  </a:cubicBezTo>
                  <a:cubicBezTo>
                    <a:pt x="90" y="288"/>
                    <a:pt x="90" y="288"/>
                    <a:pt x="90" y="288"/>
                  </a:cubicBezTo>
                  <a:cubicBezTo>
                    <a:pt x="60" y="281"/>
                    <a:pt x="25" y="272"/>
                    <a:pt x="11" y="245"/>
                  </a:cubicBezTo>
                  <a:cubicBezTo>
                    <a:pt x="4" y="232"/>
                    <a:pt x="3" y="218"/>
                    <a:pt x="2" y="204"/>
                  </a:cubicBezTo>
                  <a:cubicBezTo>
                    <a:pt x="0" y="165"/>
                    <a:pt x="2" y="122"/>
                    <a:pt x="29" y="95"/>
                  </a:cubicBezTo>
                  <a:cubicBezTo>
                    <a:pt x="54" y="69"/>
                    <a:pt x="94" y="60"/>
                    <a:pt x="124" y="41"/>
                  </a:cubicBezTo>
                  <a:cubicBezTo>
                    <a:pt x="161" y="17"/>
                    <a:pt x="173" y="25"/>
                    <a:pt x="211" y="43"/>
                  </a:cubicBezTo>
                  <a:cubicBezTo>
                    <a:pt x="287" y="77"/>
                    <a:pt x="370" y="91"/>
                    <a:pt x="453" y="84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ïṧlíḓè"/>
            <p:cNvSpPr/>
            <p:nvPr/>
          </p:nvSpPr>
          <p:spPr bwMode="auto">
            <a:xfrm>
              <a:off x="5994826" y="4619914"/>
              <a:ext cx="1273114" cy="452475"/>
            </a:xfrm>
            <a:custGeom>
              <a:avLst/>
              <a:gdLst>
                <a:gd name="T0" fmla="*/ 643 w 809"/>
                <a:gd name="T1" fmla="*/ 0 h 288"/>
                <a:gd name="T2" fmla="*/ 557 w 809"/>
                <a:gd name="T3" fmla="*/ 25 h 288"/>
                <a:gd name="T4" fmla="*/ 535 w 809"/>
                <a:gd name="T5" fmla="*/ 43 h 288"/>
                <a:gd name="T6" fmla="*/ 503 w 809"/>
                <a:gd name="T7" fmla="*/ 65 h 288"/>
                <a:gd name="T8" fmla="*/ 451 w 809"/>
                <a:gd name="T9" fmla="*/ 78 h 288"/>
                <a:gd name="T10" fmla="*/ 407 w 809"/>
                <a:gd name="T11" fmla="*/ 80 h 288"/>
                <a:gd name="T12" fmla="*/ 285 w 809"/>
                <a:gd name="T13" fmla="*/ 64 h 288"/>
                <a:gd name="T14" fmla="*/ 209 w 809"/>
                <a:gd name="T15" fmla="*/ 37 h 288"/>
                <a:gd name="T16" fmla="*/ 161 w 809"/>
                <a:gd name="T17" fmla="*/ 20 h 288"/>
                <a:gd name="T18" fmla="*/ 122 w 809"/>
                <a:gd name="T19" fmla="*/ 35 h 288"/>
                <a:gd name="T20" fmla="*/ 27 w 809"/>
                <a:gd name="T21" fmla="*/ 89 h 288"/>
                <a:gd name="T22" fmla="*/ 0 w 809"/>
                <a:gd name="T23" fmla="*/ 163 h 288"/>
                <a:gd name="T24" fmla="*/ 0 w 809"/>
                <a:gd name="T25" fmla="*/ 177 h 288"/>
                <a:gd name="T26" fmla="*/ 0 w 809"/>
                <a:gd name="T27" fmla="*/ 198 h 288"/>
                <a:gd name="T28" fmla="*/ 9 w 809"/>
                <a:gd name="T29" fmla="*/ 239 h 288"/>
                <a:gd name="T30" fmla="*/ 88 w 809"/>
                <a:gd name="T31" fmla="*/ 282 h 288"/>
                <a:gd name="T32" fmla="*/ 119 w 809"/>
                <a:gd name="T33" fmla="*/ 288 h 288"/>
                <a:gd name="T34" fmla="*/ 129 w 809"/>
                <a:gd name="T35" fmla="*/ 264 h 288"/>
                <a:gd name="T36" fmla="*/ 210 w 809"/>
                <a:gd name="T37" fmla="*/ 176 h 288"/>
                <a:gd name="T38" fmla="*/ 426 w 809"/>
                <a:gd name="T39" fmla="*/ 109 h 288"/>
                <a:gd name="T40" fmla="*/ 544 w 809"/>
                <a:gd name="T41" fmla="*/ 123 h 288"/>
                <a:gd name="T42" fmla="*/ 605 w 809"/>
                <a:gd name="T43" fmla="*/ 136 h 288"/>
                <a:gd name="T44" fmla="*/ 618 w 809"/>
                <a:gd name="T45" fmla="*/ 137 h 288"/>
                <a:gd name="T46" fmla="*/ 742 w 809"/>
                <a:gd name="T47" fmla="*/ 110 h 288"/>
                <a:gd name="T48" fmla="*/ 809 w 809"/>
                <a:gd name="T49" fmla="*/ 97 h 288"/>
                <a:gd name="T50" fmla="*/ 699 w 809"/>
                <a:gd name="T51" fmla="*/ 10 h 288"/>
                <a:gd name="T52" fmla="*/ 643 w 809"/>
                <a:gd name="T5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9" h="288">
                  <a:moveTo>
                    <a:pt x="643" y="0"/>
                  </a:moveTo>
                  <a:cubicBezTo>
                    <a:pt x="612" y="0"/>
                    <a:pt x="582" y="8"/>
                    <a:pt x="557" y="25"/>
                  </a:cubicBezTo>
                  <a:cubicBezTo>
                    <a:pt x="549" y="31"/>
                    <a:pt x="542" y="37"/>
                    <a:pt x="535" y="43"/>
                  </a:cubicBezTo>
                  <a:cubicBezTo>
                    <a:pt x="525" y="51"/>
                    <a:pt x="515" y="59"/>
                    <a:pt x="503" y="65"/>
                  </a:cubicBezTo>
                  <a:cubicBezTo>
                    <a:pt x="487" y="73"/>
                    <a:pt x="469" y="76"/>
                    <a:pt x="451" y="78"/>
                  </a:cubicBezTo>
                  <a:cubicBezTo>
                    <a:pt x="436" y="79"/>
                    <a:pt x="422" y="80"/>
                    <a:pt x="407" y="80"/>
                  </a:cubicBezTo>
                  <a:cubicBezTo>
                    <a:pt x="366" y="80"/>
                    <a:pt x="325" y="74"/>
                    <a:pt x="285" y="64"/>
                  </a:cubicBezTo>
                  <a:cubicBezTo>
                    <a:pt x="259" y="57"/>
                    <a:pt x="234" y="48"/>
                    <a:pt x="209" y="37"/>
                  </a:cubicBezTo>
                  <a:cubicBezTo>
                    <a:pt x="188" y="27"/>
                    <a:pt x="175" y="20"/>
                    <a:pt x="161" y="20"/>
                  </a:cubicBezTo>
                  <a:cubicBezTo>
                    <a:pt x="150" y="20"/>
                    <a:pt x="138" y="25"/>
                    <a:pt x="122" y="35"/>
                  </a:cubicBezTo>
                  <a:cubicBezTo>
                    <a:pt x="92" y="54"/>
                    <a:pt x="52" y="63"/>
                    <a:pt x="27" y="89"/>
                  </a:cubicBezTo>
                  <a:cubicBezTo>
                    <a:pt x="8" y="108"/>
                    <a:pt x="2" y="135"/>
                    <a:pt x="0" y="163"/>
                  </a:cubicBezTo>
                  <a:cubicBezTo>
                    <a:pt x="0" y="168"/>
                    <a:pt x="0" y="173"/>
                    <a:pt x="0" y="177"/>
                  </a:cubicBezTo>
                  <a:cubicBezTo>
                    <a:pt x="0" y="184"/>
                    <a:pt x="0" y="191"/>
                    <a:pt x="0" y="198"/>
                  </a:cubicBezTo>
                  <a:cubicBezTo>
                    <a:pt x="1" y="212"/>
                    <a:pt x="2" y="226"/>
                    <a:pt x="9" y="239"/>
                  </a:cubicBezTo>
                  <a:cubicBezTo>
                    <a:pt x="23" y="266"/>
                    <a:pt x="58" y="275"/>
                    <a:pt x="88" y="282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20" y="280"/>
                    <a:pt x="124" y="272"/>
                    <a:pt x="129" y="264"/>
                  </a:cubicBezTo>
                  <a:cubicBezTo>
                    <a:pt x="152" y="232"/>
                    <a:pt x="178" y="201"/>
                    <a:pt x="210" y="176"/>
                  </a:cubicBezTo>
                  <a:cubicBezTo>
                    <a:pt x="271" y="129"/>
                    <a:pt x="348" y="109"/>
                    <a:pt x="426" y="109"/>
                  </a:cubicBezTo>
                  <a:cubicBezTo>
                    <a:pt x="466" y="109"/>
                    <a:pt x="506" y="114"/>
                    <a:pt x="544" y="123"/>
                  </a:cubicBezTo>
                  <a:cubicBezTo>
                    <a:pt x="564" y="128"/>
                    <a:pt x="584" y="135"/>
                    <a:pt x="605" y="136"/>
                  </a:cubicBezTo>
                  <a:cubicBezTo>
                    <a:pt x="609" y="137"/>
                    <a:pt x="613" y="137"/>
                    <a:pt x="618" y="137"/>
                  </a:cubicBezTo>
                  <a:cubicBezTo>
                    <a:pt x="660" y="137"/>
                    <a:pt x="701" y="120"/>
                    <a:pt x="742" y="110"/>
                  </a:cubicBezTo>
                  <a:cubicBezTo>
                    <a:pt x="764" y="104"/>
                    <a:pt x="787" y="100"/>
                    <a:pt x="809" y="97"/>
                  </a:cubicBezTo>
                  <a:cubicBezTo>
                    <a:pt x="782" y="58"/>
                    <a:pt x="744" y="25"/>
                    <a:pt x="699" y="10"/>
                  </a:cubicBezTo>
                  <a:cubicBezTo>
                    <a:pt x="681" y="3"/>
                    <a:pt x="662" y="0"/>
                    <a:pt x="643" y="0"/>
                  </a:cubicBezTo>
                </a:path>
              </a:pathLst>
            </a:custGeom>
            <a:solidFill>
              <a:srgbClr val="A5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íSļîdé"/>
            <p:cNvSpPr/>
            <p:nvPr/>
          </p:nvSpPr>
          <p:spPr bwMode="auto">
            <a:xfrm>
              <a:off x="6167665" y="4612888"/>
              <a:ext cx="2151366" cy="615479"/>
            </a:xfrm>
            <a:custGeom>
              <a:avLst/>
              <a:gdLst>
                <a:gd name="T0" fmla="*/ 1044 w 1366"/>
                <a:gd name="T1" fmla="*/ 27 h 391"/>
                <a:gd name="T2" fmla="*/ 894 w 1366"/>
                <a:gd name="T3" fmla="*/ 76 h 391"/>
                <a:gd name="T4" fmla="*/ 632 w 1366"/>
                <a:gd name="T5" fmla="*/ 114 h 391"/>
                <a:gd name="T6" fmla="*/ 495 w 1366"/>
                <a:gd name="T7" fmla="*/ 140 h 391"/>
                <a:gd name="T8" fmla="*/ 434 w 1366"/>
                <a:gd name="T9" fmla="*/ 127 h 391"/>
                <a:gd name="T10" fmla="*/ 100 w 1366"/>
                <a:gd name="T11" fmla="*/ 180 h 391"/>
                <a:gd name="T12" fmla="*/ 19 w 1366"/>
                <a:gd name="T13" fmla="*/ 268 h 391"/>
                <a:gd name="T14" fmla="*/ 33 w 1366"/>
                <a:gd name="T15" fmla="*/ 350 h 391"/>
                <a:gd name="T16" fmla="*/ 42 w 1366"/>
                <a:gd name="T17" fmla="*/ 356 h 391"/>
                <a:gd name="T18" fmla="*/ 156 w 1366"/>
                <a:gd name="T19" fmla="*/ 386 h 391"/>
                <a:gd name="T20" fmla="*/ 314 w 1366"/>
                <a:gd name="T21" fmla="*/ 376 h 391"/>
                <a:gd name="T22" fmla="*/ 546 w 1366"/>
                <a:gd name="T23" fmla="*/ 342 h 391"/>
                <a:gd name="T24" fmla="*/ 629 w 1366"/>
                <a:gd name="T25" fmla="*/ 329 h 391"/>
                <a:gd name="T26" fmla="*/ 944 w 1366"/>
                <a:gd name="T27" fmla="*/ 320 h 391"/>
                <a:gd name="T28" fmla="*/ 1236 w 1366"/>
                <a:gd name="T29" fmla="*/ 313 h 391"/>
                <a:gd name="T30" fmla="*/ 1296 w 1366"/>
                <a:gd name="T31" fmla="*/ 300 h 391"/>
                <a:gd name="T32" fmla="*/ 1356 w 1366"/>
                <a:gd name="T33" fmla="*/ 169 h 391"/>
                <a:gd name="T34" fmla="*/ 1264 w 1366"/>
                <a:gd name="T35" fmla="*/ 49 h 391"/>
                <a:gd name="T36" fmla="*/ 1144 w 1366"/>
                <a:gd name="T37" fmla="*/ 9 h 391"/>
                <a:gd name="T38" fmla="*/ 1044 w 1366"/>
                <a:gd name="T39" fmla="*/ 2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6" h="391">
                  <a:moveTo>
                    <a:pt x="1044" y="27"/>
                  </a:moveTo>
                  <a:cubicBezTo>
                    <a:pt x="995" y="46"/>
                    <a:pt x="945" y="65"/>
                    <a:pt x="894" y="76"/>
                  </a:cubicBezTo>
                  <a:cubicBezTo>
                    <a:pt x="808" y="95"/>
                    <a:pt x="717" y="92"/>
                    <a:pt x="632" y="114"/>
                  </a:cubicBezTo>
                  <a:cubicBezTo>
                    <a:pt x="587" y="125"/>
                    <a:pt x="542" y="144"/>
                    <a:pt x="495" y="140"/>
                  </a:cubicBezTo>
                  <a:cubicBezTo>
                    <a:pt x="474" y="139"/>
                    <a:pt x="454" y="132"/>
                    <a:pt x="434" y="127"/>
                  </a:cubicBezTo>
                  <a:cubicBezTo>
                    <a:pt x="321" y="99"/>
                    <a:pt x="192" y="108"/>
                    <a:pt x="100" y="180"/>
                  </a:cubicBezTo>
                  <a:cubicBezTo>
                    <a:pt x="68" y="205"/>
                    <a:pt x="42" y="236"/>
                    <a:pt x="19" y="268"/>
                  </a:cubicBezTo>
                  <a:cubicBezTo>
                    <a:pt x="0" y="295"/>
                    <a:pt x="6" y="332"/>
                    <a:pt x="33" y="350"/>
                  </a:cubicBezTo>
                  <a:cubicBezTo>
                    <a:pt x="36" y="353"/>
                    <a:pt x="39" y="354"/>
                    <a:pt x="42" y="356"/>
                  </a:cubicBezTo>
                  <a:cubicBezTo>
                    <a:pt x="78" y="372"/>
                    <a:pt x="117" y="383"/>
                    <a:pt x="156" y="386"/>
                  </a:cubicBezTo>
                  <a:cubicBezTo>
                    <a:pt x="209" y="391"/>
                    <a:pt x="261" y="383"/>
                    <a:pt x="314" y="376"/>
                  </a:cubicBezTo>
                  <a:cubicBezTo>
                    <a:pt x="391" y="365"/>
                    <a:pt x="469" y="354"/>
                    <a:pt x="546" y="342"/>
                  </a:cubicBezTo>
                  <a:cubicBezTo>
                    <a:pt x="574" y="337"/>
                    <a:pt x="601" y="333"/>
                    <a:pt x="629" y="329"/>
                  </a:cubicBezTo>
                  <a:cubicBezTo>
                    <a:pt x="734" y="316"/>
                    <a:pt x="839" y="318"/>
                    <a:pt x="944" y="320"/>
                  </a:cubicBezTo>
                  <a:cubicBezTo>
                    <a:pt x="1042" y="322"/>
                    <a:pt x="1139" y="324"/>
                    <a:pt x="1236" y="313"/>
                  </a:cubicBezTo>
                  <a:cubicBezTo>
                    <a:pt x="1257" y="311"/>
                    <a:pt x="1277" y="308"/>
                    <a:pt x="1296" y="300"/>
                  </a:cubicBezTo>
                  <a:cubicBezTo>
                    <a:pt x="1343" y="278"/>
                    <a:pt x="1366" y="220"/>
                    <a:pt x="1356" y="169"/>
                  </a:cubicBezTo>
                  <a:cubicBezTo>
                    <a:pt x="1347" y="118"/>
                    <a:pt x="1309" y="75"/>
                    <a:pt x="1264" y="49"/>
                  </a:cubicBezTo>
                  <a:cubicBezTo>
                    <a:pt x="1227" y="28"/>
                    <a:pt x="1186" y="19"/>
                    <a:pt x="1144" y="9"/>
                  </a:cubicBezTo>
                  <a:cubicBezTo>
                    <a:pt x="1105" y="0"/>
                    <a:pt x="1081" y="12"/>
                    <a:pt x="1044" y="27"/>
                  </a:cubicBezTo>
                </a:path>
              </a:pathLst>
            </a:cu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íslïďé"/>
            <p:cNvSpPr/>
            <p:nvPr/>
          </p:nvSpPr>
          <p:spPr bwMode="auto">
            <a:xfrm>
              <a:off x="8178511" y="4209595"/>
              <a:ext cx="352706" cy="868415"/>
            </a:xfrm>
            <a:custGeom>
              <a:avLst/>
              <a:gdLst>
                <a:gd name="T0" fmla="*/ 210 w 224"/>
                <a:gd name="T1" fmla="*/ 0 h 551"/>
                <a:gd name="T2" fmla="*/ 202 w 224"/>
                <a:gd name="T3" fmla="*/ 19 h 551"/>
                <a:gd name="T4" fmla="*/ 127 w 224"/>
                <a:gd name="T5" fmla="*/ 133 h 551"/>
                <a:gd name="T6" fmla="*/ 6 w 224"/>
                <a:gd name="T7" fmla="*/ 297 h 551"/>
                <a:gd name="T8" fmla="*/ 0 w 224"/>
                <a:gd name="T9" fmla="*/ 313 h 551"/>
                <a:gd name="T10" fmla="*/ 79 w 224"/>
                <a:gd name="T11" fmla="*/ 425 h 551"/>
                <a:gd name="T12" fmla="*/ 38 w 224"/>
                <a:gd name="T13" fmla="*/ 544 h 551"/>
                <a:gd name="T14" fmla="*/ 120 w 224"/>
                <a:gd name="T15" fmla="*/ 551 h 551"/>
                <a:gd name="T16" fmla="*/ 120 w 224"/>
                <a:gd name="T17" fmla="*/ 551 h 551"/>
                <a:gd name="T18" fmla="*/ 134 w 224"/>
                <a:gd name="T19" fmla="*/ 545 h 551"/>
                <a:gd name="T20" fmla="*/ 199 w 224"/>
                <a:gd name="T21" fmla="*/ 444 h 551"/>
                <a:gd name="T22" fmla="*/ 218 w 224"/>
                <a:gd name="T23" fmla="*/ 341 h 551"/>
                <a:gd name="T24" fmla="*/ 210 w 224"/>
                <a:gd name="T25" fmla="*/ 191 h 551"/>
                <a:gd name="T26" fmla="*/ 222 w 224"/>
                <a:gd name="T27" fmla="*/ 82 h 551"/>
                <a:gd name="T28" fmla="*/ 210 w 224"/>
                <a:gd name="T2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551">
                  <a:moveTo>
                    <a:pt x="210" y="0"/>
                  </a:moveTo>
                  <a:cubicBezTo>
                    <a:pt x="208" y="6"/>
                    <a:pt x="205" y="13"/>
                    <a:pt x="202" y="19"/>
                  </a:cubicBezTo>
                  <a:cubicBezTo>
                    <a:pt x="181" y="60"/>
                    <a:pt x="156" y="98"/>
                    <a:pt x="127" y="133"/>
                  </a:cubicBezTo>
                  <a:cubicBezTo>
                    <a:pt x="84" y="186"/>
                    <a:pt x="31" y="234"/>
                    <a:pt x="6" y="297"/>
                  </a:cubicBezTo>
                  <a:cubicBezTo>
                    <a:pt x="4" y="302"/>
                    <a:pt x="2" y="308"/>
                    <a:pt x="0" y="313"/>
                  </a:cubicBezTo>
                  <a:cubicBezTo>
                    <a:pt x="39" y="340"/>
                    <a:pt x="71" y="379"/>
                    <a:pt x="79" y="425"/>
                  </a:cubicBezTo>
                  <a:cubicBezTo>
                    <a:pt x="88" y="468"/>
                    <a:pt x="72" y="517"/>
                    <a:pt x="38" y="544"/>
                  </a:cubicBezTo>
                  <a:cubicBezTo>
                    <a:pt x="120" y="551"/>
                    <a:pt x="120" y="551"/>
                    <a:pt x="120" y="551"/>
                  </a:cubicBezTo>
                  <a:cubicBezTo>
                    <a:pt x="120" y="551"/>
                    <a:pt x="120" y="551"/>
                    <a:pt x="120" y="551"/>
                  </a:cubicBezTo>
                  <a:cubicBezTo>
                    <a:pt x="125" y="549"/>
                    <a:pt x="130" y="547"/>
                    <a:pt x="134" y="545"/>
                  </a:cubicBezTo>
                  <a:cubicBezTo>
                    <a:pt x="170" y="526"/>
                    <a:pt x="187" y="483"/>
                    <a:pt x="199" y="444"/>
                  </a:cubicBezTo>
                  <a:cubicBezTo>
                    <a:pt x="208" y="410"/>
                    <a:pt x="217" y="376"/>
                    <a:pt x="218" y="341"/>
                  </a:cubicBezTo>
                  <a:cubicBezTo>
                    <a:pt x="220" y="291"/>
                    <a:pt x="208" y="241"/>
                    <a:pt x="210" y="191"/>
                  </a:cubicBezTo>
                  <a:cubicBezTo>
                    <a:pt x="211" y="155"/>
                    <a:pt x="220" y="119"/>
                    <a:pt x="222" y="82"/>
                  </a:cubicBezTo>
                  <a:cubicBezTo>
                    <a:pt x="224" y="55"/>
                    <a:pt x="222" y="25"/>
                    <a:pt x="2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ïṩļîdè"/>
            <p:cNvSpPr/>
            <p:nvPr/>
          </p:nvSpPr>
          <p:spPr bwMode="auto">
            <a:xfrm>
              <a:off x="7658586" y="3907477"/>
              <a:ext cx="851553" cy="795345"/>
            </a:xfrm>
            <a:custGeom>
              <a:avLst/>
              <a:gdLst>
                <a:gd name="T0" fmla="*/ 175 w 540"/>
                <a:gd name="T1" fmla="*/ 0 h 505"/>
                <a:gd name="T2" fmla="*/ 170 w 540"/>
                <a:gd name="T3" fmla="*/ 3 h 505"/>
                <a:gd name="T4" fmla="*/ 166 w 540"/>
                <a:gd name="T5" fmla="*/ 70 h 505"/>
                <a:gd name="T6" fmla="*/ 166 w 540"/>
                <a:gd name="T7" fmla="*/ 178 h 505"/>
                <a:gd name="T8" fmla="*/ 151 w 540"/>
                <a:gd name="T9" fmla="*/ 211 h 505"/>
                <a:gd name="T10" fmla="*/ 160 w 540"/>
                <a:gd name="T11" fmla="*/ 307 h 505"/>
                <a:gd name="T12" fmla="*/ 145 w 540"/>
                <a:gd name="T13" fmla="*/ 365 h 505"/>
                <a:gd name="T14" fmla="*/ 139 w 540"/>
                <a:gd name="T15" fmla="*/ 437 h 505"/>
                <a:gd name="T16" fmla="*/ 100 w 540"/>
                <a:gd name="T17" fmla="*/ 447 h 505"/>
                <a:gd name="T18" fmla="*/ 4 w 540"/>
                <a:gd name="T19" fmla="*/ 505 h 505"/>
                <a:gd name="T20" fmla="*/ 81 w 540"/>
                <a:gd name="T21" fmla="*/ 481 h 505"/>
                <a:gd name="T22" fmla="*/ 97 w 540"/>
                <a:gd name="T23" fmla="*/ 475 h 505"/>
                <a:gd name="T24" fmla="*/ 171 w 540"/>
                <a:gd name="T25" fmla="*/ 454 h 505"/>
                <a:gd name="T26" fmla="*/ 197 w 540"/>
                <a:gd name="T27" fmla="*/ 457 h 505"/>
                <a:gd name="T28" fmla="*/ 317 w 540"/>
                <a:gd name="T29" fmla="*/ 497 h 505"/>
                <a:gd name="T30" fmla="*/ 330 w 540"/>
                <a:gd name="T31" fmla="*/ 505 h 505"/>
                <a:gd name="T32" fmla="*/ 336 w 540"/>
                <a:gd name="T33" fmla="*/ 489 h 505"/>
                <a:gd name="T34" fmla="*/ 457 w 540"/>
                <a:gd name="T35" fmla="*/ 325 h 505"/>
                <a:gd name="T36" fmla="*/ 532 w 540"/>
                <a:gd name="T37" fmla="*/ 211 h 505"/>
                <a:gd name="T38" fmla="*/ 540 w 540"/>
                <a:gd name="T39" fmla="*/ 192 h 505"/>
                <a:gd name="T40" fmla="*/ 528 w 540"/>
                <a:gd name="T41" fmla="*/ 170 h 505"/>
                <a:gd name="T42" fmla="*/ 469 w 540"/>
                <a:gd name="T43" fmla="*/ 101 h 505"/>
                <a:gd name="T44" fmla="*/ 425 w 540"/>
                <a:gd name="T45" fmla="*/ 27 h 505"/>
                <a:gd name="T46" fmla="*/ 375 w 540"/>
                <a:gd name="T47" fmla="*/ 10 h 505"/>
                <a:gd name="T48" fmla="*/ 235 w 540"/>
                <a:gd name="T49" fmla="*/ 46 h 505"/>
                <a:gd name="T50" fmla="*/ 234 w 540"/>
                <a:gd name="T51" fmla="*/ 46 h 505"/>
                <a:gd name="T52" fmla="*/ 203 w 540"/>
                <a:gd name="T53" fmla="*/ 23 h 505"/>
                <a:gd name="T54" fmla="*/ 175 w 540"/>
                <a:gd name="T5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0" h="505">
                  <a:moveTo>
                    <a:pt x="175" y="0"/>
                  </a:moveTo>
                  <a:cubicBezTo>
                    <a:pt x="173" y="0"/>
                    <a:pt x="171" y="1"/>
                    <a:pt x="170" y="3"/>
                  </a:cubicBezTo>
                  <a:cubicBezTo>
                    <a:pt x="157" y="22"/>
                    <a:pt x="162" y="47"/>
                    <a:pt x="166" y="70"/>
                  </a:cubicBezTo>
                  <a:cubicBezTo>
                    <a:pt x="174" y="106"/>
                    <a:pt x="180" y="144"/>
                    <a:pt x="166" y="178"/>
                  </a:cubicBezTo>
                  <a:cubicBezTo>
                    <a:pt x="161" y="189"/>
                    <a:pt x="154" y="199"/>
                    <a:pt x="151" y="211"/>
                  </a:cubicBezTo>
                  <a:cubicBezTo>
                    <a:pt x="143" y="242"/>
                    <a:pt x="164" y="275"/>
                    <a:pt x="160" y="307"/>
                  </a:cubicBezTo>
                  <a:cubicBezTo>
                    <a:pt x="158" y="327"/>
                    <a:pt x="146" y="345"/>
                    <a:pt x="145" y="365"/>
                  </a:cubicBezTo>
                  <a:cubicBezTo>
                    <a:pt x="144" y="390"/>
                    <a:pt x="159" y="422"/>
                    <a:pt x="139" y="437"/>
                  </a:cubicBezTo>
                  <a:cubicBezTo>
                    <a:pt x="128" y="446"/>
                    <a:pt x="113" y="444"/>
                    <a:pt x="100" y="447"/>
                  </a:cubicBezTo>
                  <a:cubicBezTo>
                    <a:pt x="74" y="453"/>
                    <a:pt x="0" y="478"/>
                    <a:pt x="4" y="505"/>
                  </a:cubicBezTo>
                  <a:cubicBezTo>
                    <a:pt x="19" y="493"/>
                    <a:pt x="49" y="485"/>
                    <a:pt x="81" y="481"/>
                  </a:cubicBezTo>
                  <a:cubicBezTo>
                    <a:pt x="86" y="479"/>
                    <a:pt x="91" y="477"/>
                    <a:pt x="97" y="475"/>
                  </a:cubicBezTo>
                  <a:cubicBezTo>
                    <a:pt x="125" y="464"/>
                    <a:pt x="146" y="454"/>
                    <a:pt x="171" y="454"/>
                  </a:cubicBezTo>
                  <a:cubicBezTo>
                    <a:pt x="179" y="454"/>
                    <a:pt x="188" y="455"/>
                    <a:pt x="197" y="457"/>
                  </a:cubicBezTo>
                  <a:cubicBezTo>
                    <a:pt x="239" y="467"/>
                    <a:pt x="280" y="476"/>
                    <a:pt x="317" y="497"/>
                  </a:cubicBezTo>
                  <a:cubicBezTo>
                    <a:pt x="322" y="500"/>
                    <a:pt x="326" y="503"/>
                    <a:pt x="330" y="505"/>
                  </a:cubicBezTo>
                  <a:cubicBezTo>
                    <a:pt x="332" y="500"/>
                    <a:pt x="334" y="494"/>
                    <a:pt x="336" y="489"/>
                  </a:cubicBezTo>
                  <a:cubicBezTo>
                    <a:pt x="361" y="426"/>
                    <a:pt x="414" y="378"/>
                    <a:pt x="457" y="325"/>
                  </a:cubicBezTo>
                  <a:cubicBezTo>
                    <a:pt x="486" y="290"/>
                    <a:pt x="511" y="252"/>
                    <a:pt x="532" y="211"/>
                  </a:cubicBezTo>
                  <a:cubicBezTo>
                    <a:pt x="535" y="205"/>
                    <a:pt x="538" y="198"/>
                    <a:pt x="540" y="192"/>
                  </a:cubicBezTo>
                  <a:cubicBezTo>
                    <a:pt x="537" y="184"/>
                    <a:pt x="533" y="177"/>
                    <a:pt x="528" y="170"/>
                  </a:cubicBezTo>
                  <a:cubicBezTo>
                    <a:pt x="509" y="146"/>
                    <a:pt x="480" y="131"/>
                    <a:pt x="469" y="101"/>
                  </a:cubicBezTo>
                  <a:cubicBezTo>
                    <a:pt x="457" y="71"/>
                    <a:pt x="454" y="48"/>
                    <a:pt x="425" y="27"/>
                  </a:cubicBezTo>
                  <a:cubicBezTo>
                    <a:pt x="409" y="15"/>
                    <a:pt x="392" y="10"/>
                    <a:pt x="375" y="10"/>
                  </a:cubicBezTo>
                  <a:cubicBezTo>
                    <a:pt x="332" y="10"/>
                    <a:pt x="285" y="39"/>
                    <a:pt x="235" y="46"/>
                  </a:cubicBezTo>
                  <a:cubicBezTo>
                    <a:pt x="235" y="46"/>
                    <a:pt x="234" y="46"/>
                    <a:pt x="234" y="46"/>
                  </a:cubicBezTo>
                  <a:cubicBezTo>
                    <a:pt x="225" y="46"/>
                    <a:pt x="213" y="34"/>
                    <a:pt x="203" y="23"/>
                  </a:cubicBezTo>
                  <a:cubicBezTo>
                    <a:pt x="192" y="11"/>
                    <a:pt x="182" y="0"/>
                    <a:pt x="175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îšḷïdê"/>
            <p:cNvSpPr/>
            <p:nvPr/>
          </p:nvSpPr>
          <p:spPr bwMode="auto">
            <a:xfrm>
              <a:off x="8073120" y="5066768"/>
              <a:ext cx="295093" cy="50587"/>
            </a:xfrm>
            <a:custGeom>
              <a:avLst/>
              <a:gdLst>
                <a:gd name="T0" fmla="*/ 20 w 187"/>
                <a:gd name="T1" fmla="*/ 26 h 32"/>
                <a:gd name="T2" fmla="*/ 1 w 187"/>
                <a:gd name="T3" fmla="*/ 28 h 32"/>
                <a:gd name="T4" fmla="*/ 0 w 187"/>
                <a:gd name="T5" fmla="*/ 32 h 32"/>
                <a:gd name="T6" fmla="*/ 20 w 187"/>
                <a:gd name="T7" fmla="*/ 26 h 32"/>
                <a:gd name="T8" fmla="*/ 105 w 187"/>
                <a:gd name="T9" fmla="*/ 0 h 32"/>
                <a:gd name="T10" fmla="*/ 86 w 187"/>
                <a:gd name="T11" fmla="*/ 12 h 32"/>
                <a:gd name="T12" fmla="*/ 55 w 187"/>
                <a:gd name="T13" fmla="*/ 21 h 32"/>
                <a:gd name="T14" fmla="*/ 187 w 187"/>
                <a:gd name="T15" fmla="*/ 7 h 32"/>
                <a:gd name="T16" fmla="*/ 187 w 187"/>
                <a:gd name="T17" fmla="*/ 7 h 32"/>
                <a:gd name="T18" fmla="*/ 105 w 187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32">
                  <a:moveTo>
                    <a:pt x="20" y="26"/>
                  </a:moveTo>
                  <a:cubicBezTo>
                    <a:pt x="14" y="27"/>
                    <a:pt x="7" y="27"/>
                    <a:pt x="1" y="28"/>
                  </a:cubicBezTo>
                  <a:cubicBezTo>
                    <a:pt x="0" y="29"/>
                    <a:pt x="0" y="30"/>
                    <a:pt x="0" y="32"/>
                  </a:cubicBezTo>
                  <a:cubicBezTo>
                    <a:pt x="6" y="29"/>
                    <a:pt x="13" y="28"/>
                    <a:pt x="20" y="26"/>
                  </a:cubicBezTo>
                  <a:moveTo>
                    <a:pt x="105" y="0"/>
                  </a:moveTo>
                  <a:cubicBezTo>
                    <a:pt x="99" y="4"/>
                    <a:pt x="93" y="8"/>
                    <a:pt x="86" y="12"/>
                  </a:cubicBezTo>
                  <a:cubicBezTo>
                    <a:pt x="76" y="16"/>
                    <a:pt x="66" y="19"/>
                    <a:pt x="55" y="21"/>
                  </a:cubicBezTo>
                  <a:cubicBezTo>
                    <a:pt x="100" y="18"/>
                    <a:pt x="152" y="18"/>
                    <a:pt x="187" y="7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48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îs1íḑe"/>
            <p:cNvSpPr/>
            <p:nvPr/>
          </p:nvSpPr>
          <p:spPr bwMode="auto">
            <a:xfrm>
              <a:off x="7786459" y="4622724"/>
              <a:ext cx="531167" cy="487606"/>
            </a:xfrm>
            <a:custGeom>
              <a:avLst/>
              <a:gdLst>
                <a:gd name="T0" fmla="*/ 90 w 337"/>
                <a:gd name="T1" fmla="*/ 0 h 310"/>
                <a:gd name="T2" fmla="*/ 16 w 337"/>
                <a:gd name="T3" fmla="*/ 21 h 310"/>
                <a:gd name="T4" fmla="*/ 0 w 337"/>
                <a:gd name="T5" fmla="*/ 27 h 310"/>
                <a:gd name="T6" fmla="*/ 54 w 337"/>
                <a:gd name="T7" fmla="*/ 23 h 310"/>
                <a:gd name="T8" fmla="*/ 95 w 337"/>
                <a:gd name="T9" fmla="*/ 26 h 310"/>
                <a:gd name="T10" fmla="*/ 201 w 337"/>
                <a:gd name="T11" fmla="*/ 86 h 310"/>
                <a:gd name="T12" fmla="*/ 238 w 337"/>
                <a:gd name="T13" fmla="*/ 153 h 310"/>
                <a:gd name="T14" fmla="*/ 235 w 337"/>
                <a:gd name="T15" fmla="*/ 214 h 310"/>
                <a:gd name="T16" fmla="*/ 183 w 337"/>
                <a:gd name="T17" fmla="*/ 310 h 310"/>
                <a:gd name="T18" fmla="*/ 202 w 337"/>
                <a:gd name="T19" fmla="*/ 308 h 310"/>
                <a:gd name="T20" fmla="*/ 237 w 337"/>
                <a:gd name="T21" fmla="*/ 303 h 310"/>
                <a:gd name="T22" fmla="*/ 268 w 337"/>
                <a:gd name="T23" fmla="*/ 294 h 310"/>
                <a:gd name="T24" fmla="*/ 287 w 337"/>
                <a:gd name="T25" fmla="*/ 282 h 310"/>
                <a:gd name="T26" fmla="*/ 328 w 337"/>
                <a:gd name="T27" fmla="*/ 163 h 310"/>
                <a:gd name="T28" fmla="*/ 249 w 337"/>
                <a:gd name="T29" fmla="*/ 51 h 310"/>
                <a:gd name="T30" fmla="*/ 236 w 337"/>
                <a:gd name="T31" fmla="*/ 43 h 310"/>
                <a:gd name="T32" fmla="*/ 116 w 337"/>
                <a:gd name="T33" fmla="*/ 3 h 310"/>
                <a:gd name="T34" fmla="*/ 90 w 337"/>
                <a:gd name="T3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7" h="310">
                  <a:moveTo>
                    <a:pt x="90" y="0"/>
                  </a:moveTo>
                  <a:cubicBezTo>
                    <a:pt x="65" y="0"/>
                    <a:pt x="44" y="10"/>
                    <a:pt x="16" y="21"/>
                  </a:cubicBezTo>
                  <a:cubicBezTo>
                    <a:pt x="10" y="23"/>
                    <a:pt x="5" y="25"/>
                    <a:pt x="0" y="27"/>
                  </a:cubicBezTo>
                  <a:cubicBezTo>
                    <a:pt x="18" y="25"/>
                    <a:pt x="37" y="23"/>
                    <a:pt x="54" y="23"/>
                  </a:cubicBezTo>
                  <a:cubicBezTo>
                    <a:pt x="70" y="23"/>
                    <a:pt x="85" y="24"/>
                    <a:pt x="95" y="26"/>
                  </a:cubicBezTo>
                  <a:cubicBezTo>
                    <a:pt x="136" y="34"/>
                    <a:pt x="173" y="56"/>
                    <a:pt x="201" y="86"/>
                  </a:cubicBezTo>
                  <a:cubicBezTo>
                    <a:pt x="219" y="105"/>
                    <a:pt x="234" y="128"/>
                    <a:pt x="238" y="153"/>
                  </a:cubicBezTo>
                  <a:cubicBezTo>
                    <a:pt x="242" y="174"/>
                    <a:pt x="239" y="194"/>
                    <a:pt x="235" y="214"/>
                  </a:cubicBezTo>
                  <a:cubicBezTo>
                    <a:pt x="231" y="242"/>
                    <a:pt x="190" y="281"/>
                    <a:pt x="183" y="310"/>
                  </a:cubicBezTo>
                  <a:cubicBezTo>
                    <a:pt x="189" y="309"/>
                    <a:pt x="196" y="309"/>
                    <a:pt x="202" y="308"/>
                  </a:cubicBezTo>
                  <a:cubicBezTo>
                    <a:pt x="213" y="306"/>
                    <a:pt x="225" y="304"/>
                    <a:pt x="237" y="303"/>
                  </a:cubicBezTo>
                  <a:cubicBezTo>
                    <a:pt x="248" y="301"/>
                    <a:pt x="258" y="298"/>
                    <a:pt x="268" y="294"/>
                  </a:cubicBezTo>
                  <a:cubicBezTo>
                    <a:pt x="275" y="290"/>
                    <a:pt x="281" y="286"/>
                    <a:pt x="287" y="282"/>
                  </a:cubicBezTo>
                  <a:cubicBezTo>
                    <a:pt x="321" y="255"/>
                    <a:pt x="337" y="206"/>
                    <a:pt x="328" y="163"/>
                  </a:cubicBezTo>
                  <a:cubicBezTo>
                    <a:pt x="320" y="117"/>
                    <a:pt x="288" y="78"/>
                    <a:pt x="249" y="51"/>
                  </a:cubicBezTo>
                  <a:cubicBezTo>
                    <a:pt x="245" y="49"/>
                    <a:pt x="241" y="46"/>
                    <a:pt x="236" y="43"/>
                  </a:cubicBezTo>
                  <a:cubicBezTo>
                    <a:pt x="199" y="22"/>
                    <a:pt x="158" y="13"/>
                    <a:pt x="116" y="3"/>
                  </a:cubicBezTo>
                  <a:cubicBezTo>
                    <a:pt x="107" y="1"/>
                    <a:pt x="98" y="0"/>
                    <a:pt x="90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ïṥlíḑê"/>
            <p:cNvSpPr/>
            <p:nvPr/>
          </p:nvSpPr>
          <p:spPr bwMode="auto">
            <a:xfrm>
              <a:off x="7678259" y="3852673"/>
              <a:ext cx="874036" cy="1264682"/>
            </a:xfrm>
            <a:custGeom>
              <a:avLst/>
              <a:gdLst>
                <a:gd name="T0" fmla="*/ 528 w 555"/>
                <a:gd name="T1" fmla="*/ 205 h 803"/>
                <a:gd name="T2" fmla="*/ 552 w 555"/>
                <a:gd name="T3" fmla="*/ 309 h 803"/>
                <a:gd name="T4" fmla="*/ 540 w 555"/>
                <a:gd name="T5" fmla="*/ 418 h 803"/>
                <a:gd name="T6" fmla="*/ 548 w 555"/>
                <a:gd name="T7" fmla="*/ 568 h 803"/>
                <a:gd name="T8" fmla="*/ 529 w 555"/>
                <a:gd name="T9" fmla="*/ 671 h 803"/>
                <a:gd name="T10" fmla="*/ 464 w 555"/>
                <a:gd name="T11" fmla="*/ 772 h 803"/>
                <a:gd name="T12" fmla="*/ 263 w 555"/>
                <a:gd name="T13" fmla="*/ 803 h 803"/>
                <a:gd name="T14" fmla="*/ 316 w 555"/>
                <a:gd name="T15" fmla="*/ 703 h 803"/>
                <a:gd name="T16" fmla="*/ 319 w 555"/>
                <a:gd name="T17" fmla="*/ 642 h 803"/>
                <a:gd name="T18" fmla="*/ 282 w 555"/>
                <a:gd name="T19" fmla="*/ 575 h 803"/>
                <a:gd name="T20" fmla="*/ 176 w 555"/>
                <a:gd name="T21" fmla="*/ 515 h 803"/>
                <a:gd name="T22" fmla="*/ 4 w 555"/>
                <a:gd name="T23" fmla="*/ 540 h 803"/>
                <a:gd name="T24" fmla="*/ 100 w 555"/>
                <a:gd name="T25" fmla="*/ 482 h 803"/>
                <a:gd name="T26" fmla="*/ 139 w 555"/>
                <a:gd name="T27" fmla="*/ 472 h 803"/>
                <a:gd name="T28" fmla="*/ 145 w 555"/>
                <a:gd name="T29" fmla="*/ 400 h 803"/>
                <a:gd name="T30" fmla="*/ 160 w 555"/>
                <a:gd name="T31" fmla="*/ 342 h 803"/>
                <a:gd name="T32" fmla="*/ 151 w 555"/>
                <a:gd name="T33" fmla="*/ 246 h 803"/>
                <a:gd name="T34" fmla="*/ 166 w 555"/>
                <a:gd name="T35" fmla="*/ 213 h 803"/>
                <a:gd name="T36" fmla="*/ 166 w 555"/>
                <a:gd name="T37" fmla="*/ 105 h 803"/>
                <a:gd name="T38" fmla="*/ 170 w 555"/>
                <a:gd name="T39" fmla="*/ 38 h 803"/>
                <a:gd name="T40" fmla="*/ 225 w 555"/>
                <a:gd name="T41" fmla="*/ 10 h 803"/>
                <a:gd name="T42" fmla="*/ 425 w 555"/>
                <a:gd name="T43" fmla="*/ 62 h 803"/>
                <a:gd name="T44" fmla="*/ 469 w 555"/>
                <a:gd name="T45" fmla="*/ 136 h 803"/>
                <a:gd name="T46" fmla="*/ 528 w 555"/>
                <a:gd name="T47" fmla="*/ 205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803">
                  <a:moveTo>
                    <a:pt x="528" y="205"/>
                  </a:moveTo>
                  <a:cubicBezTo>
                    <a:pt x="550" y="234"/>
                    <a:pt x="555" y="273"/>
                    <a:pt x="552" y="309"/>
                  </a:cubicBezTo>
                  <a:cubicBezTo>
                    <a:pt x="550" y="346"/>
                    <a:pt x="541" y="382"/>
                    <a:pt x="540" y="418"/>
                  </a:cubicBezTo>
                  <a:cubicBezTo>
                    <a:pt x="538" y="468"/>
                    <a:pt x="550" y="518"/>
                    <a:pt x="548" y="568"/>
                  </a:cubicBezTo>
                  <a:cubicBezTo>
                    <a:pt x="547" y="603"/>
                    <a:pt x="538" y="637"/>
                    <a:pt x="529" y="671"/>
                  </a:cubicBezTo>
                  <a:cubicBezTo>
                    <a:pt x="517" y="710"/>
                    <a:pt x="500" y="753"/>
                    <a:pt x="464" y="772"/>
                  </a:cubicBezTo>
                  <a:cubicBezTo>
                    <a:pt x="415" y="797"/>
                    <a:pt x="314" y="783"/>
                    <a:pt x="263" y="803"/>
                  </a:cubicBezTo>
                  <a:cubicBezTo>
                    <a:pt x="267" y="774"/>
                    <a:pt x="312" y="732"/>
                    <a:pt x="316" y="703"/>
                  </a:cubicBezTo>
                  <a:cubicBezTo>
                    <a:pt x="320" y="683"/>
                    <a:pt x="323" y="663"/>
                    <a:pt x="319" y="642"/>
                  </a:cubicBezTo>
                  <a:cubicBezTo>
                    <a:pt x="315" y="617"/>
                    <a:pt x="300" y="594"/>
                    <a:pt x="282" y="575"/>
                  </a:cubicBezTo>
                  <a:cubicBezTo>
                    <a:pt x="254" y="545"/>
                    <a:pt x="217" y="523"/>
                    <a:pt x="176" y="515"/>
                  </a:cubicBezTo>
                  <a:cubicBezTo>
                    <a:pt x="136" y="508"/>
                    <a:pt x="36" y="514"/>
                    <a:pt x="4" y="540"/>
                  </a:cubicBezTo>
                  <a:cubicBezTo>
                    <a:pt x="0" y="513"/>
                    <a:pt x="74" y="488"/>
                    <a:pt x="100" y="482"/>
                  </a:cubicBezTo>
                  <a:cubicBezTo>
                    <a:pt x="113" y="479"/>
                    <a:pt x="128" y="481"/>
                    <a:pt x="139" y="472"/>
                  </a:cubicBezTo>
                  <a:cubicBezTo>
                    <a:pt x="159" y="457"/>
                    <a:pt x="144" y="425"/>
                    <a:pt x="145" y="400"/>
                  </a:cubicBezTo>
                  <a:cubicBezTo>
                    <a:pt x="146" y="380"/>
                    <a:pt x="158" y="362"/>
                    <a:pt x="160" y="342"/>
                  </a:cubicBezTo>
                  <a:cubicBezTo>
                    <a:pt x="164" y="310"/>
                    <a:pt x="143" y="277"/>
                    <a:pt x="151" y="246"/>
                  </a:cubicBezTo>
                  <a:cubicBezTo>
                    <a:pt x="154" y="234"/>
                    <a:pt x="161" y="224"/>
                    <a:pt x="166" y="213"/>
                  </a:cubicBezTo>
                  <a:cubicBezTo>
                    <a:pt x="180" y="179"/>
                    <a:pt x="174" y="141"/>
                    <a:pt x="166" y="105"/>
                  </a:cubicBezTo>
                  <a:cubicBezTo>
                    <a:pt x="162" y="82"/>
                    <a:pt x="157" y="57"/>
                    <a:pt x="170" y="38"/>
                  </a:cubicBezTo>
                  <a:cubicBezTo>
                    <a:pt x="181" y="20"/>
                    <a:pt x="204" y="13"/>
                    <a:pt x="225" y="10"/>
                  </a:cubicBezTo>
                  <a:cubicBezTo>
                    <a:pt x="296" y="0"/>
                    <a:pt x="368" y="19"/>
                    <a:pt x="425" y="62"/>
                  </a:cubicBezTo>
                  <a:cubicBezTo>
                    <a:pt x="454" y="83"/>
                    <a:pt x="458" y="106"/>
                    <a:pt x="469" y="136"/>
                  </a:cubicBezTo>
                  <a:cubicBezTo>
                    <a:pt x="480" y="166"/>
                    <a:pt x="509" y="181"/>
                    <a:pt x="528" y="205"/>
                  </a:cubicBezTo>
                  <a:close/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ïšļiḑè"/>
            <p:cNvSpPr/>
            <p:nvPr/>
          </p:nvSpPr>
          <p:spPr bwMode="auto">
            <a:xfrm>
              <a:off x="4333876" y="3662971"/>
              <a:ext cx="2045975" cy="1690459"/>
            </a:xfrm>
            <a:custGeom>
              <a:avLst/>
              <a:gdLst>
                <a:gd name="T0" fmla="*/ 4 w 1299"/>
                <a:gd name="T1" fmla="*/ 137 h 1074"/>
                <a:gd name="T2" fmla="*/ 221 w 1299"/>
                <a:gd name="T3" fmla="*/ 940 h 1074"/>
                <a:gd name="T4" fmla="*/ 265 w 1299"/>
                <a:gd name="T5" fmla="*/ 977 h 1074"/>
                <a:gd name="T6" fmla="*/ 1244 w 1299"/>
                <a:gd name="T7" fmla="*/ 1071 h 1074"/>
                <a:gd name="T8" fmla="*/ 1299 w 1299"/>
                <a:gd name="T9" fmla="*/ 1026 h 1074"/>
                <a:gd name="T10" fmla="*/ 1298 w 1299"/>
                <a:gd name="T11" fmla="*/ 1009 h 1074"/>
                <a:gd name="T12" fmla="*/ 1059 w 1299"/>
                <a:gd name="T13" fmla="*/ 40 h 1074"/>
                <a:gd name="T14" fmla="*/ 1007 w 1299"/>
                <a:gd name="T15" fmla="*/ 2 h 1074"/>
                <a:gd name="T16" fmla="*/ 49 w 1299"/>
                <a:gd name="T17" fmla="*/ 73 h 1074"/>
                <a:gd name="T18" fmla="*/ 2 w 1299"/>
                <a:gd name="T19" fmla="*/ 127 h 1074"/>
                <a:gd name="T20" fmla="*/ 4 w 1299"/>
                <a:gd name="T21" fmla="*/ 137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9" h="1074">
                  <a:moveTo>
                    <a:pt x="4" y="137"/>
                  </a:moveTo>
                  <a:cubicBezTo>
                    <a:pt x="221" y="940"/>
                    <a:pt x="221" y="940"/>
                    <a:pt x="221" y="940"/>
                  </a:cubicBezTo>
                  <a:cubicBezTo>
                    <a:pt x="227" y="961"/>
                    <a:pt x="244" y="975"/>
                    <a:pt x="265" y="977"/>
                  </a:cubicBezTo>
                  <a:cubicBezTo>
                    <a:pt x="1244" y="1071"/>
                    <a:pt x="1244" y="1071"/>
                    <a:pt x="1244" y="1071"/>
                  </a:cubicBezTo>
                  <a:cubicBezTo>
                    <a:pt x="1272" y="1074"/>
                    <a:pt x="1296" y="1054"/>
                    <a:pt x="1299" y="1026"/>
                  </a:cubicBezTo>
                  <a:cubicBezTo>
                    <a:pt x="1299" y="1020"/>
                    <a:pt x="1299" y="1015"/>
                    <a:pt x="1298" y="1009"/>
                  </a:cubicBezTo>
                  <a:cubicBezTo>
                    <a:pt x="1059" y="40"/>
                    <a:pt x="1059" y="40"/>
                    <a:pt x="1059" y="40"/>
                  </a:cubicBezTo>
                  <a:cubicBezTo>
                    <a:pt x="1054" y="16"/>
                    <a:pt x="1031" y="0"/>
                    <a:pt x="1007" y="2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21" y="76"/>
                    <a:pt x="0" y="100"/>
                    <a:pt x="2" y="127"/>
                  </a:cubicBezTo>
                  <a:cubicBezTo>
                    <a:pt x="3" y="130"/>
                    <a:pt x="3" y="134"/>
                    <a:pt x="4" y="137"/>
                  </a:cubicBezTo>
                  <a:close/>
                </a:path>
              </a:pathLst>
            </a:custGeom>
            <a:solidFill>
              <a:srgbClr val="9C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îşḷïḍé"/>
            <p:cNvSpPr/>
            <p:nvPr/>
          </p:nvSpPr>
          <p:spPr bwMode="auto">
            <a:xfrm>
              <a:off x="7227188" y="3781008"/>
              <a:ext cx="338654" cy="3428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iśḷïḓê"/>
            <p:cNvSpPr/>
            <p:nvPr/>
          </p:nvSpPr>
          <p:spPr bwMode="auto">
            <a:xfrm>
              <a:off x="7453426" y="3625030"/>
              <a:ext cx="147547" cy="254342"/>
            </a:xfrm>
            <a:custGeom>
              <a:avLst/>
              <a:gdLst>
                <a:gd name="T0" fmla="*/ 53 w 94"/>
                <a:gd name="T1" fmla="*/ 10 h 162"/>
                <a:gd name="T2" fmla="*/ 9 w 94"/>
                <a:gd name="T3" fmla="*/ 105 h 162"/>
                <a:gd name="T4" fmla="*/ 0 w 94"/>
                <a:gd name="T5" fmla="*/ 120 h 162"/>
                <a:gd name="T6" fmla="*/ 42 w 94"/>
                <a:gd name="T7" fmla="*/ 162 h 162"/>
                <a:gd name="T8" fmla="*/ 88 w 94"/>
                <a:gd name="T9" fmla="*/ 34 h 162"/>
                <a:gd name="T10" fmla="*/ 53 w 94"/>
                <a:gd name="T11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53" y="10"/>
                  </a:moveTo>
                  <a:cubicBezTo>
                    <a:pt x="53" y="10"/>
                    <a:pt x="75" y="77"/>
                    <a:pt x="9" y="10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42" y="162"/>
                    <a:pt x="94" y="67"/>
                    <a:pt x="88" y="34"/>
                  </a:cubicBezTo>
                  <a:cubicBezTo>
                    <a:pt x="88" y="34"/>
                    <a:pt x="80" y="0"/>
                    <a:pt x="5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îṩḻïdê"/>
            <p:cNvSpPr/>
            <p:nvPr/>
          </p:nvSpPr>
          <p:spPr bwMode="auto">
            <a:xfrm>
              <a:off x="7252482" y="3797871"/>
              <a:ext cx="327413" cy="326007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îsļiḓè"/>
            <p:cNvSpPr/>
            <p:nvPr/>
          </p:nvSpPr>
          <p:spPr bwMode="auto">
            <a:xfrm>
              <a:off x="7384571" y="3374904"/>
              <a:ext cx="233264" cy="327413"/>
            </a:xfrm>
            <a:custGeom>
              <a:avLst/>
              <a:gdLst>
                <a:gd name="T0" fmla="*/ 132 w 148"/>
                <a:gd name="T1" fmla="*/ 208 h 208"/>
                <a:gd name="T2" fmla="*/ 115 w 148"/>
                <a:gd name="T3" fmla="*/ 181 h 208"/>
                <a:gd name="T4" fmla="*/ 91 w 148"/>
                <a:gd name="T5" fmla="*/ 178 h 208"/>
                <a:gd name="T6" fmla="*/ 73 w 148"/>
                <a:gd name="T7" fmla="*/ 61 h 208"/>
                <a:gd name="T8" fmla="*/ 68 w 148"/>
                <a:gd name="T9" fmla="*/ 61 h 208"/>
                <a:gd name="T10" fmla="*/ 44 w 148"/>
                <a:gd name="T11" fmla="*/ 59 h 208"/>
                <a:gd name="T12" fmla="*/ 0 w 148"/>
                <a:gd name="T13" fmla="*/ 13 h 208"/>
                <a:gd name="T14" fmla="*/ 0 w 148"/>
                <a:gd name="T15" fmla="*/ 0 h 208"/>
                <a:gd name="T16" fmla="*/ 115 w 148"/>
                <a:gd name="T17" fmla="*/ 71 h 208"/>
                <a:gd name="T18" fmla="*/ 132 w 148"/>
                <a:gd name="T1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8">
                  <a:moveTo>
                    <a:pt x="132" y="208"/>
                  </a:moveTo>
                  <a:cubicBezTo>
                    <a:pt x="115" y="181"/>
                    <a:pt x="115" y="181"/>
                    <a:pt x="115" y="181"/>
                  </a:cubicBezTo>
                  <a:cubicBezTo>
                    <a:pt x="91" y="178"/>
                    <a:pt x="91" y="178"/>
                    <a:pt x="91" y="178"/>
                  </a:cubicBezTo>
                  <a:cubicBezTo>
                    <a:pt x="96" y="88"/>
                    <a:pt x="73" y="61"/>
                    <a:pt x="73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7"/>
                    <a:pt x="96" y="37"/>
                    <a:pt x="115" y="71"/>
                  </a:cubicBezTo>
                  <a:cubicBezTo>
                    <a:pt x="148" y="132"/>
                    <a:pt x="132" y="208"/>
                    <a:pt x="132" y="208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íṣḷîḓe"/>
            <p:cNvSpPr/>
            <p:nvPr/>
          </p:nvSpPr>
          <p:spPr bwMode="auto">
            <a:xfrm>
              <a:off x="7474504" y="3433923"/>
              <a:ext cx="18268" cy="33725"/>
            </a:xfrm>
            <a:custGeom>
              <a:avLst/>
              <a:gdLst>
                <a:gd name="T0" fmla="*/ 5 w 11"/>
                <a:gd name="T1" fmla="*/ 0 h 21"/>
                <a:gd name="T2" fmla="*/ 0 w 11"/>
                <a:gd name="T3" fmla="*/ 20 h 21"/>
                <a:gd name="T4" fmla="*/ 9 w 11"/>
                <a:gd name="T5" fmla="*/ 21 h 21"/>
                <a:gd name="T6" fmla="*/ 9 w 11"/>
                <a:gd name="T7" fmla="*/ 6 h 21"/>
                <a:gd name="T8" fmla="*/ 11 w 11"/>
                <a:gd name="T9" fmla="*/ 6 h 21"/>
                <a:gd name="T10" fmla="*/ 9 w 11"/>
                <a:gd name="T11" fmla="*/ 6 h 21"/>
                <a:gd name="T12" fmla="*/ 9 w 11"/>
                <a:gd name="T13" fmla="*/ 6 h 21"/>
                <a:gd name="T14" fmla="*/ 9 w 11"/>
                <a:gd name="T15" fmla="*/ 6 h 21"/>
                <a:gd name="T16" fmla="*/ 9 w 11"/>
                <a:gd name="T17" fmla="*/ 6 h 21"/>
                <a:gd name="T18" fmla="*/ 7 w 11"/>
                <a:gd name="T19" fmla="*/ 2 h 21"/>
                <a:gd name="T20" fmla="*/ 5 w 1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5" y="0"/>
                  </a:moveTo>
                  <a:cubicBezTo>
                    <a:pt x="3" y="7"/>
                    <a:pt x="2" y="13"/>
                    <a:pt x="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2"/>
                  </a:cubicBezTo>
                  <a:cubicBezTo>
                    <a:pt x="6" y="2"/>
                    <a:pt x="6" y="1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ïṣlíḋe"/>
            <p:cNvSpPr/>
            <p:nvPr/>
          </p:nvSpPr>
          <p:spPr bwMode="auto">
            <a:xfrm>
              <a:off x="7471693" y="3469053"/>
              <a:ext cx="12647" cy="4216"/>
            </a:xfrm>
            <a:custGeom>
              <a:avLst/>
              <a:gdLst>
                <a:gd name="T0" fmla="*/ 1 w 8"/>
                <a:gd name="T1" fmla="*/ 0 h 3"/>
                <a:gd name="T2" fmla="*/ 0 w 8"/>
                <a:gd name="T3" fmla="*/ 2 h 3"/>
                <a:gd name="T4" fmla="*/ 8 w 8"/>
                <a:gd name="T5" fmla="*/ 3 h 3"/>
                <a:gd name="T6" fmla="*/ 8 w 8"/>
                <a:gd name="T7" fmla="*/ 0 h 3"/>
                <a:gd name="T8" fmla="*/ 1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46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iŝḷîḋè"/>
            <p:cNvSpPr/>
            <p:nvPr/>
          </p:nvSpPr>
          <p:spPr bwMode="auto">
            <a:xfrm>
              <a:off x="7484341" y="3469053"/>
              <a:ext cx="11242" cy="4216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3 h 3"/>
                <a:gd name="T4" fmla="*/ 7 w 7"/>
                <a:gd name="T5" fmla="*/ 3 h 3"/>
                <a:gd name="T6" fmla="*/ 7 w 7"/>
                <a:gd name="T7" fmla="*/ 1 h 3"/>
                <a:gd name="T8" fmla="*/ 5 w 7"/>
                <a:gd name="T9" fmla="*/ 1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íSḷíḑe"/>
            <p:cNvSpPr/>
            <p:nvPr/>
          </p:nvSpPr>
          <p:spPr bwMode="auto">
            <a:xfrm>
              <a:off x="7473099" y="3428302"/>
              <a:ext cx="22483" cy="42156"/>
            </a:xfrm>
            <a:custGeom>
              <a:avLst/>
              <a:gdLst>
                <a:gd name="T0" fmla="*/ 7 w 14"/>
                <a:gd name="T1" fmla="*/ 0 h 27"/>
                <a:gd name="T2" fmla="*/ 6 w 14"/>
                <a:gd name="T3" fmla="*/ 4 h 27"/>
                <a:gd name="T4" fmla="*/ 8 w 14"/>
                <a:gd name="T5" fmla="*/ 6 h 27"/>
                <a:gd name="T6" fmla="*/ 10 w 14"/>
                <a:gd name="T7" fmla="*/ 10 h 27"/>
                <a:gd name="T8" fmla="*/ 10 w 14"/>
                <a:gd name="T9" fmla="*/ 10 h 27"/>
                <a:gd name="T10" fmla="*/ 10 w 14"/>
                <a:gd name="T11" fmla="*/ 10 h 27"/>
                <a:gd name="T12" fmla="*/ 10 w 14"/>
                <a:gd name="T13" fmla="*/ 10 h 27"/>
                <a:gd name="T14" fmla="*/ 12 w 14"/>
                <a:gd name="T15" fmla="*/ 10 h 27"/>
                <a:gd name="T16" fmla="*/ 10 w 14"/>
                <a:gd name="T17" fmla="*/ 10 h 27"/>
                <a:gd name="T18" fmla="*/ 10 w 14"/>
                <a:gd name="T19" fmla="*/ 25 h 27"/>
                <a:gd name="T20" fmla="*/ 1 w 14"/>
                <a:gd name="T21" fmla="*/ 24 h 27"/>
                <a:gd name="T22" fmla="*/ 0 w 14"/>
                <a:gd name="T23" fmla="*/ 26 h 27"/>
                <a:gd name="T24" fmla="*/ 7 w 14"/>
                <a:gd name="T25" fmla="*/ 26 h 27"/>
                <a:gd name="T26" fmla="*/ 12 w 14"/>
                <a:gd name="T27" fmla="*/ 27 h 27"/>
                <a:gd name="T28" fmla="*/ 14 w 14"/>
                <a:gd name="T29" fmla="*/ 27 h 27"/>
                <a:gd name="T30" fmla="*/ 14 w 14"/>
                <a:gd name="T31" fmla="*/ 10 h 27"/>
                <a:gd name="T32" fmla="*/ 14 w 14"/>
                <a:gd name="T33" fmla="*/ 10 h 27"/>
                <a:gd name="T34" fmla="*/ 10 w 14"/>
                <a:gd name="T35" fmla="*/ 3 h 27"/>
                <a:gd name="T36" fmla="*/ 7 w 14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7" y="0"/>
                  </a:moveTo>
                  <a:cubicBezTo>
                    <a:pt x="7" y="1"/>
                    <a:pt x="6" y="3"/>
                    <a:pt x="6" y="4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9" y="8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"/>
                    <a:pt x="12" y="5"/>
                    <a:pt x="10" y="3"/>
                  </a:cubicBezTo>
                  <a:cubicBezTo>
                    <a:pt x="9" y="2"/>
                    <a:pt x="8" y="1"/>
                    <a:pt x="7" y="0"/>
                  </a:cubicBezTo>
                </a:path>
              </a:pathLst>
            </a:custGeom>
            <a:solidFill>
              <a:srgbClr val="437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ï$ḻîḍé"/>
            <p:cNvSpPr/>
            <p:nvPr/>
          </p:nvSpPr>
          <p:spPr bwMode="auto">
            <a:xfrm>
              <a:off x="7568653" y="3499968"/>
              <a:ext cx="28104" cy="193918"/>
            </a:xfrm>
            <a:custGeom>
              <a:avLst/>
              <a:gdLst>
                <a:gd name="T0" fmla="*/ 0 w 17"/>
                <a:gd name="T1" fmla="*/ 0 h 123"/>
                <a:gd name="T2" fmla="*/ 0 w 17"/>
                <a:gd name="T3" fmla="*/ 101 h 123"/>
                <a:gd name="T4" fmla="*/ 13 w 17"/>
                <a:gd name="T5" fmla="*/ 123 h 123"/>
                <a:gd name="T6" fmla="*/ 15 w 17"/>
                <a:gd name="T7" fmla="*/ 115 h 123"/>
                <a:gd name="T8" fmla="*/ 17 w 17"/>
                <a:gd name="T9" fmla="*/ 83 h 123"/>
                <a:gd name="T10" fmla="*/ 0 w 17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3">
                  <a:moveTo>
                    <a:pt x="0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4" y="121"/>
                    <a:pt x="14" y="118"/>
                    <a:pt x="15" y="115"/>
                  </a:cubicBezTo>
                  <a:cubicBezTo>
                    <a:pt x="16" y="107"/>
                    <a:pt x="17" y="96"/>
                    <a:pt x="17" y="83"/>
                  </a:cubicBezTo>
                  <a:cubicBezTo>
                    <a:pt x="17" y="59"/>
                    <a:pt x="13" y="28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ïṥ1íḑê"/>
            <p:cNvSpPr/>
            <p:nvPr/>
          </p:nvSpPr>
          <p:spPr bwMode="auto">
            <a:xfrm>
              <a:off x="7589730" y="3634867"/>
              <a:ext cx="11242" cy="75881"/>
            </a:xfrm>
            <a:custGeom>
              <a:avLst/>
              <a:gdLst>
                <a:gd name="T0" fmla="*/ 5 w 7"/>
                <a:gd name="T1" fmla="*/ 0 h 49"/>
                <a:gd name="T2" fmla="*/ 2 w 7"/>
                <a:gd name="T3" fmla="*/ 43 h 49"/>
                <a:gd name="T4" fmla="*/ 1 w 7"/>
                <a:gd name="T5" fmla="*/ 42 h 49"/>
                <a:gd name="T6" fmla="*/ 0 w 7"/>
                <a:gd name="T7" fmla="*/ 45 h 49"/>
                <a:gd name="T8" fmla="*/ 2 w 7"/>
                <a:gd name="T9" fmla="*/ 49 h 49"/>
                <a:gd name="T10" fmla="*/ 3 w 7"/>
                <a:gd name="T11" fmla="*/ 44 h 49"/>
                <a:gd name="T12" fmla="*/ 7 w 7"/>
                <a:gd name="T13" fmla="*/ 4 h 49"/>
                <a:gd name="T14" fmla="*/ 5 w 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9">
                  <a:moveTo>
                    <a:pt x="5" y="0"/>
                  </a:moveTo>
                  <a:cubicBezTo>
                    <a:pt x="5" y="26"/>
                    <a:pt x="2" y="43"/>
                    <a:pt x="2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7" y="28"/>
                    <a:pt x="7" y="4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27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0" name="ïṥļîde"/>
            <p:cNvSpPr/>
            <p:nvPr/>
          </p:nvSpPr>
          <p:spPr bwMode="auto">
            <a:xfrm>
              <a:off x="7563032" y="3473269"/>
              <a:ext cx="39346" cy="167220"/>
            </a:xfrm>
            <a:custGeom>
              <a:avLst/>
              <a:gdLst>
                <a:gd name="T0" fmla="*/ 0 w 25"/>
                <a:gd name="T1" fmla="*/ 0 h 106"/>
                <a:gd name="T2" fmla="*/ 0 w 25"/>
                <a:gd name="T3" fmla="*/ 5 h 106"/>
                <a:gd name="T4" fmla="*/ 2 w 25"/>
                <a:gd name="T5" fmla="*/ 8 h 106"/>
                <a:gd name="T6" fmla="*/ 22 w 25"/>
                <a:gd name="T7" fmla="*/ 102 h 106"/>
                <a:gd name="T8" fmla="*/ 24 w 25"/>
                <a:gd name="T9" fmla="*/ 106 h 106"/>
                <a:gd name="T10" fmla="*/ 25 w 25"/>
                <a:gd name="T11" fmla="*/ 100 h 106"/>
                <a:gd name="T12" fmla="*/ 4 w 25"/>
                <a:gd name="T13" fmla="*/ 7 h 106"/>
                <a:gd name="T14" fmla="*/ 0 w 25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9" y="40"/>
                    <a:pt x="23" y="75"/>
                    <a:pt x="22" y="102"/>
                  </a:cubicBezTo>
                  <a:cubicBezTo>
                    <a:pt x="23" y="104"/>
                    <a:pt x="24" y="105"/>
                    <a:pt x="24" y="106"/>
                  </a:cubicBezTo>
                  <a:cubicBezTo>
                    <a:pt x="24" y="104"/>
                    <a:pt x="25" y="102"/>
                    <a:pt x="25" y="100"/>
                  </a:cubicBezTo>
                  <a:cubicBezTo>
                    <a:pt x="24" y="73"/>
                    <a:pt x="20" y="38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1" name="îṡlïḑè"/>
            <p:cNvSpPr/>
            <p:nvPr/>
          </p:nvSpPr>
          <p:spPr bwMode="auto">
            <a:xfrm>
              <a:off x="7563032" y="3658755"/>
              <a:ext cx="28104" cy="46372"/>
            </a:xfrm>
            <a:custGeom>
              <a:avLst/>
              <a:gdLst>
                <a:gd name="T0" fmla="*/ 0 w 18"/>
                <a:gd name="T1" fmla="*/ 0 h 29"/>
                <a:gd name="T2" fmla="*/ 0 w 18"/>
                <a:gd name="T3" fmla="*/ 1 h 29"/>
                <a:gd name="T4" fmla="*/ 17 w 18"/>
                <a:gd name="T5" fmla="*/ 29 h 29"/>
                <a:gd name="T6" fmla="*/ 18 w 18"/>
                <a:gd name="T7" fmla="*/ 26 h 29"/>
                <a:gd name="T8" fmla="*/ 2 w 18"/>
                <a:gd name="T9" fmla="*/ 0 h 29"/>
                <a:gd name="T10" fmla="*/ 0 w 1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8" y="27"/>
                    <a:pt x="18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2" name="i$ḻiḓé"/>
            <p:cNvSpPr/>
            <p:nvPr/>
          </p:nvSpPr>
          <p:spPr bwMode="auto">
            <a:xfrm>
              <a:off x="7563032" y="3481700"/>
              <a:ext cx="36535" cy="220617"/>
            </a:xfrm>
            <a:custGeom>
              <a:avLst/>
              <a:gdLst>
                <a:gd name="T0" fmla="*/ 17 w 23"/>
                <a:gd name="T1" fmla="*/ 135 h 140"/>
                <a:gd name="T2" fmla="*/ 4 w 23"/>
                <a:gd name="T3" fmla="*/ 113 h 140"/>
                <a:gd name="T4" fmla="*/ 4 w 23"/>
                <a:gd name="T5" fmla="*/ 12 h 140"/>
                <a:gd name="T6" fmla="*/ 21 w 23"/>
                <a:gd name="T7" fmla="*/ 95 h 140"/>
                <a:gd name="T8" fmla="*/ 19 w 23"/>
                <a:gd name="T9" fmla="*/ 127 h 140"/>
                <a:gd name="T10" fmla="*/ 17 w 23"/>
                <a:gd name="T11" fmla="*/ 135 h 140"/>
                <a:gd name="T12" fmla="*/ 0 w 23"/>
                <a:gd name="T13" fmla="*/ 0 h 140"/>
                <a:gd name="T14" fmla="*/ 0 w 23"/>
                <a:gd name="T15" fmla="*/ 113 h 140"/>
                <a:gd name="T16" fmla="*/ 2 w 23"/>
                <a:gd name="T17" fmla="*/ 113 h 140"/>
                <a:gd name="T18" fmla="*/ 18 w 23"/>
                <a:gd name="T19" fmla="*/ 139 h 140"/>
                <a:gd name="T20" fmla="*/ 19 w 23"/>
                <a:gd name="T21" fmla="*/ 140 h 140"/>
                <a:gd name="T22" fmla="*/ 22 w 23"/>
                <a:gd name="T23" fmla="*/ 97 h 140"/>
                <a:gd name="T24" fmla="*/ 2 w 23"/>
                <a:gd name="T25" fmla="*/ 3 h 140"/>
                <a:gd name="T26" fmla="*/ 0 w 23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40">
                  <a:moveTo>
                    <a:pt x="17" y="135"/>
                  </a:moveTo>
                  <a:cubicBezTo>
                    <a:pt x="4" y="113"/>
                    <a:pt x="4" y="113"/>
                    <a:pt x="4" y="1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7" y="40"/>
                    <a:pt x="21" y="71"/>
                    <a:pt x="21" y="95"/>
                  </a:cubicBezTo>
                  <a:cubicBezTo>
                    <a:pt x="21" y="108"/>
                    <a:pt x="20" y="119"/>
                    <a:pt x="19" y="127"/>
                  </a:cubicBezTo>
                  <a:cubicBezTo>
                    <a:pt x="18" y="130"/>
                    <a:pt x="18" y="133"/>
                    <a:pt x="17" y="135"/>
                  </a:cubicBezTo>
                  <a:moveTo>
                    <a:pt x="0" y="0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0"/>
                    <a:pt x="22" y="123"/>
                    <a:pt x="22" y="97"/>
                  </a:cubicBezTo>
                  <a:cubicBezTo>
                    <a:pt x="23" y="70"/>
                    <a:pt x="19" y="35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37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3" name="îş1îḑé"/>
            <p:cNvSpPr/>
            <p:nvPr/>
          </p:nvSpPr>
          <p:spPr bwMode="auto">
            <a:xfrm>
              <a:off x="6903992" y="3716369"/>
              <a:ext cx="254342" cy="335844"/>
            </a:xfrm>
            <a:custGeom>
              <a:avLst/>
              <a:gdLst>
                <a:gd name="T0" fmla="*/ 28 w 161"/>
                <a:gd name="T1" fmla="*/ 16 h 214"/>
                <a:gd name="T2" fmla="*/ 130 w 161"/>
                <a:gd name="T3" fmla="*/ 78 h 214"/>
                <a:gd name="T4" fmla="*/ 133 w 161"/>
                <a:gd name="T5" fmla="*/ 198 h 214"/>
                <a:gd name="T6" fmla="*/ 30 w 161"/>
                <a:gd name="T7" fmla="*/ 136 h 214"/>
                <a:gd name="T8" fmla="*/ 28 w 161"/>
                <a:gd name="T9" fmla="*/ 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14">
                  <a:moveTo>
                    <a:pt x="28" y="16"/>
                  </a:moveTo>
                  <a:cubicBezTo>
                    <a:pt x="55" y="0"/>
                    <a:pt x="101" y="28"/>
                    <a:pt x="130" y="78"/>
                  </a:cubicBezTo>
                  <a:cubicBezTo>
                    <a:pt x="159" y="129"/>
                    <a:pt x="161" y="182"/>
                    <a:pt x="133" y="198"/>
                  </a:cubicBezTo>
                  <a:cubicBezTo>
                    <a:pt x="105" y="214"/>
                    <a:pt x="60" y="186"/>
                    <a:pt x="30" y="136"/>
                  </a:cubicBezTo>
                  <a:cubicBezTo>
                    <a:pt x="1" y="86"/>
                    <a:pt x="0" y="32"/>
                    <a:pt x="28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4" name="iślîḑé"/>
            <p:cNvSpPr/>
            <p:nvPr/>
          </p:nvSpPr>
          <p:spPr bwMode="auto">
            <a:xfrm>
              <a:off x="6853404" y="3721990"/>
              <a:ext cx="304929" cy="330223"/>
            </a:xfrm>
            <a:custGeom>
              <a:avLst/>
              <a:gdLst>
                <a:gd name="T0" fmla="*/ 129 w 194"/>
                <a:gd name="T1" fmla="*/ 94 h 210"/>
                <a:gd name="T2" fmla="*/ 166 w 194"/>
                <a:gd name="T3" fmla="*/ 194 h 210"/>
                <a:gd name="T4" fmla="*/ 29 w 194"/>
                <a:gd name="T5" fmla="*/ 152 h 210"/>
                <a:gd name="T6" fmla="*/ 54 w 194"/>
                <a:gd name="T7" fmla="*/ 16 h 210"/>
                <a:gd name="T8" fmla="*/ 129 w 194"/>
                <a:gd name="T9" fmla="*/ 9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10">
                  <a:moveTo>
                    <a:pt x="129" y="94"/>
                  </a:moveTo>
                  <a:cubicBezTo>
                    <a:pt x="158" y="145"/>
                    <a:pt x="194" y="178"/>
                    <a:pt x="166" y="194"/>
                  </a:cubicBezTo>
                  <a:cubicBezTo>
                    <a:pt x="139" y="210"/>
                    <a:pt x="58" y="202"/>
                    <a:pt x="29" y="152"/>
                  </a:cubicBezTo>
                  <a:cubicBezTo>
                    <a:pt x="0" y="102"/>
                    <a:pt x="26" y="32"/>
                    <a:pt x="54" y="16"/>
                  </a:cubicBezTo>
                  <a:cubicBezTo>
                    <a:pt x="82" y="0"/>
                    <a:pt x="100" y="44"/>
                    <a:pt x="129" y="94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5" name="iṧlïḓé"/>
            <p:cNvSpPr/>
            <p:nvPr/>
          </p:nvSpPr>
          <p:spPr bwMode="auto">
            <a:xfrm>
              <a:off x="6577985" y="3348206"/>
              <a:ext cx="112416" cy="281040"/>
            </a:xfrm>
            <a:custGeom>
              <a:avLst/>
              <a:gdLst>
                <a:gd name="T0" fmla="*/ 54 w 71"/>
                <a:gd name="T1" fmla="*/ 155 h 179"/>
                <a:gd name="T2" fmla="*/ 48 w 71"/>
                <a:gd name="T3" fmla="*/ 155 h 179"/>
                <a:gd name="T4" fmla="*/ 66 w 71"/>
                <a:gd name="T5" fmla="*/ 179 h 179"/>
                <a:gd name="T6" fmla="*/ 66 w 71"/>
                <a:gd name="T7" fmla="*/ 179 h 179"/>
                <a:gd name="T8" fmla="*/ 71 w 71"/>
                <a:gd name="T9" fmla="*/ 177 h 179"/>
                <a:gd name="T10" fmla="*/ 54 w 71"/>
                <a:gd name="T11" fmla="*/ 155 h 179"/>
                <a:gd name="T12" fmla="*/ 0 w 71"/>
                <a:gd name="T13" fmla="*/ 0 h 179"/>
                <a:gd name="T14" fmla="*/ 25 w 71"/>
                <a:gd name="T15" fmla="*/ 113 h 179"/>
                <a:gd name="T16" fmla="*/ 25 w 71"/>
                <a:gd name="T17" fmla="*/ 105 h 179"/>
                <a:gd name="T18" fmla="*/ 0 w 71"/>
                <a:gd name="T19" fmla="*/ 0 h 179"/>
                <a:gd name="T20" fmla="*/ 0 w 71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79">
                  <a:moveTo>
                    <a:pt x="54" y="155"/>
                  </a:moveTo>
                  <a:cubicBezTo>
                    <a:pt x="48" y="155"/>
                    <a:pt x="48" y="155"/>
                    <a:pt x="48" y="155"/>
                  </a:cubicBezTo>
                  <a:cubicBezTo>
                    <a:pt x="54" y="164"/>
                    <a:pt x="59" y="172"/>
                    <a:pt x="66" y="179"/>
                  </a:cubicBezTo>
                  <a:cubicBezTo>
                    <a:pt x="66" y="179"/>
                    <a:pt x="66" y="179"/>
                    <a:pt x="66" y="179"/>
                  </a:cubicBezTo>
                  <a:cubicBezTo>
                    <a:pt x="68" y="178"/>
                    <a:pt x="69" y="178"/>
                    <a:pt x="71" y="177"/>
                  </a:cubicBezTo>
                  <a:cubicBezTo>
                    <a:pt x="65" y="170"/>
                    <a:pt x="59" y="163"/>
                    <a:pt x="54" y="155"/>
                  </a:cubicBezTo>
                  <a:moveTo>
                    <a:pt x="0" y="0"/>
                  </a:moveTo>
                  <a:cubicBezTo>
                    <a:pt x="0" y="40"/>
                    <a:pt x="9" y="78"/>
                    <a:pt x="25" y="113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" y="73"/>
                    <a:pt x="2" y="3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6" name="ïṧ1îḓe"/>
            <p:cNvSpPr/>
            <p:nvPr/>
          </p:nvSpPr>
          <p:spPr bwMode="auto">
            <a:xfrm>
              <a:off x="6618736" y="3512614"/>
              <a:ext cx="44966" cy="78691"/>
            </a:xfrm>
            <a:custGeom>
              <a:avLst/>
              <a:gdLst>
                <a:gd name="T0" fmla="*/ 0 w 29"/>
                <a:gd name="T1" fmla="*/ 0 h 50"/>
                <a:gd name="T2" fmla="*/ 0 w 29"/>
                <a:gd name="T3" fmla="*/ 8 h 50"/>
                <a:gd name="T4" fmla="*/ 23 w 29"/>
                <a:gd name="T5" fmla="*/ 50 h 50"/>
                <a:gd name="T6" fmla="*/ 29 w 29"/>
                <a:gd name="T7" fmla="*/ 50 h 50"/>
                <a:gd name="T8" fmla="*/ 0 w 2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0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23"/>
                    <a:pt x="14" y="37"/>
                    <a:pt x="23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17" y="35"/>
                    <a:pt x="8" y="18"/>
                    <a:pt x="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7" name="ïsļîḍe"/>
            <p:cNvSpPr/>
            <p:nvPr/>
          </p:nvSpPr>
          <p:spPr bwMode="auto">
            <a:xfrm>
              <a:off x="6895560" y="3766956"/>
              <a:ext cx="19673" cy="12647"/>
            </a:xfrm>
            <a:custGeom>
              <a:avLst/>
              <a:gdLst>
                <a:gd name="T0" fmla="*/ 6 w 13"/>
                <a:gd name="T1" fmla="*/ 0 h 8"/>
                <a:gd name="T2" fmla="*/ 6 w 13"/>
                <a:gd name="T3" fmla="*/ 0 h 8"/>
                <a:gd name="T4" fmla="*/ 0 w 13"/>
                <a:gd name="T5" fmla="*/ 5 h 8"/>
                <a:gd name="T6" fmla="*/ 8 w 13"/>
                <a:gd name="T7" fmla="*/ 8 h 8"/>
                <a:gd name="T8" fmla="*/ 13 w 13"/>
                <a:gd name="T9" fmla="*/ 1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5" y="7"/>
                    <a:pt x="8" y="8"/>
                  </a:cubicBezTo>
                  <a:cubicBezTo>
                    <a:pt x="9" y="6"/>
                    <a:pt x="11" y="3"/>
                    <a:pt x="13" y="1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6A7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8" name="îṣḻíḓé"/>
            <p:cNvSpPr/>
            <p:nvPr/>
          </p:nvSpPr>
          <p:spPr bwMode="auto">
            <a:xfrm>
              <a:off x="6681970" y="3626436"/>
              <a:ext cx="222022" cy="147547"/>
            </a:xfrm>
            <a:custGeom>
              <a:avLst/>
              <a:gdLst>
                <a:gd name="T0" fmla="*/ 5 w 141"/>
                <a:gd name="T1" fmla="*/ 0 h 94"/>
                <a:gd name="T2" fmla="*/ 0 w 141"/>
                <a:gd name="T3" fmla="*/ 2 h 94"/>
                <a:gd name="T4" fmla="*/ 0 w 141"/>
                <a:gd name="T5" fmla="*/ 2 h 94"/>
                <a:gd name="T6" fmla="*/ 135 w 141"/>
                <a:gd name="T7" fmla="*/ 94 h 94"/>
                <a:gd name="T8" fmla="*/ 141 w 141"/>
                <a:gd name="T9" fmla="*/ 89 h 94"/>
                <a:gd name="T10" fmla="*/ 141 w 141"/>
                <a:gd name="T11" fmla="*/ 89 h 94"/>
                <a:gd name="T12" fmla="*/ 5 w 141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94">
                  <a:moveTo>
                    <a:pt x="5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5" y="45"/>
                    <a:pt x="81" y="77"/>
                    <a:pt x="135" y="94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88" y="72"/>
                    <a:pt x="40" y="41"/>
                    <a:pt x="5" y="0"/>
                  </a:cubicBezTo>
                </a:path>
              </a:pathLst>
            </a:custGeom>
            <a:solidFill>
              <a:srgbClr val="44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9" name="îsḻiḍé"/>
            <p:cNvSpPr/>
            <p:nvPr/>
          </p:nvSpPr>
          <p:spPr bwMode="auto">
            <a:xfrm>
              <a:off x="7068401" y="3781008"/>
              <a:ext cx="37941" cy="14052"/>
            </a:xfrm>
            <a:custGeom>
              <a:avLst/>
              <a:gdLst>
                <a:gd name="T0" fmla="*/ 23 w 24"/>
                <a:gd name="T1" fmla="*/ 0 h 9"/>
                <a:gd name="T2" fmla="*/ 0 w 24"/>
                <a:gd name="T3" fmla="*/ 2 h 9"/>
                <a:gd name="T4" fmla="*/ 7 w 24"/>
                <a:gd name="T5" fmla="*/ 9 h 9"/>
                <a:gd name="T6" fmla="*/ 24 w 24"/>
                <a:gd name="T7" fmla="*/ 7 h 9"/>
                <a:gd name="T8" fmla="*/ 23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3" y="0"/>
                  </a:moveTo>
                  <a:cubicBezTo>
                    <a:pt x="15" y="1"/>
                    <a:pt x="8" y="2"/>
                    <a:pt x="0" y="2"/>
                  </a:cubicBezTo>
                  <a:cubicBezTo>
                    <a:pt x="2" y="4"/>
                    <a:pt x="4" y="7"/>
                    <a:pt x="7" y="9"/>
                  </a:cubicBezTo>
                  <a:cubicBezTo>
                    <a:pt x="12" y="8"/>
                    <a:pt x="18" y="8"/>
                    <a:pt x="24" y="7"/>
                  </a:cubicBezTo>
                  <a:cubicBezTo>
                    <a:pt x="24" y="4"/>
                    <a:pt x="23" y="2"/>
                    <a:pt x="23" y="0"/>
                  </a:cubicBezTo>
                </a:path>
              </a:pathLst>
            </a:custGeom>
            <a:solidFill>
              <a:srgbClr val="6A7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0" name="ïšḷîḓê"/>
            <p:cNvSpPr/>
            <p:nvPr/>
          </p:nvSpPr>
          <p:spPr bwMode="auto">
            <a:xfrm>
              <a:off x="7104936" y="3734636"/>
              <a:ext cx="137710" cy="57614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29 h 36"/>
                <a:gd name="T4" fmla="*/ 1 w 88"/>
                <a:gd name="T5" fmla="*/ 36 h 36"/>
                <a:gd name="T6" fmla="*/ 88 w 8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cubicBezTo>
                    <a:pt x="61" y="14"/>
                    <a:pt x="31" y="24"/>
                    <a:pt x="0" y="29"/>
                  </a:cubicBezTo>
                  <a:cubicBezTo>
                    <a:pt x="0" y="31"/>
                    <a:pt x="1" y="33"/>
                    <a:pt x="1" y="36"/>
                  </a:cubicBezTo>
                  <a:cubicBezTo>
                    <a:pt x="33" y="30"/>
                    <a:pt x="62" y="17"/>
                    <a:pt x="88" y="0"/>
                  </a:cubicBezTo>
                </a:path>
              </a:pathLst>
            </a:custGeom>
            <a:solidFill>
              <a:srgbClr val="9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1" name="iśľíḍê"/>
            <p:cNvSpPr/>
            <p:nvPr/>
          </p:nvSpPr>
          <p:spPr bwMode="auto">
            <a:xfrm>
              <a:off x="7005166" y="3783819"/>
              <a:ext cx="74476" cy="14052"/>
            </a:xfrm>
            <a:custGeom>
              <a:avLst/>
              <a:gdLst>
                <a:gd name="T0" fmla="*/ 40 w 47"/>
                <a:gd name="T1" fmla="*/ 0 h 9"/>
                <a:gd name="T2" fmla="*/ 20 w 47"/>
                <a:gd name="T3" fmla="*/ 1 h 9"/>
                <a:gd name="T4" fmla="*/ 0 w 47"/>
                <a:gd name="T5" fmla="*/ 0 h 9"/>
                <a:gd name="T6" fmla="*/ 5 w 47"/>
                <a:gd name="T7" fmla="*/ 8 h 9"/>
                <a:gd name="T8" fmla="*/ 20 w 47"/>
                <a:gd name="T9" fmla="*/ 9 h 9"/>
                <a:gd name="T10" fmla="*/ 47 w 47"/>
                <a:gd name="T11" fmla="*/ 7 h 9"/>
                <a:gd name="T12" fmla="*/ 40 w 4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">
                  <a:moveTo>
                    <a:pt x="40" y="0"/>
                  </a:moveTo>
                  <a:cubicBezTo>
                    <a:pt x="33" y="0"/>
                    <a:pt x="27" y="1"/>
                    <a:pt x="20" y="1"/>
                  </a:cubicBezTo>
                  <a:cubicBezTo>
                    <a:pt x="13" y="1"/>
                    <a:pt x="7" y="0"/>
                    <a:pt x="0" y="0"/>
                  </a:cubicBezTo>
                  <a:cubicBezTo>
                    <a:pt x="2" y="3"/>
                    <a:pt x="4" y="5"/>
                    <a:pt x="5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9" y="9"/>
                    <a:pt x="38" y="8"/>
                    <a:pt x="47" y="7"/>
                  </a:cubicBezTo>
                  <a:cubicBezTo>
                    <a:pt x="44" y="5"/>
                    <a:pt x="42" y="2"/>
                    <a:pt x="4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2" name="îš1ïḓé"/>
            <p:cNvSpPr/>
            <p:nvPr/>
          </p:nvSpPr>
          <p:spPr bwMode="auto">
            <a:xfrm>
              <a:off x="6908208" y="3768361"/>
              <a:ext cx="105391" cy="28104"/>
            </a:xfrm>
            <a:custGeom>
              <a:avLst/>
              <a:gdLst>
                <a:gd name="T0" fmla="*/ 5 w 67"/>
                <a:gd name="T1" fmla="*/ 0 h 18"/>
                <a:gd name="T2" fmla="*/ 0 w 67"/>
                <a:gd name="T3" fmla="*/ 7 h 18"/>
                <a:gd name="T4" fmla="*/ 67 w 67"/>
                <a:gd name="T5" fmla="*/ 18 h 18"/>
                <a:gd name="T6" fmla="*/ 62 w 67"/>
                <a:gd name="T7" fmla="*/ 10 h 18"/>
                <a:gd name="T8" fmla="*/ 5 w 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">
                  <a:moveTo>
                    <a:pt x="5" y="0"/>
                  </a:moveTo>
                  <a:cubicBezTo>
                    <a:pt x="3" y="2"/>
                    <a:pt x="1" y="5"/>
                    <a:pt x="0" y="7"/>
                  </a:cubicBezTo>
                  <a:cubicBezTo>
                    <a:pt x="21" y="13"/>
                    <a:pt x="44" y="17"/>
                    <a:pt x="67" y="18"/>
                  </a:cubicBezTo>
                  <a:cubicBezTo>
                    <a:pt x="66" y="15"/>
                    <a:pt x="64" y="13"/>
                    <a:pt x="62" y="10"/>
                  </a:cubicBezTo>
                  <a:cubicBezTo>
                    <a:pt x="42" y="9"/>
                    <a:pt x="23" y="5"/>
                    <a:pt x="5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iŝḻidê"/>
            <p:cNvSpPr/>
            <p:nvPr/>
          </p:nvSpPr>
          <p:spPr bwMode="auto">
            <a:xfrm>
              <a:off x="6576580" y="2867627"/>
              <a:ext cx="919003" cy="917598"/>
            </a:xfrm>
            <a:prstGeom prst="ellipse">
              <a:avLst/>
            </a:prstGeom>
            <a:solidFill>
              <a:srgbClr val="AE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ïṣḻîḋé"/>
            <p:cNvSpPr/>
            <p:nvPr/>
          </p:nvSpPr>
          <p:spPr bwMode="auto">
            <a:xfrm>
              <a:off x="6385472" y="2524757"/>
              <a:ext cx="1211285" cy="831880"/>
            </a:xfrm>
            <a:custGeom>
              <a:avLst/>
              <a:gdLst>
                <a:gd name="T0" fmla="*/ 388 w 769"/>
                <a:gd name="T1" fmla="*/ 380 h 529"/>
                <a:gd name="T2" fmla="*/ 475 w 769"/>
                <a:gd name="T3" fmla="*/ 449 h 529"/>
                <a:gd name="T4" fmla="*/ 626 w 769"/>
                <a:gd name="T5" fmla="*/ 456 h 529"/>
                <a:gd name="T6" fmla="*/ 711 w 769"/>
                <a:gd name="T7" fmla="*/ 447 h 529"/>
                <a:gd name="T8" fmla="*/ 724 w 769"/>
                <a:gd name="T9" fmla="*/ 449 h 529"/>
                <a:gd name="T10" fmla="*/ 735 w 769"/>
                <a:gd name="T11" fmla="*/ 435 h 529"/>
                <a:gd name="T12" fmla="*/ 702 w 769"/>
                <a:gd name="T13" fmla="*/ 124 h 529"/>
                <a:gd name="T14" fmla="*/ 651 w 769"/>
                <a:gd name="T15" fmla="*/ 60 h 529"/>
                <a:gd name="T16" fmla="*/ 593 w 769"/>
                <a:gd name="T17" fmla="*/ 30 h 529"/>
                <a:gd name="T18" fmla="*/ 477 w 769"/>
                <a:gd name="T19" fmla="*/ 2 h 529"/>
                <a:gd name="T20" fmla="*/ 456 w 769"/>
                <a:gd name="T21" fmla="*/ 1 h 529"/>
                <a:gd name="T22" fmla="*/ 429 w 769"/>
                <a:gd name="T23" fmla="*/ 12 h 529"/>
                <a:gd name="T24" fmla="*/ 310 w 769"/>
                <a:gd name="T25" fmla="*/ 45 h 529"/>
                <a:gd name="T26" fmla="*/ 269 w 769"/>
                <a:gd name="T27" fmla="*/ 45 h 529"/>
                <a:gd name="T28" fmla="*/ 147 w 769"/>
                <a:gd name="T29" fmla="*/ 70 h 529"/>
                <a:gd name="T30" fmla="*/ 74 w 769"/>
                <a:gd name="T31" fmla="*/ 255 h 529"/>
                <a:gd name="T32" fmla="*/ 2 w 769"/>
                <a:gd name="T33" fmla="*/ 366 h 529"/>
                <a:gd name="T34" fmla="*/ 4 w 769"/>
                <a:gd name="T35" fmla="*/ 406 h 529"/>
                <a:gd name="T36" fmla="*/ 156 w 769"/>
                <a:gd name="T37" fmla="*/ 528 h 529"/>
                <a:gd name="T38" fmla="*/ 187 w 769"/>
                <a:gd name="T39" fmla="*/ 522 h 529"/>
                <a:gd name="T40" fmla="*/ 204 w 769"/>
                <a:gd name="T41" fmla="*/ 506 h 529"/>
                <a:gd name="T42" fmla="*/ 388 w 769"/>
                <a:gd name="T43" fmla="*/ 38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9" h="529">
                  <a:moveTo>
                    <a:pt x="388" y="380"/>
                  </a:moveTo>
                  <a:cubicBezTo>
                    <a:pt x="423" y="393"/>
                    <a:pt x="443" y="429"/>
                    <a:pt x="475" y="449"/>
                  </a:cubicBezTo>
                  <a:cubicBezTo>
                    <a:pt x="519" y="477"/>
                    <a:pt x="576" y="470"/>
                    <a:pt x="626" y="456"/>
                  </a:cubicBezTo>
                  <a:cubicBezTo>
                    <a:pt x="654" y="448"/>
                    <a:pt x="683" y="439"/>
                    <a:pt x="711" y="447"/>
                  </a:cubicBezTo>
                  <a:cubicBezTo>
                    <a:pt x="715" y="449"/>
                    <a:pt x="719" y="450"/>
                    <a:pt x="724" y="449"/>
                  </a:cubicBezTo>
                  <a:cubicBezTo>
                    <a:pt x="730" y="447"/>
                    <a:pt x="733" y="441"/>
                    <a:pt x="735" y="435"/>
                  </a:cubicBezTo>
                  <a:cubicBezTo>
                    <a:pt x="769" y="333"/>
                    <a:pt x="754" y="218"/>
                    <a:pt x="702" y="124"/>
                  </a:cubicBezTo>
                  <a:cubicBezTo>
                    <a:pt x="689" y="100"/>
                    <a:pt x="673" y="76"/>
                    <a:pt x="651" y="60"/>
                  </a:cubicBezTo>
                  <a:cubicBezTo>
                    <a:pt x="634" y="46"/>
                    <a:pt x="613" y="38"/>
                    <a:pt x="593" y="30"/>
                  </a:cubicBezTo>
                  <a:cubicBezTo>
                    <a:pt x="555" y="17"/>
                    <a:pt x="517" y="7"/>
                    <a:pt x="477" y="2"/>
                  </a:cubicBezTo>
                  <a:cubicBezTo>
                    <a:pt x="470" y="0"/>
                    <a:pt x="463" y="0"/>
                    <a:pt x="456" y="1"/>
                  </a:cubicBezTo>
                  <a:cubicBezTo>
                    <a:pt x="447" y="3"/>
                    <a:pt x="438" y="8"/>
                    <a:pt x="429" y="12"/>
                  </a:cubicBezTo>
                  <a:cubicBezTo>
                    <a:pt x="393" y="32"/>
                    <a:pt x="352" y="43"/>
                    <a:pt x="310" y="45"/>
                  </a:cubicBezTo>
                  <a:cubicBezTo>
                    <a:pt x="297" y="45"/>
                    <a:pt x="283" y="45"/>
                    <a:pt x="269" y="45"/>
                  </a:cubicBezTo>
                  <a:cubicBezTo>
                    <a:pt x="225" y="44"/>
                    <a:pt x="180" y="42"/>
                    <a:pt x="147" y="70"/>
                  </a:cubicBezTo>
                  <a:cubicBezTo>
                    <a:pt x="95" y="113"/>
                    <a:pt x="108" y="197"/>
                    <a:pt x="74" y="255"/>
                  </a:cubicBezTo>
                  <a:cubicBezTo>
                    <a:pt x="52" y="294"/>
                    <a:pt x="9" y="322"/>
                    <a:pt x="2" y="366"/>
                  </a:cubicBezTo>
                  <a:cubicBezTo>
                    <a:pt x="0" y="380"/>
                    <a:pt x="1" y="393"/>
                    <a:pt x="4" y="406"/>
                  </a:cubicBezTo>
                  <a:cubicBezTo>
                    <a:pt x="21" y="474"/>
                    <a:pt x="86" y="527"/>
                    <a:pt x="156" y="528"/>
                  </a:cubicBezTo>
                  <a:cubicBezTo>
                    <a:pt x="167" y="529"/>
                    <a:pt x="178" y="526"/>
                    <a:pt x="187" y="522"/>
                  </a:cubicBezTo>
                  <a:cubicBezTo>
                    <a:pt x="193" y="517"/>
                    <a:pt x="199" y="512"/>
                    <a:pt x="204" y="506"/>
                  </a:cubicBezTo>
                  <a:cubicBezTo>
                    <a:pt x="249" y="452"/>
                    <a:pt x="302" y="348"/>
                    <a:pt x="388" y="380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îṧľíḓê"/>
            <p:cNvSpPr/>
            <p:nvPr/>
          </p:nvSpPr>
          <p:spPr bwMode="auto">
            <a:xfrm>
              <a:off x="7571463" y="3009552"/>
              <a:ext cx="0" cy="15458"/>
            </a:xfrm>
            <a:custGeom>
              <a:avLst/>
              <a:gdLst>
                <a:gd name="T0" fmla="*/ 0 h 10"/>
                <a:gd name="T1" fmla="*/ 10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í$ľîḍe"/>
            <p:cNvSpPr/>
            <p:nvPr/>
          </p:nvSpPr>
          <p:spPr bwMode="auto">
            <a:xfrm>
              <a:off x="7565842" y="3025009"/>
              <a:ext cx="5621" cy="74476"/>
            </a:xfrm>
            <a:custGeom>
              <a:avLst/>
              <a:gdLst>
                <a:gd name="T0" fmla="*/ 3 w 3"/>
                <a:gd name="T1" fmla="*/ 0 h 47"/>
                <a:gd name="T2" fmla="*/ 3 w 3"/>
                <a:gd name="T3" fmla="*/ 0 h 47"/>
                <a:gd name="T4" fmla="*/ 0 w 3"/>
                <a:gd name="T5" fmla="*/ 47 h 47"/>
                <a:gd name="T6" fmla="*/ 3 w 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6"/>
                    <a:pt x="2" y="31"/>
                    <a:pt x="0" y="47"/>
                  </a:cubicBezTo>
                  <a:cubicBezTo>
                    <a:pt x="2" y="31"/>
                    <a:pt x="3" y="16"/>
                    <a:pt x="3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îślïḓê"/>
            <p:cNvSpPr/>
            <p:nvPr/>
          </p:nvSpPr>
          <p:spPr bwMode="auto">
            <a:xfrm>
              <a:off x="6385472" y="3099485"/>
              <a:ext cx="32320" cy="129279"/>
            </a:xfrm>
            <a:custGeom>
              <a:avLst/>
              <a:gdLst>
                <a:gd name="T0" fmla="*/ 2 w 21"/>
                <a:gd name="T1" fmla="*/ 0 h 82"/>
                <a:gd name="T2" fmla="*/ 2 w 21"/>
                <a:gd name="T3" fmla="*/ 1 h 82"/>
                <a:gd name="T4" fmla="*/ 4 w 21"/>
                <a:gd name="T5" fmla="*/ 41 h 82"/>
                <a:gd name="T6" fmla="*/ 21 w 21"/>
                <a:gd name="T7" fmla="*/ 82 h 82"/>
                <a:gd name="T8" fmla="*/ 21 w 21"/>
                <a:gd name="T9" fmla="*/ 82 h 82"/>
                <a:gd name="T10" fmla="*/ 4 w 21"/>
                <a:gd name="T11" fmla="*/ 41 h 82"/>
                <a:gd name="T12" fmla="*/ 2 w 21"/>
                <a:gd name="T13" fmla="*/ 1 h 82"/>
                <a:gd name="T14" fmla="*/ 2 w 21"/>
                <a:gd name="T15" fmla="*/ 0 h 82"/>
                <a:gd name="T16" fmla="*/ 2 w 21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14"/>
                    <a:pt x="1" y="28"/>
                    <a:pt x="4" y="41"/>
                  </a:cubicBezTo>
                  <a:cubicBezTo>
                    <a:pt x="8" y="56"/>
                    <a:pt x="13" y="69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13" y="69"/>
                    <a:pt x="8" y="56"/>
                    <a:pt x="4" y="41"/>
                  </a:cubicBezTo>
                  <a:cubicBezTo>
                    <a:pt x="1" y="28"/>
                    <a:pt x="0" y="15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íŝľídé"/>
            <p:cNvSpPr/>
            <p:nvPr/>
          </p:nvSpPr>
          <p:spPr bwMode="auto">
            <a:xfrm>
              <a:off x="6417791" y="3228763"/>
              <a:ext cx="11242" cy="18268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7 w 7"/>
                <a:gd name="T5" fmla="*/ 12 h 12"/>
                <a:gd name="T6" fmla="*/ 0 w 7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8"/>
                    <a:pt x="7" y="12"/>
                  </a:cubicBezTo>
                  <a:cubicBezTo>
                    <a:pt x="5" y="8"/>
                    <a:pt x="2" y="4"/>
                    <a:pt x="0" y="0"/>
                  </a:cubicBezTo>
                </a:path>
              </a:pathLst>
            </a:custGeom>
            <a:solidFill>
              <a:srgbClr val="C3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ïṧḷïďe"/>
            <p:cNvSpPr/>
            <p:nvPr/>
          </p:nvSpPr>
          <p:spPr bwMode="auto">
            <a:xfrm>
              <a:off x="6385472" y="3006741"/>
              <a:ext cx="1185991" cy="348490"/>
            </a:xfrm>
            <a:custGeom>
              <a:avLst/>
              <a:gdLst>
                <a:gd name="T0" fmla="*/ 753 w 753"/>
                <a:gd name="T1" fmla="*/ 0 h 222"/>
                <a:gd name="T2" fmla="*/ 735 w 753"/>
                <a:gd name="T3" fmla="*/ 99 h 222"/>
                <a:gd name="T4" fmla="*/ 724 w 753"/>
                <a:gd name="T5" fmla="*/ 114 h 222"/>
                <a:gd name="T6" fmla="*/ 721 w 753"/>
                <a:gd name="T7" fmla="*/ 114 h 222"/>
                <a:gd name="T8" fmla="*/ 711 w 753"/>
                <a:gd name="T9" fmla="*/ 112 h 222"/>
                <a:gd name="T10" fmla="*/ 687 w 753"/>
                <a:gd name="T11" fmla="*/ 108 h 222"/>
                <a:gd name="T12" fmla="*/ 626 w 753"/>
                <a:gd name="T13" fmla="*/ 120 h 222"/>
                <a:gd name="T14" fmla="*/ 548 w 753"/>
                <a:gd name="T15" fmla="*/ 132 h 222"/>
                <a:gd name="T16" fmla="*/ 475 w 753"/>
                <a:gd name="T17" fmla="*/ 113 h 222"/>
                <a:gd name="T18" fmla="*/ 388 w 753"/>
                <a:gd name="T19" fmla="*/ 45 h 222"/>
                <a:gd name="T20" fmla="*/ 356 w 753"/>
                <a:gd name="T21" fmla="*/ 39 h 222"/>
                <a:gd name="T22" fmla="*/ 203 w 753"/>
                <a:gd name="T23" fmla="*/ 170 h 222"/>
                <a:gd name="T24" fmla="*/ 187 w 753"/>
                <a:gd name="T25" fmla="*/ 186 h 222"/>
                <a:gd name="T26" fmla="*/ 160 w 753"/>
                <a:gd name="T27" fmla="*/ 193 h 222"/>
                <a:gd name="T28" fmla="*/ 156 w 753"/>
                <a:gd name="T29" fmla="*/ 192 h 222"/>
                <a:gd name="T30" fmla="*/ 4 w 753"/>
                <a:gd name="T31" fmla="*/ 71 h 222"/>
                <a:gd name="T32" fmla="*/ 2 w 753"/>
                <a:gd name="T33" fmla="*/ 59 h 222"/>
                <a:gd name="T34" fmla="*/ 2 w 753"/>
                <a:gd name="T35" fmla="*/ 60 h 222"/>
                <a:gd name="T36" fmla="*/ 4 w 753"/>
                <a:gd name="T37" fmla="*/ 100 h 222"/>
                <a:gd name="T38" fmla="*/ 21 w 753"/>
                <a:gd name="T39" fmla="*/ 141 h 222"/>
                <a:gd name="T40" fmla="*/ 28 w 753"/>
                <a:gd name="T41" fmla="*/ 153 h 222"/>
                <a:gd name="T42" fmla="*/ 156 w 753"/>
                <a:gd name="T43" fmla="*/ 222 h 222"/>
                <a:gd name="T44" fmla="*/ 160 w 753"/>
                <a:gd name="T45" fmla="*/ 222 h 222"/>
                <a:gd name="T46" fmla="*/ 187 w 753"/>
                <a:gd name="T47" fmla="*/ 215 h 222"/>
                <a:gd name="T48" fmla="*/ 203 w 753"/>
                <a:gd name="T49" fmla="*/ 200 h 222"/>
                <a:gd name="T50" fmla="*/ 356 w 753"/>
                <a:gd name="T51" fmla="*/ 68 h 222"/>
                <a:gd name="T52" fmla="*/ 388 w 753"/>
                <a:gd name="T53" fmla="*/ 74 h 222"/>
                <a:gd name="T54" fmla="*/ 475 w 753"/>
                <a:gd name="T55" fmla="*/ 143 h 222"/>
                <a:gd name="T56" fmla="*/ 548 w 753"/>
                <a:gd name="T57" fmla="*/ 162 h 222"/>
                <a:gd name="T58" fmla="*/ 626 w 753"/>
                <a:gd name="T59" fmla="*/ 150 h 222"/>
                <a:gd name="T60" fmla="*/ 687 w 753"/>
                <a:gd name="T61" fmla="*/ 138 h 222"/>
                <a:gd name="T62" fmla="*/ 711 w 753"/>
                <a:gd name="T63" fmla="*/ 141 h 222"/>
                <a:gd name="T64" fmla="*/ 721 w 753"/>
                <a:gd name="T65" fmla="*/ 143 h 222"/>
                <a:gd name="T66" fmla="*/ 724 w 753"/>
                <a:gd name="T67" fmla="*/ 143 h 222"/>
                <a:gd name="T68" fmla="*/ 735 w 753"/>
                <a:gd name="T69" fmla="*/ 129 h 222"/>
                <a:gd name="T70" fmla="*/ 750 w 753"/>
                <a:gd name="T71" fmla="*/ 59 h 222"/>
                <a:gd name="T72" fmla="*/ 753 w 753"/>
                <a:gd name="T73" fmla="*/ 12 h 222"/>
                <a:gd name="T74" fmla="*/ 753 w 753"/>
                <a:gd name="T75" fmla="*/ 2 h 222"/>
                <a:gd name="T76" fmla="*/ 753 w 753"/>
                <a:gd name="T7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3" h="222">
                  <a:moveTo>
                    <a:pt x="753" y="0"/>
                  </a:moveTo>
                  <a:cubicBezTo>
                    <a:pt x="752" y="33"/>
                    <a:pt x="746" y="67"/>
                    <a:pt x="735" y="99"/>
                  </a:cubicBezTo>
                  <a:cubicBezTo>
                    <a:pt x="733" y="105"/>
                    <a:pt x="730" y="112"/>
                    <a:pt x="724" y="114"/>
                  </a:cubicBezTo>
                  <a:cubicBezTo>
                    <a:pt x="723" y="114"/>
                    <a:pt x="722" y="114"/>
                    <a:pt x="721" y="114"/>
                  </a:cubicBezTo>
                  <a:cubicBezTo>
                    <a:pt x="717" y="114"/>
                    <a:pt x="714" y="113"/>
                    <a:pt x="711" y="112"/>
                  </a:cubicBezTo>
                  <a:cubicBezTo>
                    <a:pt x="703" y="109"/>
                    <a:pt x="695" y="108"/>
                    <a:pt x="687" y="108"/>
                  </a:cubicBezTo>
                  <a:cubicBezTo>
                    <a:pt x="667" y="108"/>
                    <a:pt x="646" y="115"/>
                    <a:pt x="626" y="120"/>
                  </a:cubicBezTo>
                  <a:cubicBezTo>
                    <a:pt x="601" y="127"/>
                    <a:pt x="574" y="132"/>
                    <a:pt x="548" y="132"/>
                  </a:cubicBezTo>
                  <a:cubicBezTo>
                    <a:pt x="522" y="132"/>
                    <a:pt x="496" y="127"/>
                    <a:pt x="475" y="113"/>
                  </a:cubicBezTo>
                  <a:cubicBezTo>
                    <a:pt x="443" y="93"/>
                    <a:pt x="423" y="57"/>
                    <a:pt x="388" y="45"/>
                  </a:cubicBezTo>
                  <a:cubicBezTo>
                    <a:pt x="377" y="41"/>
                    <a:pt x="366" y="39"/>
                    <a:pt x="356" y="39"/>
                  </a:cubicBezTo>
                  <a:cubicBezTo>
                    <a:pt x="288" y="39"/>
                    <a:pt x="243" y="123"/>
                    <a:pt x="203" y="170"/>
                  </a:cubicBezTo>
                  <a:cubicBezTo>
                    <a:pt x="199" y="177"/>
                    <a:pt x="193" y="182"/>
                    <a:pt x="187" y="186"/>
                  </a:cubicBezTo>
                  <a:cubicBezTo>
                    <a:pt x="179" y="190"/>
                    <a:pt x="170" y="193"/>
                    <a:pt x="160" y="193"/>
                  </a:cubicBezTo>
                  <a:cubicBezTo>
                    <a:pt x="159" y="193"/>
                    <a:pt x="158" y="193"/>
                    <a:pt x="156" y="192"/>
                  </a:cubicBezTo>
                  <a:cubicBezTo>
                    <a:pt x="86" y="191"/>
                    <a:pt x="21" y="139"/>
                    <a:pt x="4" y="71"/>
                  </a:cubicBezTo>
                  <a:cubicBezTo>
                    <a:pt x="3" y="67"/>
                    <a:pt x="2" y="63"/>
                    <a:pt x="2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74"/>
                    <a:pt x="1" y="87"/>
                    <a:pt x="4" y="100"/>
                  </a:cubicBezTo>
                  <a:cubicBezTo>
                    <a:pt x="8" y="115"/>
                    <a:pt x="13" y="128"/>
                    <a:pt x="21" y="141"/>
                  </a:cubicBezTo>
                  <a:cubicBezTo>
                    <a:pt x="23" y="145"/>
                    <a:pt x="26" y="149"/>
                    <a:pt x="28" y="153"/>
                  </a:cubicBezTo>
                  <a:cubicBezTo>
                    <a:pt x="58" y="193"/>
                    <a:pt x="106" y="221"/>
                    <a:pt x="156" y="222"/>
                  </a:cubicBezTo>
                  <a:cubicBezTo>
                    <a:pt x="158" y="222"/>
                    <a:pt x="159" y="222"/>
                    <a:pt x="160" y="222"/>
                  </a:cubicBezTo>
                  <a:cubicBezTo>
                    <a:pt x="170" y="222"/>
                    <a:pt x="179" y="220"/>
                    <a:pt x="187" y="215"/>
                  </a:cubicBezTo>
                  <a:cubicBezTo>
                    <a:pt x="193" y="211"/>
                    <a:pt x="199" y="206"/>
                    <a:pt x="203" y="200"/>
                  </a:cubicBezTo>
                  <a:cubicBezTo>
                    <a:pt x="243" y="153"/>
                    <a:pt x="288" y="68"/>
                    <a:pt x="356" y="68"/>
                  </a:cubicBezTo>
                  <a:cubicBezTo>
                    <a:pt x="367" y="68"/>
                    <a:pt x="377" y="70"/>
                    <a:pt x="388" y="74"/>
                  </a:cubicBezTo>
                  <a:cubicBezTo>
                    <a:pt x="423" y="87"/>
                    <a:pt x="443" y="123"/>
                    <a:pt x="475" y="143"/>
                  </a:cubicBezTo>
                  <a:cubicBezTo>
                    <a:pt x="497" y="157"/>
                    <a:pt x="522" y="162"/>
                    <a:pt x="548" y="162"/>
                  </a:cubicBezTo>
                  <a:cubicBezTo>
                    <a:pt x="574" y="162"/>
                    <a:pt x="601" y="156"/>
                    <a:pt x="626" y="150"/>
                  </a:cubicBezTo>
                  <a:cubicBezTo>
                    <a:pt x="646" y="144"/>
                    <a:pt x="667" y="138"/>
                    <a:pt x="687" y="138"/>
                  </a:cubicBezTo>
                  <a:cubicBezTo>
                    <a:pt x="695" y="138"/>
                    <a:pt x="703" y="139"/>
                    <a:pt x="711" y="141"/>
                  </a:cubicBezTo>
                  <a:cubicBezTo>
                    <a:pt x="714" y="142"/>
                    <a:pt x="717" y="143"/>
                    <a:pt x="721" y="143"/>
                  </a:cubicBezTo>
                  <a:cubicBezTo>
                    <a:pt x="722" y="143"/>
                    <a:pt x="723" y="143"/>
                    <a:pt x="724" y="143"/>
                  </a:cubicBezTo>
                  <a:cubicBezTo>
                    <a:pt x="730" y="141"/>
                    <a:pt x="733" y="135"/>
                    <a:pt x="735" y="129"/>
                  </a:cubicBezTo>
                  <a:cubicBezTo>
                    <a:pt x="742" y="106"/>
                    <a:pt x="748" y="82"/>
                    <a:pt x="750" y="59"/>
                  </a:cubicBezTo>
                  <a:cubicBezTo>
                    <a:pt x="752" y="43"/>
                    <a:pt x="753" y="28"/>
                    <a:pt x="753" y="12"/>
                  </a:cubicBezTo>
                  <a:cubicBezTo>
                    <a:pt x="753" y="8"/>
                    <a:pt x="753" y="5"/>
                    <a:pt x="753" y="2"/>
                  </a:cubicBezTo>
                  <a:cubicBezTo>
                    <a:pt x="753" y="1"/>
                    <a:pt x="753" y="0"/>
                    <a:pt x="753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70" name="椭圆 369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1" name="文本框 370"/>
          <p:cNvSpPr txBox="1"/>
          <p:nvPr/>
        </p:nvSpPr>
        <p:spPr>
          <a:xfrm>
            <a:off x="1338785" y="311625"/>
            <a:ext cx="24264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OME</a:t>
            </a: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详情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>
            <p:custDataLst>
              <p:tags r:id="rId3"/>
            </p:custDataLst>
          </p:nvPr>
        </p:nvSpPr>
        <p:spPr>
          <a:xfrm>
            <a:off x="7256995" y="2504832"/>
            <a:ext cx="3111308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dirty="0">
                <a:cs typeface="+mn-ea"/>
                <a:sym typeface="+mn-lt"/>
              </a:rPr>
              <a:t>注意事项：</a:t>
            </a:r>
            <a:endParaRPr lang="zh-CN" kern="0" dirty="0">
              <a:cs typeface="+mn-ea"/>
              <a:sym typeface="+mn-lt"/>
            </a:endParaRPr>
          </a:p>
        </p:txBody>
      </p:sp>
      <p:sp>
        <p:nvSpPr>
          <p:cNvPr id="3" name="Shape 3767"/>
          <p:cNvSpPr/>
          <p:nvPr>
            <p:custDataLst>
              <p:tags r:id="rId4"/>
            </p:custDataLst>
          </p:nvPr>
        </p:nvSpPr>
        <p:spPr>
          <a:xfrm>
            <a:off x="6624665" y="2676440"/>
            <a:ext cx="451877" cy="45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8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8"/>
                  <a:pt x="10529" y="14727"/>
                  <a:pt x="10800" y="14727"/>
                </a:cubicBezTo>
                <a:cubicBezTo>
                  <a:pt x="11071" y="14727"/>
                  <a:pt x="11291" y="14508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8"/>
                  <a:pt x="18384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8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/>
      <p:bldP spid="34" grpId="0"/>
      <p:bldP spid="36" grpId="0"/>
      <p:bldP spid="2" grpId="0"/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/>
          <a:stretch>
            <a:fillRect/>
          </a:stretch>
        </p:blipFill>
        <p:spPr>
          <a:xfrm>
            <a:off x="0" y="0"/>
            <a:ext cx="10901166" cy="6858000"/>
          </a:xfrm>
          <a:prstGeom prst="rect">
            <a:avLst/>
          </a:prstGeom>
        </p:spPr>
      </p:pic>
      <p:grpSp>
        <p:nvGrpSpPr>
          <p:cNvPr id="4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56828" y="4874115"/>
            <a:ext cx="3659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爱宝功能培训第四期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31621" y="1920037"/>
            <a:ext cx="4751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6106" y="4425753"/>
            <a:ext cx="30913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AIBAOYUNSHOUYIN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8" name="Oval 1576"/>
          <p:cNvSpPr/>
          <p:nvPr/>
        </p:nvSpPr>
        <p:spPr>
          <a:xfrm>
            <a:off x="8396605" y="494030"/>
            <a:ext cx="71755" cy="71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爱宝功能培训第四期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90955" y="4471670"/>
            <a:ext cx="419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微店和小程序的区别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290834" y="1402244"/>
            <a:ext cx="346096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</a:t>
            </a:r>
            <a:r>
              <a:rPr lang="en-US" altLang="zh-CN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&amp;</a:t>
            </a:r>
            <a:r>
              <a:rPr lang="zh-CN" altLang="en-US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小程序</a:t>
            </a:r>
            <a:endParaRPr lang="zh-CN" altLang="en-US" sz="8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0112" y="4023128"/>
            <a:ext cx="30913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WEIDIANANDXIAOCHENGXU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995680"/>
            <a:ext cx="9237980" cy="5034280"/>
          </a:xfrm>
          <a:prstGeom prst="rect">
            <a:avLst/>
          </a:prstGeom>
        </p:spPr>
      </p:pic>
      <p:sp>
        <p:nvSpPr>
          <p:cNvPr id="228" name="椭圆 227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1338580" y="311785"/>
            <a:ext cx="4429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微店和小程序的区别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3729355" y="1704975"/>
          <a:ext cx="7002145" cy="361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图片 18" descr="图片包含 人员, 深色&#10;&#10;描述已自动生成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35738" r="41577" b="1"/>
          <a:stretch>
            <a:fillRect/>
          </a:stretch>
        </p:blipFill>
        <p:spPr>
          <a:xfrm>
            <a:off x="1259206" y="1584960"/>
            <a:ext cx="2712719" cy="44070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71165" y="5720715"/>
            <a:ext cx="8648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平台版：使用的是爱宝现成的微店或小程序，开通即可使用，可使用功能较少</a:t>
            </a:r>
            <a:b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企业版：购买后还需自行注册发布，可使用功能多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7055043" y="3974669"/>
            <a:ext cx="957944" cy="957944"/>
          </a:xfrm>
          <a:prstGeom prst="ellipse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05787" y="2669691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微店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7105650" y="3000375"/>
            <a:ext cx="4424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微信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扫码进入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，如：桌台扫码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将微店链接放置公众号内菜单按钮进行跳转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097509" y="3926663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企业小程序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8013065" y="4261485"/>
            <a:ext cx="34747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可在微信小程序中输入自己的微信小程序名搜索进入（方便快捷）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支持扫小程序码和公众号菜单按钮跳转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reeform 33"/>
          <p:cNvSpPr>
            <a:spLocks noEditPoints="1"/>
          </p:cNvSpPr>
          <p:nvPr/>
        </p:nvSpPr>
        <p:spPr bwMode="auto">
          <a:xfrm>
            <a:off x="7309137" y="4230454"/>
            <a:ext cx="449757" cy="446375"/>
          </a:xfrm>
          <a:custGeom>
            <a:avLst/>
            <a:gdLst>
              <a:gd name="T0" fmla="*/ 8 w 178"/>
              <a:gd name="T1" fmla="*/ 0 h 177"/>
              <a:gd name="T2" fmla="*/ 0 w 178"/>
              <a:gd name="T3" fmla="*/ 170 h 177"/>
              <a:gd name="T4" fmla="*/ 142 w 178"/>
              <a:gd name="T5" fmla="*/ 177 h 177"/>
              <a:gd name="T6" fmla="*/ 158 w 178"/>
              <a:gd name="T7" fmla="*/ 174 h 177"/>
              <a:gd name="T8" fmla="*/ 170 w 178"/>
              <a:gd name="T9" fmla="*/ 169 h 177"/>
              <a:gd name="T10" fmla="*/ 175 w 178"/>
              <a:gd name="T11" fmla="*/ 62 h 177"/>
              <a:gd name="T12" fmla="*/ 178 w 178"/>
              <a:gd name="T13" fmla="*/ 7 h 177"/>
              <a:gd name="T14" fmla="*/ 142 w 178"/>
              <a:gd name="T15" fmla="*/ 56 h 177"/>
              <a:gd name="T16" fmla="*/ 135 w 178"/>
              <a:gd name="T17" fmla="*/ 72 h 177"/>
              <a:gd name="T18" fmla="*/ 14 w 178"/>
              <a:gd name="T19" fmla="*/ 163 h 177"/>
              <a:gd name="T20" fmla="*/ 164 w 178"/>
              <a:gd name="T21" fmla="*/ 14 h 177"/>
              <a:gd name="T22" fmla="*/ 158 w 178"/>
              <a:gd name="T23" fmla="*/ 49 h 177"/>
              <a:gd name="T24" fmla="*/ 167 w 178"/>
              <a:gd name="T25" fmla="*/ 157 h 177"/>
              <a:gd name="T26" fmla="*/ 164 w 178"/>
              <a:gd name="T27" fmla="*/ 163 h 177"/>
              <a:gd name="T28" fmla="*/ 158 w 178"/>
              <a:gd name="T29" fmla="*/ 166 h 177"/>
              <a:gd name="T30" fmla="*/ 149 w 178"/>
              <a:gd name="T31" fmla="*/ 141 h 177"/>
              <a:gd name="T32" fmla="*/ 167 w 178"/>
              <a:gd name="T33" fmla="*/ 138 h 177"/>
              <a:gd name="T34" fmla="*/ 167 w 178"/>
              <a:gd name="T35" fmla="*/ 123 h 177"/>
              <a:gd name="T36" fmla="*/ 164 w 178"/>
              <a:gd name="T37" fmla="*/ 129 h 177"/>
              <a:gd name="T38" fmla="*/ 149 w 178"/>
              <a:gd name="T39" fmla="*/ 132 h 177"/>
              <a:gd name="T40" fmla="*/ 158 w 178"/>
              <a:gd name="T41" fmla="*/ 107 h 177"/>
              <a:gd name="T42" fmla="*/ 167 w 178"/>
              <a:gd name="T43" fmla="*/ 123 h 177"/>
              <a:gd name="T44" fmla="*/ 167 w 178"/>
              <a:gd name="T45" fmla="*/ 90 h 177"/>
              <a:gd name="T46" fmla="*/ 158 w 178"/>
              <a:gd name="T47" fmla="*/ 98 h 177"/>
              <a:gd name="T48" fmla="*/ 149 w 178"/>
              <a:gd name="T49" fmla="*/ 72 h 177"/>
              <a:gd name="T50" fmla="*/ 158 w 178"/>
              <a:gd name="T51" fmla="*/ 63 h 177"/>
              <a:gd name="T52" fmla="*/ 167 w 178"/>
              <a:gd name="T53" fmla="*/ 90 h 177"/>
              <a:gd name="T54" fmla="*/ 106 w 178"/>
              <a:gd name="T55" fmla="*/ 96 h 177"/>
              <a:gd name="T56" fmla="*/ 97 w 178"/>
              <a:gd name="T57" fmla="*/ 91 h 177"/>
              <a:gd name="T58" fmla="*/ 106 w 178"/>
              <a:gd name="T59" fmla="*/ 72 h 177"/>
              <a:gd name="T60" fmla="*/ 79 w 178"/>
              <a:gd name="T61" fmla="*/ 45 h 177"/>
              <a:gd name="T62" fmla="*/ 53 w 178"/>
              <a:gd name="T63" fmla="*/ 72 h 177"/>
              <a:gd name="T64" fmla="*/ 61 w 178"/>
              <a:gd name="T65" fmla="*/ 91 h 177"/>
              <a:gd name="T66" fmla="*/ 48 w 178"/>
              <a:gd name="T67" fmla="*/ 104 h 177"/>
              <a:gd name="T68" fmla="*/ 46 w 178"/>
              <a:gd name="T69" fmla="*/ 119 h 177"/>
              <a:gd name="T70" fmla="*/ 108 w 178"/>
              <a:gd name="T71" fmla="*/ 123 h 177"/>
              <a:gd name="T72" fmla="*/ 112 w 178"/>
              <a:gd name="T73" fmla="*/ 112 h 177"/>
              <a:gd name="T74" fmla="*/ 106 w 178"/>
              <a:gd name="T75" fmla="*/ 96 h 177"/>
              <a:gd name="T76" fmla="*/ 67 w 178"/>
              <a:gd name="T77" fmla="*/ 59 h 177"/>
              <a:gd name="T78" fmla="*/ 92 w 178"/>
              <a:gd name="T79" fmla="*/ 59 h 177"/>
              <a:gd name="T80" fmla="*/ 92 w 178"/>
              <a:gd name="T81" fmla="*/ 85 h 177"/>
              <a:gd name="T82" fmla="*/ 61 w 178"/>
              <a:gd name="T83" fmla="*/ 72 h 177"/>
              <a:gd name="T84" fmla="*/ 104 w 178"/>
              <a:gd name="T85" fmla="*/ 114 h 177"/>
              <a:gd name="T86" fmla="*/ 55 w 178"/>
              <a:gd name="T87" fmla="*/ 114 h 177"/>
              <a:gd name="T88" fmla="*/ 56 w 178"/>
              <a:gd name="T89" fmla="*/ 107 h 177"/>
              <a:gd name="T90" fmla="*/ 69 w 178"/>
              <a:gd name="T91" fmla="*/ 98 h 177"/>
              <a:gd name="T92" fmla="*/ 95 w 178"/>
              <a:gd name="T93" fmla="*/ 99 h 177"/>
              <a:gd name="T94" fmla="*/ 103 w 178"/>
              <a:gd name="T95" fmla="*/ 107 h 177"/>
              <a:gd name="T96" fmla="*/ 104 w 178"/>
              <a:gd name="T97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77">
                <a:moveTo>
                  <a:pt x="171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4" y="177"/>
                  <a:pt x="8" y="177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4" y="177"/>
                  <a:pt x="146" y="176"/>
                  <a:pt x="148" y="174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3" y="174"/>
                  <a:pt x="167" y="172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3" y="166"/>
                  <a:pt x="175" y="162"/>
                  <a:pt x="175" y="157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7" y="61"/>
                  <a:pt x="178" y="58"/>
                  <a:pt x="178" y="56"/>
                </a:cubicBezTo>
                <a:cubicBezTo>
                  <a:pt x="178" y="7"/>
                  <a:pt x="178" y="7"/>
                  <a:pt x="178" y="7"/>
                </a:cubicBezTo>
                <a:cubicBezTo>
                  <a:pt x="178" y="3"/>
                  <a:pt x="175" y="0"/>
                  <a:pt x="171" y="0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38" y="60"/>
                  <a:pt x="135" y="66"/>
                  <a:pt x="135" y="72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4"/>
                  <a:pt x="14" y="14"/>
                  <a:pt x="1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2" y="49"/>
                  <a:pt x="146" y="52"/>
                  <a:pt x="142" y="56"/>
                </a:cubicBezTo>
                <a:close/>
                <a:moveTo>
                  <a:pt x="167" y="157"/>
                </a:moveTo>
                <a:cubicBezTo>
                  <a:pt x="167" y="157"/>
                  <a:pt x="167" y="157"/>
                  <a:pt x="167" y="157"/>
                </a:cubicBezTo>
                <a:cubicBezTo>
                  <a:pt x="167" y="160"/>
                  <a:pt x="166" y="162"/>
                  <a:pt x="164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3" y="165"/>
                  <a:pt x="160" y="166"/>
                  <a:pt x="158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61" y="141"/>
                  <a:pt x="164" y="140"/>
                  <a:pt x="167" y="138"/>
                </a:cubicBezTo>
                <a:cubicBezTo>
                  <a:pt x="167" y="157"/>
                  <a:pt x="167" y="157"/>
                  <a:pt x="167" y="157"/>
                </a:cubicBezTo>
                <a:close/>
                <a:moveTo>
                  <a:pt x="167" y="123"/>
                </a:moveTo>
                <a:cubicBezTo>
                  <a:pt x="167" y="123"/>
                  <a:pt x="167" y="123"/>
                  <a:pt x="167" y="123"/>
                </a:cubicBezTo>
                <a:cubicBezTo>
                  <a:pt x="167" y="126"/>
                  <a:pt x="166" y="128"/>
                  <a:pt x="164" y="129"/>
                </a:cubicBezTo>
                <a:cubicBezTo>
                  <a:pt x="163" y="131"/>
                  <a:pt x="160" y="132"/>
                  <a:pt x="158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61" y="107"/>
                  <a:pt x="164" y="106"/>
                  <a:pt x="167" y="104"/>
                </a:cubicBezTo>
                <a:cubicBezTo>
                  <a:pt x="167" y="123"/>
                  <a:pt x="167" y="123"/>
                  <a:pt x="167" y="123"/>
                </a:cubicBezTo>
                <a:close/>
                <a:moveTo>
                  <a:pt x="167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7" y="92"/>
                  <a:pt x="166" y="94"/>
                  <a:pt x="164" y="96"/>
                </a:cubicBezTo>
                <a:cubicBezTo>
                  <a:pt x="163" y="97"/>
                  <a:pt x="160" y="98"/>
                  <a:pt x="158" y="98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0"/>
                  <a:pt x="150" y="68"/>
                  <a:pt x="152" y="66"/>
                </a:cubicBezTo>
                <a:cubicBezTo>
                  <a:pt x="153" y="64"/>
                  <a:pt x="156" y="63"/>
                  <a:pt x="158" y="63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7" y="90"/>
                  <a:pt x="167" y="90"/>
                  <a:pt x="167" y="90"/>
                </a:cubicBezTo>
                <a:close/>
                <a:moveTo>
                  <a:pt x="106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4" y="94"/>
                  <a:pt x="101" y="93"/>
                  <a:pt x="98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103" y="86"/>
                  <a:pt x="106" y="79"/>
                  <a:pt x="106" y="72"/>
                </a:cubicBezTo>
                <a:cubicBezTo>
                  <a:pt x="106" y="64"/>
                  <a:pt x="103" y="58"/>
                  <a:pt x="98" y="53"/>
                </a:cubicBezTo>
                <a:cubicBezTo>
                  <a:pt x="93" y="48"/>
                  <a:pt x="87" y="45"/>
                  <a:pt x="79" y="45"/>
                </a:cubicBezTo>
                <a:cubicBezTo>
                  <a:pt x="72" y="45"/>
                  <a:pt x="65" y="48"/>
                  <a:pt x="61" y="53"/>
                </a:cubicBezTo>
                <a:cubicBezTo>
                  <a:pt x="56" y="58"/>
                  <a:pt x="53" y="64"/>
                  <a:pt x="53" y="72"/>
                </a:cubicBezTo>
                <a:cubicBezTo>
                  <a:pt x="53" y="79"/>
                  <a:pt x="56" y="86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2"/>
                  <a:pt x="55" y="94"/>
                  <a:pt x="53" y="96"/>
                </a:cubicBezTo>
                <a:cubicBezTo>
                  <a:pt x="51" y="98"/>
                  <a:pt x="49" y="101"/>
                  <a:pt x="48" y="104"/>
                </a:cubicBezTo>
                <a:cubicBezTo>
                  <a:pt x="47" y="106"/>
                  <a:pt x="46" y="109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21"/>
                  <a:pt x="48" y="123"/>
                  <a:pt x="50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0" y="123"/>
                  <a:pt x="112" y="121"/>
                  <a:pt x="112" y="119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109"/>
                  <a:pt x="112" y="106"/>
                  <a:pt x="111" y="104"/>
                </a:cubicBezTo>
                <a:cubicBezTo>
                  <a:pt x="109" y="101"/>
                  <a:pt x="108" y="98"/>
                  <a:pt x="106" y="96"/>
                </a:cubicBezTo>
                <a:close/>
                <a:moveTo>
                  <a:pt x="67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70" y="56"/>
                  <a:pt x="74" y="54"/>
                  <a:pt x="79" y="54"/>
                </a:cubicBezTo>
                <a:cubicBezTo>
                  <a:pt x="84" y="54"/>
                  <a:pt x="89" y="56"/>
                  <a:pt x="92" y="59"/>
                </a:cubicBezTo>
                <a:cubicBezTo>
                  <a:pt x="95" y="62"/>
                  <a:pt x="97" y="67"/>
                  <a:pt x="97" y="72"/>
                </a:cubicBezTo>
                <a:cubicBezTo>
                  <a:pt x="97" y="77"/>
                  <a:pt x="95" y="81"/>
                  <a:pt x="92" y="85"/>
                </a:cubicBezTo>
                <a:cubicBezTo>
                  <a:pt x="85" y="91"/>
                  <a:pt x="74" y="91"/>
                  <a:pt x="67" y="85"/>
                </a:cubicBezTo>
                <a:cubicBezTo>
                  <a:pt x="63" y="81"/>
                  <a:pt x="61" y="77"/>
                  <a:pt x="61" y="72"/>
                </a:cubicBezTo>
                <a:cubicBezTo>
                  <a:pt x="61" y="67"/>
                  <a:pt x="63" y="62"/>
                  <a:pt x="67" y="59"/>
                </a:cubicBezTo>
                <a:close/>
                <a:moveTo>
                  <a:pt x="104" y="114"/>
                </a:moveTo>
                <a:cubicBezTo>
                  <a:pt x="104" y="114"/>
                  <a:pt x="104" y="114"/>
                  <a:pt x="10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0"/>
                  <a:pt x="55" y="109"/>
                  <a:pt x="56" y="107"/>
                </a:cubicBezTo>
                <a:cubicBezTo>
                  <a:pt x="56" y="105"/>
                  <a:pt x="58" y="104"/>
                  <a:pt x="59" y="102"/>
                </a:cubicBezTo>
                <a:cubicBezTo>
                  <a:pt x="61" y="100"/>
                  <a:pt x="65" y="98"/>
                  <a:pt x="69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92" y="98"/>
                  <a:pt x="93" y="99"/>
                  <a:pt x="95" y="99"/>
                </a:cubicBezTo>
                <a:cubicBezTo>
                  <a:pt x="97" y="100"/>
                  <a:pt x="98" y="101"/>
                  <a:pt x="100" y="102"/>
                </a:cubicBezTo>
                <a:cubicBezTo>
                  <a:pt x="101" y="104"/>
                  <a:pt x="102" y="105"/>
                  <a:pt x="103" y="107"/>
                </a:cubicBezTo>
                <a:cubicBezTo>
                  <a:pt x="104" y="109"/>
                  <a:pt x="104" y="110"/>
                  <a:pt x="104" y="112"/>
                </a:cubicBezTo>
                <a:cubicBezTo>
                  <a:pt x="104" y="114"/>
                  <a:pt x="104" y="114"/>
                  <a:pt x="10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4" name="9ad714c2-a275-48b1-b7a0-dea73e915c4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97915" y="1846580"/>
            <a:ext cx="4563745" cy="3760470"/>
            <a:chOff x="3076576" y="1004888"/>
            <a:chExt cx="5859463" cy="4827588"/>
          </a:xfrm>
        </p:grpSpPr>
        <p:sp>
          <p:nvSpPr>
            <p:cNvPr id="45" name="îṣ1ïḑê"/>
            <p:cNvSpPr/>
            <p:nvPr/>
          </p:nvSpPr>
          <p:spPr bwMode="auto">
            <a:xfrm>
              <a:off x="3076576" y="1374776"/>
              <a:ext cx="5859463" cy="4457700"/>
            </a:xfrm>
            <a:custGeom>
              <a:avLst/>
              <a:gdLst>
                <a:gd name="T0" fmla="*/ 716 w 2910"/>
                <a:gd name="T1" fmla="*/ 282 h 2216"/>
                <a:gd name="T2" fmla="*/ 1414 w 2910"/>
                <a:gd name="T3" fmla="*/ 147 h 2216"/>
                <a:gd name="T4" fmla="*/ 1663 w 2910"/>
                <a:gd name="T5" fmla="*/ 444 h 2216"/>
                <a:gd name="T6" fmla="*/ 2005 w 2910"/>
                <a:gd name="T7" fmla="*/ 532 h 2216"/>
                <a:gd name="T8" fmla="*/ 2115 w 2910"/>
                <a:gd name="T9" fmla="*/ 391 h 2216"/>
                <a:gd name="T10" fmla="*/ 2599 w 2910"/>
                <a:gd name="T11" fmla="*/ 313 h 2216"/>
                <a:gd name="T12" fmla="*/ 2850 w 2910"/>
                <a:gd name="T13" fmla="*/ 758 h 2216"/>
                <a:gd name="T14" fmla="*/ 2756 w 2910"/>
                <a:gd name="T15" fmla="*/ 1339 h 2216"/>
                <a:gd name="T16" fmla="*/ 2840 w 2910"/>
                <a:gd name="T17" fmla="*/ 1881 h 2216"/>
                <a:gd name="T18" fmla="*/ 2904 w 2910"/>
                <a:gd name="T19" fmla="*/ 2054 h 2216"/>
                <a:gd name="T20" fmla="*/ 2825 w 2910"/>
                <a:gd name="T21" fmla="*/ 2207 h 2216"/>
                <a:gd name="T22" fmla="*/ 2750 w 2910"/>
                <a:gd name="T23" fmla="*/ 2214 h 2216"/>
                <a:gd name="T24" fmla="*/ 339 w 2910"/>
                <a:gd name="T25" fmla="*/ 2142 h 2216"/>
                <a:gd name="T26" fmla="*/ 193 w 2910"/>
                <a:gd name="T27" fmla="*/ 2116 h 2216"/>
                <a:gd name="T28" fmla="*/ 130 w 2910"/>
                <a:gd name="T29" fmla="*/ 1748 h 2216"/>
                <a:gd name="T30" fmla="*/ 259 w 2910"/>
                <a:gd name="T31" fmla="*/ 1363 h 2216"/>
                <a:gd name="T32" fmla="*/ 160 w 2910"/>
                <a:gd name="T33" fmla="*/ 771 h 2216"/>
                <a:gd name="T34" fmla="*/ 399 w 2910"/>
                <a:gd name="T35" fmla="*/ 588 h 2216"/>
                <a:gd name="T36" fmla="*/ 716 w 2910"/>
                <a:gd name="T37" fmla="*/ 282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0" h="2216">
                  <a:moveTo>
                    <a:pt x="716" y="282"/>
                  </a:moveTo>
                  <a:cubicBezTo>
                    <a:pt x="910" y="114"/>
                    <a:pt x="1205" y="0"/>
                    <a:pt x="1414" y="147"/>
                  </a:cubicBezTo>
                  <a:cubicBezTo>
                    <a:pt x="1520" y="222"/>
                    <a:pt x="1577" y="347"/>
                    <a:pt x="1663" y="444"/>
                  </a:cubicBezTo>
                  <a:cubicBezTo>
                    <a:pt x="1749" y="541"/>
                    <a:pt x="1901" y="609"/>
                    <a:pt x="2005" y="532"/>
                  </a:cubicBezTo>
                  <a:cubicBezTo>
                    <a:pt x="2053" y="496"/>
                    <a:pt x="2078" y="438"/>
                    <a:pt x="2115" y="391"/>
                  </a:cubicBezTo>
                  <a:cubicBezTo>
                    <a:pt x="2225" y="251"/>
                    <a:pt x="2444" y="225"/>
                    <a:pt x="2599" y="313"/>
                  </a:cubicBezTo>
                  <a:cubicBezTo>
                    <a:pt x="2753" y="400"/>
                    <a:pt x="2843" y="580"/>
                    <a:pt x="2850" y="758"/>
                  </a:cubicBezTo>
                  <a:cubicBezTo>
                    <a:pt x="2858" y="954"/>
                    <a:pt x="2779" y="1143"/>
                    <a:pt x="2756" y="1339"/>
                  </a:cubicBezTo>
                  <a:cubicBezTo>
                    <a:pt x="2734" y="1524"/>
                    <a:pt x="2763" y="1711"/>
                    <a:pt x="2840" y="1881"/>
                  </a:cubicBezTo>
                  <a:cubicBezTo>
                    <a:pt x="2866" y="1937"/>
                    <a:pt x="2897" y="1993"/>
                    <a:pt x="2904" y="2054"/>
                  </a:cubicBezTo>
                  <a:cubicBezTo>
                    <a:pt x="2910" y="2116"/>
                    <a:pt x="2883" y="2186"/>
                    <a:pt x="2825" y="2207"/>
                  </a:cubicBezTo>
                  <a:cubicBezTo>
                    <a:pt x="2801" y="2216"/>
                    <a:pt x="2775" y="2215"/>
                    <a:pt x="2750" y="2214"/>
                  </a:cubicBezTo>
                  <a:cubicBezTo>
                    <a:pt x="339" y="2142"/>
                    <a:pt x="339" y="2142"/>
                    <a:pt x="339" y="2142"/>
                  </a:cubicBezTo>
                  <a:cubicBezTo>
                    <a:pt x="289" y="2141"/>
                    <a:pt x="238" y="2139"/>
                    <a:pt x="193" y="2116"/>
                  </a:cubicBezTo>
                  <a:cubicBezTo>
                    <a:pt x="72" y="2052"/>
                    <a:pt x="76" y="1874"/>
                    <a:pt x="130" y="1748"/>
                  </a:cubicBezTo>
                  <a:cubicBezTo>
                    <a:pt x="184" y="1622"/>
                    <a:pt x="271" y="1500"/>
                    <a:pt x="259" y="1363"/>
                  </a:cubicBezTo>
                  <a:cubicBezTo>
                    <a:pt x="241" y="1160"/>
                    <a:pt x="0" y="972"/>
                    <a:pt x="160" y="771"/>
                  </a:cubicBezTo>
                  <a:cubicBezTo>
                    <a:pt x="218" y="698"/>
                    <a:pt x="329" y="651"/>
                    <a:pt x="399" y="588"/>
                  </a:cubicBezTo>
                  <a:cubicBezTo>
                    <a:pt x="509" y="490"/>
                    <a:pt x="605" y="378"/>
                    <a:pt x="716" y="282"/>
                  </a:cubicBezTo>
                </a:path>
              </a:pathLst>
            </a:custGeom>
            <a:solidFill>
              <a:srgbClr val="686DFD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š1îḋe"/>
            <p:cNvSpPr/>
            <p:nvPr/>
          </p:nvSpPr>
          <p:spPr bwMode="auto">
            <a:xfrm>
              <a:off x="8348663" y="1404938"/>
              <a:ext cx="419100" cy="600075"/>
            </a:xfrm>
            <a:custGeom>
              <a:avLst/>
              <a:gdLst>
                <a:gd name="T0" fmla="*/ 56 w 208"/>
                <a:gd name="T1" fmla="*/ 57 h 298"/>
                <a:gd name="T2" fmla="*/ 116 w 208"/>
                <a:gd name="T3" fmla="*/ 226 h 298"/>
                <a:gd name="T4" fmla="*/ 176 w 208"/>
                <a:gd name="T5" fmla="*/ 189 h 298"/>
                <a:gd name="T6" fmla="*/ 208 w 208"/>
                <a:gd name="T7" fmla="*/ 222 h 298"/>
                <a:gd name="T8" fmla="*/ 138 w 208"/>
                <a:gd name="T9" fmla="*/ 289 h 298"/>
                <a:gd name="T10" fmla="*/ 11 w 208"/>
                <a:gd name="T11" fmla="*/ 146 h 298"/>
                <a:gd name="T12" fmla="*/ 7 w 208"/>
                <a:gd name="T13" fmla="*/ 0 h 298"/>
                <a:gd name="T14" fmla="*/ 56 w 208"/>
                <a:gd name="T1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98">
                  <a:moveTo>
                    <a:pt x="56" y="57"/>
                  </a:moveTo>
                  <a:cubicBezTo>
                    <a:pt x="56" y="57"/>
                    <a:pt x="88" y="214"/>
                    <a:pt x="116" y="226"/>
                  </a:cubicBezTo>
                  <a:cubicBezTo>
                    <a:pt x="144" y="238"/>
                    <a:pt x="174" y="188"/>
                    <a:pt x="176" y="189"/>
                  </a:cubicBezTo>
                  <a:cubicBezTo>
                    <a:pt x="178" y="189"/>
                    <a:pt x="208" y="222"/>
                    <a:pt x="208" y="222"/>
                  </a:cubicBezTo>
                  <a:cubicBezTo>
                    <a:pt x="208" y="222"/>
                    <a:pt x="191" y="273"/>
                    <a:pt x="138" y="289"/>
                  </a:cubicBezTo>
                  <a:cubicBezTo>
                    <a:pt x="109" y="298"/>
                    <a:pt x="23" y="203"/>
                    <a:pt x="11" y="146"/>
                  </a:cubicBezTo>
                  <a:cubicBezTo>
                    <a:pt x="1" y="98"/>
                    <a:pt x="0" y="48"/>
                    <a:pt x="7" y="0"/>
                  </a:cubicBezTo>
                  <a:cubicBezTo>
                    <a:pt x="7" y="0"/>
                    <a:pt x="41" y="9"/>
                    <a:pt x="56" y="57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Slïḑè"/>
            <p:cNvSpPr/>
            <p:nvPr/>
          </p:nvSpPr>
          <p:spPr bwMode="auto">
            <a:xfrm>
              <a:off x="8348663" y="1404938"/>
              <a:ext cx="419100" cy="600075"/>
            </a:xfrm>
            <a:custGeom>
              <a:avLst/>
              <a:gdLst>
                <a:gd name="T0" fmla="*/ 56 w 208"/>
                <a:gd name="T1" fmla="*/ 57 h 298"/>
                <a:gd name="T2" fmla="*/ 116 w 208"/>
                <a:gd name="T3" fmla="*/ 226 h 298"/>
                <a:gd name="T4" fmla="*/ 176 w 208"/>
                <a:gd name="T5" fmla="*/ 189 h 298"/>
                <a:gd name="T6" fmla="*/ 208 w 208"/>
                <a:gd name="T7" fmla="*/ 222 h 298"/>
                <a:gd name="T8" fmla="*/ 138 w 208"/>
                <a:gd name="T9" fmla="*/ 289 h 298"/>
                <a:gd name="T10" fmla="*/ 11 w 208"/>
                <a:gd name="T11" fmla="*/ 146 h 298"/>
                <a:gd name="T12" fmla="*/ 7 w 208"/>
                <a:gd name="T13" fmla="*/ 0 h 298"/>
                <a:gd name="T14" fmla="*/ 56 w 208"/>
                <a:gd name="T1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298">
                  <a:moveTo>
                    <a:pt x="56" y="57"/>
                  </a:moveTo>
                  <a:cubicBezTo>
                    <a:pt x="56" y="57"/>
                    <a:pt x="88" y="214"/>
                    <a:pt x="116" y="226"/>
                  </a:cubicBezTo>
                  <a:cubicBezTo>
                    <a:pt x="144" y="238"/>
                    <a:pt x="174" y="188"/>
                    <a:pt x="176" y="189"/>
                  </a:cubicBezTo>
                  <a:cubicBezTo>
                    <a:pt x="178" y="189"/>
                    <a:pt x="208" y="222"/>
                    <a:pt x="208" y="222"/>
                  </a:cubicBezTo>
                  <a:cubicBezTo>
                    <a:pt x="208" y="222"/>
                    <a:pt x="191" y="273"/>
                    <a:pt x="138" y="289"/>
                  </a:cubicBezTo>
                  <a:cubicBezTo>
                    <a:pt x="109" y="298"/>
                    <a:pt x="23" y="203"/>
                    <a:pt x="11" y="146"/>
                  </a:cubicBezTo>
                  <a:cubicBezTo>
                    <a:pt x="1" y="98"/>
                    <a:pt x="0" y="48"/>
                    <a:pt x="7" y="0"/>
                  </a:cubicBezTo>
                  <a:cubicBezTo>
                    <a:pt x="7" y="0"/>
                    <a:pt x="41" y="9"/>
                    <a:pt x="56" y="57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40000"/>
                  </a:schemeClr>
                </a:gs>
                <a:gs pos="100000">
                  <a:srgbClr val="5256C8">
                    <a:alpha val="0"/>
                  </a:srgbClr>
                </a:gs>
              </a:gsLst>
              <a:lin ang="189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ṡľîḑé"/>
            <p:cNvSpPr/>
            <p:nvPr/>
          </p:nvSpPr>
          <p:spPr bwMode="auto">
            <a:xfrm>
              <a:off x="3649663" y="1631951"/>
              <a:ext cx="4398963" cy="1601788"/>
            </a:xfrm>
            <a:custGeom>
              <a:avLst/>
              <a:gdLst>
                <a:gd name="T0" fmla="*/ 2758 w 2771"/>
                <a:gd name="T1" fmla="*/ 42 h 1009"/>
                <a:gd name="T2" fmla="*/ 2022 w 2771"/>
                <a:gd name="T3" fmla="*/ 615 h 1009"/>
                <a:gd name="T4" fmla="*/ 1110 w 2771"/>
                <a:gd name="T5" fmla="*/ 0 h 1009"/>
                <a:gd name="T6" fmla="*/ 0 w 2771"/>
                <a:gd name="T7" fmla="*/ 994 h 1009"/>
                <a:gd name="T8" fmla="*/ 13 w 2771"/>
                <a:gd name="T9" fmla="*/ 1009 h 1009"/>
                <a:gd name="T10" fmla="*/ 1112 w 2771"/>
                <a:gd name="T11" fmla="*/ 27 h 1009"/>
                <a:gd name="T12" fmla="*/ 2022 w 2771"/>
                <a:gd name="T13" fmla="*/ 640 h 1009"/>
                <a:gd name="T14" fmla="*/ 2771 w 2771"/>
                <a:gd name="T15" fmla="*/ 59 h 1009"/>
                <a:gd name="T16" fmla="*/ 2758 w 2771"/>
                <a:gd name="T17" fmla="*/ 42 h 1009"/>
                <a:gd name="T18" fmla="*/ 2758 w 2771"/>
                <a:gd name="T19" fmla="*/ 4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1" h="1009">
                  <a:moveTo>
                    <a:pt x="2758" y="42"/>
                  </a:moveTo>
                  <a:lnTo>
                    <a:pt x="2022" y="615"/>
                  </a:lnTo>
                  <a:lnTo>
                    <a:pt x="1110" y="0"/>
                  </a:lnTo>
                  <a:lnTo>
                    <a:pt x="0" y="994"/>
                  </a:lnTo>
                  <a:lnTo>
                    <a:pt x="13" y="1009"/>
                  </a:lnTo>
                  <a:lnTo>
                    <a:pt x="1112" y="27"/>
                  </a:lnTo>
                  <a:lnTo>
                    <a:pt x="2022" y="640"/>
                  </a:lnTo>
                  <a:lnTo>
                    <a:pt x="2771" y="59"/>
                  </a:lnTo>
                  <a:lnTo>
                    <a:pt x="2758" y="42"/>
                  </a:lnTo>
                  <a:lnTo>
                    <a:pt x="2758" y="42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šļîḓè"/>
            <p:cNvSpPr/>
            <p:nvPr/>
          </p:nvSpPr>
          <p:spPr bwMode="auto">
            <a:xfrm>
              <a:off x="3649663" y="1631951"/>
              <a:ext cx="4398963" cy="1601788"/>
            </a:xfrm>
            <a:custGeom>
              <a:avLst/>
              <a:gdLst>
                <a:gd name="T0" fmla="*/ 2758 w 2771"/>
                <a:gd name="T1" fmla="*/ 42 h 1009"/>
                <a:gd name="T2" fmla="*/ 2022 w 2771"/>
                <a:gd name="T3" fmla="*/ 615 h 1009"/>
                <a:gd name="T4" fmla="*/ 1110 w 2771"/>
                <a:gd name="T5" fmla="*/ 0 h 1009"/>
                <a:gd name="T6" fmla="*/ 0 w 2771"/>
                <a:gd name="T7" fmla="*/ 994 h 1009"/>
                <a:gd name="T8" fmla="*/ 13 w 2771"/>
                <a:gd name="T9" fmla="*/ 1009 h 1009"/>
                <a:gd name="T10" fmla="*/ 1112 w 2771"/>
                <a:gd name="T11" fmla="*/ 27 h 1009"/>
                <a:gd name="T12" fmla="*/ 2022 w 2771"/>
                <a:gd name="T13" fmla="*/ 640 h 1009"/>
                <a:gd name="T14" fmla="*/ 2771 w 2771"/>
                <a:gd name="T15" fmla="*/ 59 h 1009"/>
                <a:gd name="T16" fmla="*/ 2758 w 2771"/>
                <a:gd name="T17" fmla="*/ 42 h 1009"/>
                <a:gd name="T18" fmla="*/ 2758 w 2771"/>
                <a:gd name="T19" fmla="*/ 4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1" h="1009">
                  <a:moveTo>
                    <a:pt x="2758" y="42"/>
                  </a:moveTo>
                  <a:lnTo>
                    <a:pt x="2022" y="615"/>
                  </a:lnTo>
                  <a:lnTo>
                    <a:pt x="1110" y="0"/>
                  </a:lnTo>
                  <a:lnTo>
                    <a:pt x="0" y="994"/>
                  </a:lnTo>
                  <a:lnTo>
                    <a:pt x="13" y="1009"/>
                  </a:lnTo>
                  <a:lnTo>
                    <a:pt x="1112" y="27"/>
                  </a:lnTo>
                  <a:lnTo>
                    <a:pt x="2022" y="640"/>
                  </a:lnTo>
                  <a:lnTo>
                    <a:pt x="2771" y="59"/>
                  </a:lnTo>
                  <a:lnTo>
                    <a:pt x="2758" y="42"/>
                  </a:lnTo>
                  <a:lnTo>
                    <a:pt x="2758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ṥliḓé"/>
            <p:cNvSpPr/>
            <p:nvPr/>
          </p:nvSpPr>
          <p:spPr bwMode="auto">
            <a:xfrm>
              <a:off x="3663951" y="3867151"/>
              <a:ext cx="601663" cy="1849438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ṣľîďè"/>
            <p:cNvSpPr/>
            <p:nvPr/>
          </p:nvSpPr>
          <p:spPr bwMode="auto">
            <a:xfrm>
              <a:off x="3663951" y="3867151"/>
              <a:ext cx="601663" cy="184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iSḷïḋe"/>
            <p:cNvSpPr/>
            <p:nvPr/>
          </p:nvSpPr>
          <p:spPr bwMode="auto">
            <a:xfrm>
              <a:off x="6559551" y="3273426"/>
              <a:ext cx="600075" cy="2443163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šḷíďê"/>
            <p:cNvSpPr/>
            <p:nvPr/>
          </p:nvSpPr>
          <p:spPr bwMode="auto">
            <a:xfrm>
              <a:off x="6559551" y="3273426"/>
              <a:ext cx="600075" cy="244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S1íḑé"/>
            <p:cNvSpPr/>
            <p:nvPr/>
          </p:nvSpPr>
          <p:spPr bwMode="auto">
            <a:xfrm>
              <a:off x="5111751" y="2439988"/>
              <a:ext cx="600075" cy="3276600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ŝlïḍé"/>
            <p:cNvSpPr/>
            <p:nvPr/>
          </p:nvSpPr>
          <p:spPr bwMode="auto">
            <a:xfrm>
              <a:off x="5111751" y="2439988"/>
              <a:ext cx="600075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ṥlîḑê"/>
            <p:cNvSpPr/>
            <p:nvPr/>
          </p:nvSpPr>
          <p:spPr bwMode="auto">
            <a:xfrm>
              <a:off x="8008938" y="2270126"/>
              <a:ext cx="600075" cy="3446463"/>
            </a:xfrm>
            <a:prstGeom prst="rect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şļïḑè"/>
            <p:cNvSpPr/>
            <p:nvPr/>
          </p:nvSpPr>
          <p:spPr bwMode="auto">
            <a:xfrm>
              <a:off x="8008938" y="2270126"/>
              <a:ext cx="600075" cy="34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śļíďê"/>
            <p:cNvSpPr/>
            <p:nvPr/>
          </p:nvSpPr>
          <p:spPr bwMode="auto">
            <a:xfrm>
              <a:off x="3500438" y="3062288"/>
              <a:ext cx="319088" cy="319088"/>
            </a:xfrm>
            <a:custGeom>
              <a:avLst/>
              <a:gdLst>
                <a:gd name="T0" fmla="*/ 28 w 158"/>
                <a:gd name="T1" fmla="*/ 28 h 158"/>
                <a:gd name="T2" fmla="*/ 130 w 158"/>
                <a:gd name="T3" fmla="*/ 28 h 158"/>
                <a:gd name="T4" fmla="*/ 130 w 158"/>
                <a:gd name="T5" fmla="*/ 130 h 158"/>
                <a:gd name="T6" fmla="*/ 28 w 158"/>
                <a:gd name="T7" fmla="*/ 130 h 158"/>
                <a:gd name="T8" fmla="*/ 28 w 158"/>
                <a:gd name="T9" fmla="*/ 2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28" y="28"/>
                  </a:moveTo>
                  <a:cubicBezTo>
                    <a:pt x="56" y="0"/>
                    <a:pt x="102" y="0"/>
                    <a:pt x="130" y="28"/>
                  </a:cubicBezTo>
                  <a:cubicBezTo>
                    <a:pt x="158" y="56"/>
                    <a:pt x="158" y="102"/>
                    <a:pt x="130" y="130"/>
                  </a:cubicBezTo>
                  <a:cubicBezTo>
                    <a:pt x="102" y="158"/>
                    <a:pt x="56" y="158"/>
                    <a:pt x="28" y="130"/>
                  </a:cubicBezTo>
                  <a:cubicBezTo>
                    <a:pt x="0" y="102"/>
                    <a:pt x="0" y="56"/>
                    <a:pt x="28" y="28"/>
                  </a:cubicBezTo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šļíḋé"/>
            <p:cNvSpPr/>
            <p:nvPr/>
          </p:nvSpPr>
          <p:spPr bwMode="auto">
            <a:xfrm>
              <a:off x="5267326" y="1508126"/>
              <a:ext cx="292100" cy="292100"/>
            </a:xfrm>
            <a:prstGeom prst="ellipse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S1ïḍe"/>
            <p:cNvSpPr/>
            <p:nvPr/>
          </p:nvSpPr>
          <p:spPr bwMode="auto">
            <a:xfrm>
              <a:off x="6715126" y="2459038"/>
              <a:ext cx="290513" cy="292100"/>
            </a:xfrm>
            <a:prstGeom prst="ellipse">
              <a:avLst/>
            </a:pr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śļiḋé"/>
            <p:cNvSpPr/>
            <p:nvPr/>
          </p:nvSpPr>
          <p:spPr bwMode="auto">
            <a:xfrm>
              <a:off x="3271838" y="5610226"/>
              <a:ext cx="5654675" cy="212725"/>
            </a:xfrm>
            <a:custGeom>
              <a:avLst/>
              <a:gdLst>
                <a:gd name="T0" fmla="*/ 2755 w 2808"/>
                <a:gd name="T1" fmla="*/ 106 h 106"/>
                <a:gd name="T2" fmla="*/ 53 w 2808"/>
                <a:gd name="T3" fmla="*/ 106 h 106"/>
                <a:gd name="T4" fmla="*/ 0 w 2808"/>
                <a:gd name="T5" fmla="*/ 54 h 106"/>
                <a:gd name="T6" fmla="*/ 0 w 2808"/>
                <a:gd name="T7" fmla="*/ 53 h 106"/>
                <a:gd name="T8" fmla="*/ 53 w 2808"/>
                <a:gd name="T9" fmla="*/ 0 h 106"/>
                <a:gd name="T10" fmla="*/ 53 w 2808"/>
                <a:gd name="T11" fmla="*/ 0 h 106"/>
                <a:gd name="T12" fmla="*/ 2755 w 2808"/>
                <a:gd name="T13" fmla="*/ 0 h 106"/>
                <a:gd name="T14" fmla="*/ 2808 w 2808"/>
                <a:gd name="T15" fmla="*/ 53 h 106"/>
                <a:gd name="T16" fmla="*/ 2755 w 2808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8" h="106">
                  <a:moveTo>
                    <a:pt x="2755" y="106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24" y="106"/>
                    <a:pt x="0" y="83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755" y="0"/>
                    <a:pt x="2755" y="0"/>
                    <a:pt x="2755" y="0"/>
                  </a:cubicBezTo>
                  <a:cubicBezTo>
                    <a:pt x="2784" y="0"/>
                    <a:pt x="2808" y="24"/>
                    <a:pt x="2808" y="53"/>
                  </a:cubicBezTo>
                  <a:cubicBezTo>
                    <a:pt x="2808" y="83"/>
                    <a:pt x="2784" y="106"/>
                    <a:pt x="2755" y="106"/>
                  </a:cubicBezTo>
                </a:path>
              </a:pathLst>
            </a:custGeom>
            <a:solidFill>
              <a:srgbClr val="5256C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Sľîḑê"/>
            <p:cNvSpPr/>
            <p:nvPr/>
          </p:nvSpPr>
          <p:spPr bwMode="auto">
            <a:xfrm>
              <a:off x="7951788" y="1404938"/>
              <a:ext cx="519113" cy="776288"/>
            </a:xfrm>
            <a:custGeom>
              <a:avLst/>
              <a:gdLst>
                <a:gd name="T0" fmla="*/ 114 w 258"/>
                <a:gd name="T1" fmla="*/ 8 h 386"/>
                <a:gd name="T2" fmla="*/ 28 w 258"/>
                <a:gd name="T3" fmla="*/ 54 h 386"/>
                <a:gd name="T4" fmla="*/ 20 w 258"/>
                <a:gd name="T5" fmla="*/ 369 h 386"/>
                <a:gd name="T6" fmla="*/ 241 w 258"/>
                <a:gd name="T7" fmla="*/ 318 h 386"/>
                <a:gd name="T8" fmla="*/ 204 w 258"/>
                <a:gd name="T9" fmla="*/ 0 h 386"/>
                <a:gd name="T10" fmla="*/ 114 w 258"/>
                <a:gd name="T11" fmla="*/ 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86">
                  <a:moveTo>
                    <a:pt x="114" y="8"/>
                  </a:moveTo>
                  <a:cubicBezTo>
                    <a:pt x="114" y="8"/>
                    <a:pt x="52" y="22"/>
                    <a:pt x="28" y="54"/>
                  </a:cubicBezTo>
                  <a:cubicBezTo>
                    <a:pt x="3" y="87"/>
                    <a:pt x="0" y="351"/>
                    <a:pt x="20" y="369"/>
                  </a:cubicBezTo>
                  <a:cubicBezTo>
                    <a:pt x="39" y="386"/>
                    <a:pt x="258" y="350"/>
                    <a:pt x="241" y="318"/>
                  </a:cubicBezTo>
                  <a:cubicBezTo>
                    <a:pt x="208" y="256"/>
                    <a:pt x="236" y="0"/>
                    <a:pt x="204" y="0"/>
                  </a:cubicBezTo>
                  <a:cubicBezTo>
                    <a:pt x="172" y="0"/>
                    <a:pt x="114" y="8"/>
                    <a:pt x="114" y="8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íşľîḍè"/>
            <p:cNvSpPr/>
            <p:nvPr/>
          </p:nvSpPr>
          <p:spPr bwMode="auto">
            <a:xfrm>
              <a:off x="7951788" y="1614488"/>
              <a:ext cx="171450" cy="554038"/>
            </a:xfrm>
            <a:custGeom>
              <a:avLst/>
              <a:gdLst>
                <a:gd name="T0" fmla="*/ 85 w 85"/>
                <a:gd name="T1" fmla="*/ 1 h 275"/>
                <a:gd name="T2" fmla="*/ 65 w 85"/>
                <a:gd name="T3" fmla="*/ 266 h 275"/>
                <a:gd name="T4" fmla="*/ 20 w 85"/>
                <a:gd name="T5" fmla="*/ 264 h 275"/>
                <a:gd name="T6" fmla="*/ 21 w 85"/>
                <a:gd name="T7" fmla="*/ 60 h 275"/>
                <a:gd name="T8" fmla="*/ 85 w 85"/>
                <a:gd name="T9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75">
                  <a:moveTo>
                    <a:pt x="85" y="1"/>
                  </a:moveTo>
                  <a:cubicBezTo>
                    <a:pt x="85" y="1"/>
                    <a:pt x="31" y="225"/>
                    <a:pt x="65" y="266"/>
                  </a:cubicBezTo>
                  <a:cubicBezTo>
                    <a:pt x="65" y="266"/>
                    <a:pt x="32" y="275"/>
                    <a:pt x="20" y="264"/>
                  </a:cubicBezTo>
                  <a:cubicBezTo>
                    <a:pt x="8" y="254"/>
                    <a:pt x="0" y="120"/>
                    <a:pt x="21" y="60"/>
                  </a:cubicBezTo>
                  <a:cubicBezTo>
                    <a:pt x="41" y="0"/>
                    <a:pt x="85" y="1"/>
                    <a:pt x="85" y="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şḷíḋé"/>
            <p:cNvSpPr/>
            <p:nvPr/>
          </p:nvSpPr>
          <p:spPr bwMode="auto">
            <a:xfrm>
              <a:off x="8175626" y="1295401"/>
              <a:ext cx="130175" cy="204788"/>
            </a:xfrm>
            <a:custGeom>
              <a:avLst/>
              <a:gdLst>
                <a:gd name="T0" fmla="*/ 7 w 65"/>
                <a:gd name="T1" fmla="*/ 0 h 102"/>
                <a:gd name="T2" fmla="*/ 1 w 65"/>
                <a:gd name="T3" fmla="*/ 64 h 102"/>
                <a:gd name="T4" fmla="*/ 57 w 65"/>
                <a:gd name="T5" fmla="*/ 87 h 102"/>
                <a:gd name="T6" fmla="*/ 63 w 65"/>
                <a:gd name="T7" fmla="*/ 58 h 102"/>
                <a:gd name="T8" fmla="*/ 60 w 65"/>
                <a:gd name="T9" fmla="*/ 26 h 102"/>
                <a:gd name="T10" fmla="*/ 7 w 65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2">
                  <a:moveTo>
                    <a:pt x="7" y="0"/>
                  </a:moveTo>
                  <a:cubicBezTo>
                    <a:pt x="7" y="0"/>
                    <a:pt x="1" y="49"/>
                    <a:pt x="1" y="64"/>
                  </a:cubicBezTo>
                  <a:cubicBezTo>
                    <a:pt x="0" y="78"/>
                    <a:pt x="47" y="102"/>
                    <a:pt x="57" y="87"/>
                  </a:cubicBezTo>
                  <a:cubicBezTo>
                    <a:pt x="63" y="79"/>
                    <a:pt x="65" y="68"/>
                    <a:pt x="63" y="58"/>
                  </a:cubicBezTo>
                  <a:cubicBezTo>
                    <a:pt x="60" y="26"/>
                    <a:pt x="60" y="26"/>
                    <a:pt x="60" y="2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śľîdè"/>
            <p:cNvSpPr/>
            <p:nvPr/>
          </p:nvSpPr>
          <p:spPr bwMode="auto">
            <a:xfrm>
              <a:off x="8175626" y="1044576"/>
              <a:ext cx="233363" cy="365125"/>
            </a:xfrm>
            <a:custGeom>
              <a:avLst/>
              <a:gdLst>
                <a:gd name="T0" fmla="*/ 4 w 116"/>
                <a:gd name="T1" fmla="*/ 72 h 181"/>
                <a:gd name="T2" fmla="*/ 23 w 116"/>
                <a:gd name="T3" fmla="*/ 153 h 181"/>
                <a:gd name="T4" fmla="*/ 87 w 116"/>
                <a:gd name="T5" fmla="*/ 149 h 181"/>
                <a:gd name="T6" fmla="*/ 106 w 116"/>
                <a:gd name="T7" fmla="*/ 55 h 181"/>
                <a:gd name="T8" fmla="*/ 4 w 116"/>
                <a:gd name="T9" fmla="*/ 7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81">
                  <a:moveTo>
                    <a:pt x="4" y="72"/>
                  </a:moveTo>
                  <a:cubicBezTo>
                    <a:pt x="4" y="72"/>
                    <a:pt x="0" y="139"/>
                    <a:pt x="23" y="153"/>
                  </a:cubicBezTo>
                  <a:cubicBezTo>
                    <a:pt x="46" y="167"/>
                    <a:pt x="59" y="181"/>
                    <a:pt x="87" y="149"/>
                  </a:cubicBezTo>
                  <a:cubicBezTo>
                    <a:pt x="116" y="116"/>
                    <a:pt x="113" y="62"/>
                    <a:pt x="106" y="55"/>
                  </a:cubicBezTo>
                  <a:cubicBezTo>
                    <a:pt x="100" y="47"/>
                    <a:pt x="23" y="0"/>
                    <a:pt x="4" y="72"/>
                  </a:cubicBez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Sļíḓe"/>
            <p:cNvSpPr/>
            <p:nvPr/>
          </p:nvSpPr>
          <p:spPr bwMode="auto">
            <a:xfrm>
              <a:off x="8121651" y="1004888"/>
              <a:ext cx="323850" cy="295275"/>
            </a:xfrm>
            <a:custGeom>
              <a:avLst/>
              <a:gdLst>
                <a:gd name="T0" fmla="*/ 6 w 161"/>
                <a:gd name="T1" fmla="*/ 47 h 147"/>
                <a:gd name="T2" fmla="*/ 1 w 161"/>
                <a:gd name="T3" fmla="*/ 95 h 147"/>
                <a:gd name="T4" fmla="*/ 8 w 161"/>
                <a:gd name="T5" fmla="*/ 95 h 147"/>
                <a:gd name="T6" fmla="*/ 13 w 161"/>
                <a:gd name="T7" fmla="*/ 119 h 147"/>
                <a:gd name="T8" fmla="*/ 18 w 161"/>
                <a:gd name="T9" fmla="*/ 123 h 147"/>
                <a:gd name="T10" fmla="*/ 34 w 161"/>
                <a:gd name="T11" fmla="*/ 147 h 147"/>
                <a:gd name="T12" fmla="*/ 31 w 161"/>
                <a:gd name="T13" fmla="*/ 111 h 147"/>
                <a:gd name="T14" fmla="*/ 36 w 161"/>
                <a:gd name="T15" fmla="*/ 93 h 147"/>
                <a:gd name="T16" fmla="*/ 40 w 161"/>
                <a:gd name="T17" fmla="*/ 92 h 147"/>
                <a:gd name="T18" fmla="*/ 45 w 161"/>
                <a:gd name="T19" fmla="*/ 87 h 147"/>
                <a:gd name="T20" fmla="*/ 52 w 161"/>
                <a:gd name="T21" fmla="*/ 77 h 147"/>
                <a:gd name="T22" fmla="*/ 64 w 161"/>
                <a:gd name="T23" fmla="*/ 65 h 147"/>
                <a:gd name="T24" fmla="*/ 77 w 161"/>
                <a:gd name="T25" fmla="*/ 72 h 147"/>
                <a:gd name="T26" fmla="*/ 117 w 161"/>
                <a:gd name="T27" fmla="*/ 71 h 147"/>
                <a:gd name="T28" fmla="*/ 135 w 161"/>
                <a:gd name="T29" fmla="*/ 83 h 147"/>
                <a:gd name="T30" fmla="*/ 141 w 161"/>
                <a:gd name="T31" fmla="*/ 103 h 147"/>
                <a:gd name="T32" fmla="*/ 91 w 161"/>
                <a:gd name="T33" fmla="*/ 13 h 147"/>
                <a:gd name="T34" fmla="*/ 62 w 161"/>
                <a:gd name="T35" fmla="*/ 23 h 147"/>
                <a:gd name="T36" fmla="*/ 58 w 161"/>
                <a:gd name="T37" fmla="*/ 18 h 147"/>
                <a:gd name="T38" fmla="*/ 49 w 161"/>
                <a:gd name="T39" fmla="*/ 20 h 147"/>
                <a:gd name="T40" fmla="*/ 33 w 161"/>
                <a:gd name="T41" fmla="*/ 23 h 147"/>
                <a:gd name="T42" fmla="*/ 6 w 161"/>
                <a:gd name="T43" fmla="*/ 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1" h="147">
                  <a:moveTo>
                    <a:pt x="6" y="47"/>
                  </a:moveTo>
                  <a:cubicBezTo>
                    <a:pt x="0" y="62"/>
                    <a:pt x="1" y="79"/>
                    <a:pt x="1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103"/>
                    <a:pt x="6" y="113"/>
                    <a:pt x="13" y="119"/>
                  </a:cubicBezTo>
                  <a:cubicBezTo>
                    <a:pt x="14" y="120"/>
                    <a:pt x="17" y="121"/>
                    <a:pt x="18" y="123"/>
                  </a:cubicBezTo>
                  <a:cubicBezTo>
                    <a:pt x="25" y="128"/>
                    <a:pt x="26" y="143"/>
                    <a:pt x="34" y="147"/>
                  </a:cubicBezTo>
                  <a:cubicBezTo>
                    <a:pt x="33" y="135"/>
                    <a:pt x="32" y="123"/>
                    <a:pt x="31" y="111"/>
                  </a:cubicBezTo>
                  <a:cubicBezTo>
                    <a:pt x="31" y="104"/>
                    <a:pt x="30" y="94"/>
                    <a:pt x="36" y="93"/>
                  </a:cubicBezTo>
                  <a:cubicBezTo>
                    <a:pt x="37" y="92"/>
                    <a:pt x="39" y="92"/>
                    <a:pt x="40" y="92"/>
                  </a:cubicBezTo>
                  <a:cubicBezTo>
                    <a:pt x="42" y="91"/>
                    <a:pt x="44" y="89"/>
                    <a:pt x="45" y="87"/>
                  </a:cubicBezTo>
                  <a:cubicBezTo>
                    <a:pt x="48" y="84"/>
                    <a:pt x="50" y="80"/>
                    <a:pt x="52" y="77"/>
                  </a:cubicBezTo>
                  <a:cubicBezTo>
                    <a:pt x="55" y="72"/>
                    <a:pt x="59" y="67"/>
                    <a:pt x="64" y="65"/>
                  </a:cubicBezTo>
                  <a:cubicBezTo>
                    <a:pt x="69" y="63"/>
                    <a:pt x="77" y="66"/>
                    <a:pt x="77" y="72"/>
                  </a:cubicBezTo>
                  <a:cubicBezTo>
                    <a:pt x="88" y="63"/>
                    <a:pt x="104" y="66"/>
                    <a:pt x="117" y="71"/>
                  </a:cubicBezTo>
                  <a:cubicBezTo>
                    <a:pt x="124" y="74"/>
                    <a:pt x="130" y="78"/>
                    <a:pt x="135" y="83"/>
                  </a:cubicBezTo>
                  <a:cubicBezTo>
                    <a:pt x="140" y="88"/>
                    <a:pt x="142" y="95"/>
                    <a:pt x="141" y="103"/>
                  </a:cubicBezTo>
                  <a:cubicBezTo>
                    <a:pt x="150" y="70"/>
                    <a:pt x="161" y="0"/>
                    <a:pt x="91" y="13"/>
                  </a:cubicBezTo>
                  <a:cubicBezTo>
                    <a:pt x="81" y="15"/>
                    <a:pt x="73" y="23"/>
                    <a:pt x="62" y="23"/>
                  </a:cubicBezTo>
                  <a:cubicBezTo>
                    <a:pt x="63" y="23"/>
                    <a:pt x="59" y="18"/>
                    <a:pt x="58" y="18"/>
                  </a:cubicBezTo>
                  <a:cubicBezTo>
                    <a:pt x="55" y="17"/>
                    <a:pt x="52" y="19"/>
                    <a:pt x="49" y="20"/>
                  </a:cubicBezTo>
                  <a:cubicBezTo>
                    <a:pt x="44" y="22"/>
                    <a:pt x="39" y="23"/>
                    <a:pt x="33" y="23"/>
                  </a:cubicBezTo>
                  <a:cubicBezTo>
                    <a:pt x="21" y="26"/>
                    <a:pt x="11" y="35"/>
                    <a:pt x="6" y="47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š1ïḑê"/>
            <p:cNvSpPr/>
            <p:nvPr/>
          </p:nvSpPr>
          <p:spPr bwMode="auto">
            <a:xfrm>
              <a:off x="7845426" y="1485901"/>
              <a:ext cx="415925" cy="542925"/>
            </a:xfrm>
            <a:custGeom>
              <a:avLst/>
              <a:gdLst>
                <a:gd name="T0" fmla="*/ 95 w 207"/>
                <a:gd name="T1" fmla="*/ 0 h 270"/>
                <a:gd name="T2" fmla="*/ 138 w 207"/>
                <a:gd name="T3" fmla="*/ 65 h 270"/>
                <a:gd name="T4" fmla="*/ 76 w 207"/>
                <a:gd name="T5" fmla="*/ 149 h 270"/>
                <a:gd name="T6" fmla="*/ 207 w 207"/>
                <a:gd name="T7" fmla="*/ 237 h 270"/>
                <a:gd name="T8" fmla="*/ 167 w 207"/>
                <a:gd name="T9" fmla="*/ 270 h 270"/>
                <a:gd name="T10" fmla="*/ 10 w 207"/>
                <a:gd name="T11" fmla="*/ 170 h 270"/>
                <a:gd name="T12" fmla="*/ 95 w 207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270">
                  <a:moveTo>
                    <a:pt x="95" y="0"/>
                  </a:moveTo>
                  <a:cubicBezTo>
                    <a:pt x="95" y="0"/>
                    <a:pt x="146" y="15"/>
                    <a:pt x="138" y="65"/>
                  </a:cubicBezTo>
                  <a:cubicBezTo>
                    <a:pt x="138" y="65"/>
                    <a:pt x="69" y="135"/>
                    <a:pt x="76" y="149"/>
                  </a:cubicBezTo>
                  <a:cubicBezTo>
                    <a:pt x="83" y="163"/>
                    <a:pt x="207" y="237"/>
                    <a:pt x="207" y="237"/>
                  </a:cubicBezTo>
                  <a:cubicBezTo>
                    <a:pt x="167" y="270"/>
                    <a:pt x="167" y="270"/>
                    <a:pt x="167" y="270"/>
                  </a:cubicBezTo>
                  <a:cubicBezTo>
                    <a:pt x="167" y="270"/>
                    <a:pt x="20" y="217"/>
                    <a:pt x="10" y="170"/>
                  </a:cubicBezTo>
                  <a:cubicBezTo>
                    <a:pt x="0" y="122"/>
                    <a:pt x="24" y="49"/>
                    <a:pt x="95" y="0"/>
                  </a:cubicBez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šlîde"/>
            <p:cNvSpPr/>
            <p:nvPr/>
          </p:nvSpPr>
          <p:spPr bwMode="auto">
            <a:xfrm>
              <a:off x="8461376" y="1538288"/>
              <a:ext cx="315913" cy="347663"/>
            </a:xfrm>
            <a:custGeom>
              <a:avLst/>
              <a:gdLst>
                <a:gd name="T0" fmla="*/ 199 w 199"/>
                <a:gd name="T1" fmla="*/ 8 h 219"/>
                <a:gd name="T2" fmla="*/ 145 w 199"/>
                <a:gd name="T3" fmla="*/ 208 h 219"/>
                <a:gd name="T4" fmla="*/ 0 w 199"/>
                <a:gd name="T5" fmla="*/ 219 h 219"/>
                <a:gd name="T6" fmla="*/ 44 w 199"/>
                <a:gd name="T7" fmla="*/ 0 h 219"/>
                <a:gd name="T8" fmla="*/ 199 w 199"/>
                <a:gd name="T9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19">
                  <a:moveTo>
                    <a:pt x="199" y="8"/>
                  </a:moveTo>
                  <a:lnTo>
                    <a:pt x="145" y="208"/>
                  </a:lnTo>
                  <a:lnTo>
                    <a:pt x="0" y="219"/>
                  </a:lnTo>
                  <a:lnTo>
                    <a:pt x="44" y="0"/>
                  </a:lnTo>
                  <a:lnTo>
                    <a:pt x="199" y="8"/>
                  </a:lnTo>
                  <a:close/>
                </a:path>
              </a:pathLst>
            </a:custGeom>
            <a:solidFill>
              <a:srgbClr val="686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iSļïḓè"/>
            <p:cNvSpPr/>
            <p:nvPr/>
          </p:nvSpPr>
          <p:spPr bwMode="auto">
            <a:xfrm>
              <a:off x="8461376" y="1538288"/>
              <a:ext cx="315913" cy="347663"/>
            </a:xfrm>
            <a:custGeom>
              <a:avLst/>
              <a:gdLst>
                <a:gd name="T0" fmla="*/ 199 w 199"/>
                <a:gd name="T1" fmla="*/ 8 h 219"/>
                <a:gd name="T2" fmla="*/ 145 w 199"/>
                <a:gd name="T3" fmla="*/ 208 h 219"/>
                <a:gd name="T4" fmla="*/ 0 w 199"/>
                <a:gd name="T5" fmla="*/ 219 h 219"/>
                <a:gd name="T6" fmla="*/ 44 w 199"/>
                <a:gd name="T7" fmla="*/ 0 h 219"/>
                <a:gd name="T8" fmla="*/ 199 w 199"/>
                <a:gd name="T9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19">
                  <a:moveTo>
                    <a:pt x="199" y="8"/>
                  </a:moveTo>
                  <a:lnTo>
                    <a:pt x="145" y="208"/>
                  </a:lnTo>
                  <a:lnTo>
                    <a:pt x="0" y="219"/>
                  </a:lnTo>
                  <a:lnTo>
                    <a:pt x="44" y="0"/>
                  </a:lnTo>
                  <a:lnTo>
                    <a:pt x="199" y="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60000"/>
                  </a:schemeClr>
                </a:gs>
                <a:gs pos="100000">
                  <a:srgbClr val="5256C8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š1iďê"/>
            <p:cNvSpPr/>
            <p:nvPr/>
          </p:nvSpPr>
          <p:spPr bwMode="auto">
            <a:xfrm>
              <a:off x="8701088" y="1671638"/>
              <a:ext cx="98425" cy="161925"/>
            </a:xfrm>
            <a:custGeom>
              <a:avLst/>
              <a:gdLst>
                <a:gd name="T0" fmla="*/ 5 w 49"/>
                <a:gd name="T1" fmla="*/ 58 h 81"/>
                <a:gd name="T2" fmla="*/ 5 w 49"/>
                <a:gd name="T3" fmla="*/ 60 h 81"/>
                <a:gd name="T4" fmla="*/ 8 w 49"/>
                <a:gd name="T5" fmla="*/ 63 h 81"/>
                <a:gd name="T6" fmla="*/ 25 w 49"/>
                <a:gd name="T7" fmla="*/ 81 h 81"/>
                <a:gd name="T8" fmla="*/ 42 w 49"/>
                <a:gd name="T9" fmla="*/ 57 h 81"/>
                <a:gd name="T10" fmla="*/ 46 w 49"/>
                <a:gd name="T11" fmla="*/ 25 h 81"/>
                <a:gd name="T12" fmla="*/ 28 w 49"/>
                <a:gd name="T13" fmla="*/ 3 h 81"/>
                <a:gd name="T14" fmla="*/ 14 w 49"/>
                <a:gd name="T15" fmla="*/ 1 h 81"/>
                <a:gd name="T16" fmla="*/ 8 w 49"/>
                <a:gd name="T17" fmla="*/ 11 h 81"/>
                <a:gd name="T18" fmla="*/ 5 w 49"/>
                <a:gd name="T19" fmla="*/ 23 h 81"/>
                <a:gd name="T20" fmla="*/ 0 w 49"/>
                <a:gd name="T21" fmla="*/ 36 h 81"/>
                <a:gd name="T22" fmla="*/ 3 w 49"/>
                <a:gd name="T23" fmla="*/ 46 h 81"/>
                <a:gd name="T24" fmla="*/ 6 w 49"/>
                <a:gd name="T25" fmla="*/ 48 h 81"/>
                <a:gd name="T26" fmla="*/ 5 w 49"/>
                <a:gd name="T27" fmla="*/ 5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1">
                  <a:moveTo>
                    <a:pt x="5" y="58"/>
                  </a:moveTo>
                  <a:cubicBezTo>
                    <a:pt x="5" y="58"/>
                    <a:pt x="5" y="59"/>
                    <a:pt x="5" y="60"/>
                  </a:cubicBezTo>
                  <a:cubicBezTo>
                    <a:pt x="6" y="61"/>
                    <a:pt x="7" y="62"/>
                    <a:pt x="8" y="63"/>
                  </a:cubicBezTo>
                  <a:cubicBezTo>
                    <a:pt x="14" y="68"/>
                    <a:pt x="17" y="78"/>
                    <a:pt x="25" y="81"/>
                  </a:cubicBezTo>
                  <a:cubicBezTo>
                    <a:pt x="32" y="74"/>
                    <a:pt x="38" y="66"/>
                    <a:pt x="42" y="57"/>
                  </a:cubicBezTo>
                  <a:cubicBezTo>
                    <a:pt x="48" y="48"/>
                    <a:pt x="49" y="36"/>
                    <a:pt x="46" y="25"/>
                  </a:cubicBezTo>
                  <a:cubicBezTo>
                    <a:pt x="43" y="16"/>
                    <a:pt x="36" y="8"/>
                    <a:pt x="28" y="3"/>
                  </a:cubicBezTo>
                  <a:cubicBezTo>
                    <a:pt x="24" y="1"/>
                    <a:pt x="19" y="0"/>
                    <a:pt x="14" y="1"/>
                  </a:cubicBezTo>
                  <a:cubicBezTo>
                    <a:pt x="11" y="4"/>
                    <a:pt x="9" y="7"/>
                    <a:pt x="8" y="11"/>
                  </a:cubicBezTo>
                  <a:cubicBezTo>
                    <a:pt x="7" y="15"/>
                    <a:pt x="7" y="19"/>
                    <a:pt x="5" y="23"/>
                  </a:cubicBezTo>
                  <a:cubicBezTo>
                    <a:pt x="3" y="27"/>
                    <a:pt x="2" y="31"/>
                    <a:pt x="0" y="36"/>
                  </a:cubicBezTo>
                  <a:cubicBezTo>
                    <a:pt x="0" y="39"/>
                    <a:pt x="1" y="43"/>
                    <a:pt x="3" y="46"/>
                  </a:cubicBezTo>
                  <a:cubicBezTo>
                    <a:pt x="5" y="47"/>
                    <a:pt x="5" y="46"/>
                    <a:pt x="6" y="48"/>
                  </a:cubicBezTo>
                  <a:cubicBezTo>
                    <a:pt x="6" y="52"/>
                    <a:pt x="6" y="55"/>
                    <a:pt x="5" y="58"/>
                  </a:cubicBez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$ḻïḓé"/>
            <p:cNvSpPr/>
            <p:nvPr/>
          </p:nvSpPr>
          <p:spPr bwMode="auto">
            <a:xfrm>
              <a:off x="8193088" y="1965326"/>
              <a:ext cx="190500" cy="128588"/>
            </a:xfrm>
            <a:custGeom>
              <a:avLst/>
              <a:gdLst>
                <a:gd name="T0" fmla="*/ 61 w 94"/>
                <a:gd name="T1" fmla="*/ 3 h 64"/>
                <a:gd name="T2" fmla="*/ 66 w 94"/>
                <a:gd name="T3" fmla="*/ 5 h 64"/>
                <a:gd name="T4" fmla="*/ 65 w 94"/>
                <a:gd name="T5" fmla="*/ 11 h 64"/>
                <a:gd name="T6" fmla="*/ 61 w 94"/>
                <a:gd name="T7" fmla="*/ 17 h 64"/>
                <a:gd name="T8" fmla="*/ 83 w 94"/>
                <a:gd name="T9" fmla="*/ 30 h 64"/>
                <a:gd name="T10" fmla="*/ 94 w 94"/>
                <a:gd name="T11" fmla="*/ 42 h 64"/>
                <a:gd name="T12" fmla="*/ 87 w 94"/>
                <a:gd name="T13" fmla="*/ 53 h 64"/>
                <a:gd name="T14" fmla="*/ 46 w 94"/>
                <a:gd name="T15" fmla="*/ 63 h 64"/>
                <a:gd name="T16" fmla="*/ 22 w 94"/>
                <a:gd name="T17" fmla="*/ 56 h 64"/>
                <a:gd name="T18" fmla="*/ 10 w 94"/>
                <a:gd name="T19" fmla="*/ 44 h 64"/>
                <a:gd name="T20" fmla="*/ 1 w 94"/>
                <a:gd name="T21" fmla="*/ 31 h 64"/>
                <a:gd name="T22" fmla="*/ 0 w 94"/>
                <a:gd name="T23" fmla="*/ 29 h 64"/>
                <a:gd name="T24" fmla="*/ 1 w 94"/>
                <a:gd name="T25" fmla="*/ 28 h 64"/>
                <a:gd name="T26" fmla="*/ 12 w 94"/>
                <a:gd name="T27" fmla="*/ 15 h 64"/>
                <a:gd name="T28" fmla="*/ 61 w 94"/>
                <a:gd name="T2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4">
                  <a:moveTo>
                    <a:pt x="61" y="3"/>
                  </a:moveTo>
                  <a:cubicBezTo>
                    <a:pt x="63" y="3"/>
                    <a:pt x="65" y="4"/>
                    <a:pt x="66" y="5"/>
                  </a:cubicBezTo>
                  <a:cubicBezTo>
                    <a:pt x="67" y="7"/>
                    <a:pt x="67" y="10"/>
                    <a:pt x="65" y="11"/>
                  </a:cubicBezTo>
                  <a:cubicBezTo>
                    <a:pt x="64" y="13"/>
                    <a:pt x="62" y="15"/>
                    <a:pt x="61" y="17"/>
                  </a:cubicBezTo>
                  <a:cubicBezTo>
                    <a:pt x="68" y="22"/>
                    <a:pt x="75" y="27"/>
                    <a:pt x="83" y="30"/>
                  </a:cubicBezTo>
                  <a:cubicBezTo>
                    <a:pt x="88" y="33"/>
                    <a:pt x="94" y="37"/>
                    <a:pt x="94" y="42"/>
                  </a:cubicBezTo>
                  <a:cubicBezTo>
                    <a:pt x="94" y="47"/>
                    <a:pt x="91" y="51"/>
                    <a:pt x="87" y="53"/>
                  </a:cubicBezTo>
                  <a:cubicBezTo>
                    <a:pt x="75" y="61"/>
                    <a:pt x="60" y="64"/>
                    <a:pt x="46" y="63"/>
                  </a:cubicBezTo>
                  <a:cubicBezTo>
                    <a:pt x="37" y="63"/>
                    <a:pt x="29" y="61"/>
                    <a:pt x="22" y="56"/>
                  </a:cubicBezTo>
                  <a:cubicBezTo>
                    <a:pt x="17" y="53"/>
                    <a:pt x="13" y="49"/>
                    <a:pt x="10" y="4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6" y="0"/>
                    <a:pt x="41" y="3"/>
                    <a:pt x="61" y="3"/>
                  </a:cubicBezTo>
                  <a:close/>
                </a:path>
              </a:pathLst>
            </a:custGeom>
            <a:solidFill>
              <a:srgbClr val="FF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šlíḓé"/>
            <p:cNvSpPr/>
            <p:nvPr/>
          </p:nvSpPr>
          <p:spPr bwMode="auto">
            <a:xfrm>
              <a:off x="8004176" y="2065338"/>
              <a:ext cx="803275" cy="733425"/>
            </a:xfrm>
            <a:custGeom>
              <a:avLst/>
              <a:gdLst>
                <a:gd name="T0" fmla="*/ 321 w 399"/>
                <a:gd name="T1" fmla="*/ 356 h 365"/>
                <a:gd name="T2" fmla="*/ 300 w 399"/>
                <a:gd name="T3" fmla="*/ 343 h 365"/>
                <a:gd name="T4" fmla="*/ 297 w 399"/>
                <a:gd name="T5" fmla="*/ 309 h 365"/>
                <a:gd name="T6" fmla="*/ 293 w 399"/>
                <a:gd name="T7" fmla="*/ 130 h 365"/>
                <a:gd name="T8" fmla="*/ 289 w 399"/>
                <a:gd name="T9" fmla="*/ 113 h 365"/>
                <a:gd name="T10" fmla="*/ 271 w 399"/>
                <a:gd name="T11" fmla="*/ 107 h 365"/>
                <a:gd name="T12" fmla="*/ 260 w 399"/>
                <a:gd name="T13" fmla="*/ 107 h 365"/>
                <a:gd name="T14" fmla="*/ 95 w 399"/>
                <a:gd name="T15" fmla="*/ 99 h 365"/>
                <a:gd name="T16" fmla="*/ 35 w 399"/>
                <a:gd name="T17" fmla="*/ 89 h 365"/>
                <a:gd name="T18" fmla="*/ 0 w 399"/>
                <a:gd name="T19" fmla="*/ 43 h 365"/>
                <a:gd name="T20" fmla="*/ 156 w 399"/>
                <a:gd name="T21" fmla="*/ 19 h 365"/>
                <a:gd name="T22" fmla="*/ 221 w 399"/>
                <a:gd name="T23" fmla="*/ 1 h 365"/>
                <a:gd name="T24" fmla="*/ 303 w 399"/>
                <a:gd name="T25" fmla="*/ 8 h 365"/>
                <a:gd name="T26" fmla="*/ 368 w 399"/>
                <a:gd name="T27" fmla="*/ 28 h 365"/>
                <a:gd name="T28" fmla="*/ 394 w 399"/>
                <a:gd name="T29" fmla="*/ 95 h 365"/>
                <a:gd name="T30" fmla="*/ 321 w 399"/>
                <a:gd name="T31" fmla="*/ 35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9" h="365">
                  <a:moveTo>
                    <a:pt x="321" y="356"/>
                  </a:moveTo>
                  <a:cubicBezTo>
                    <a:pt x="311" y="365"/>
                    <a:pt x="302" y="353"/>
                    <a:pt x="300" y="343"/>
                  </a:cubicBezTo>
                  <a:cubicBezTo>
                    <a:pt x="298" y="332"/>
                    <a:pt x="297" y="321"/>
                    <a:pt x="297" y="309"/>
                  </a:cubicBezTo>
                  <a:cubicBezTo>
                    <a:pt x="296" y="250"/>
                    <a:pt x="295" y="190"/>
                    <a:pt x="293" y="130"/>
                  </a:cubicBezTo>
                  <a:cubicBezTo>
                    <a:pt x="294" y="124"/>
                    <a:pt x="293" y="118"/>
                    <a:pt x="289" y="113"/>
                  </a:cubicBezTo>
                  <a:cubicBezTo>
                    <a:pt x="285" y="108"/>
                    <a:pt x="277" y="108"/>
                    <a:pt x="271" y="107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75" y="98"/>
                    <a:pt x="54" y="97"/>
                    <a:pt x="35" y="89"/>
                  </a:cubicBezTo>
                  <a:cubicBezTo>
                    <a:pt x="16" y="80"/>
                    <a:pt x="0" y="63"/>
                    <a:pt x="0" y="43"/>
                  </a:cubicBezTo>
                  <a:cubicBezTo>
                    <a:pt x="0" y="54"/>
                    <a:pt x="144" y="23"/>
                    <a:pt x="156" y="19"/>
                  </a:cubicBezTo>
                  <a:cubicBezTo>
                    <a:pt x="179" y="11"/>
                    <a:pt x="198" y="0"/>
                    <a:pt x="221" y="1"/>
                  </a:cubicBezTo>
                  <a:cubicBezTo>
                    <a:pt x="248" y="1"/>
                    <a:pt x="276" y="6"/>
                    <a:pt x="303" y="8"/>
                  </a:cubicBezTo>
                  <a:cubicBezTo>
                    <a:pt x="326" y="10"/>
                    <a:pt x="350" y="13"/>
                    <a:pt x="368" y="28"/>
                  </a:cubicBezTo>
                  <a:cubicBezTo>
                    <a:pt x="386" y="44"/>
                    <a:pt x="392" y="71"/>
                    <a:pt x="394" y="95"/>
                  </a:cubicBezTo>
                  <a:cubicBezTo>
                    <a:pt x="399" y="192"/>
                    <a:pt x="365" y="270"/>
                    <a:pt x="321" y="356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Sľïďè"/>
            <p:cNvSpPr/>
            <p:nvPr/>
          </p:nvSpPr>
          <p:spPr bwMode="auto">
            <a:xfrm>
              <a:off x="8485188" y="2200276"/>
              <a:ext cx="203200" cy="576263"/>
            </a:xfrm>
            <a:custGeom>
              <a:avLst/>
              <a:gdLst>
                <a:gd name="T0" fmla="*/ 71 w 101"/>
                <a:gd name="T1" fmla="*/ 287 h 287"/>
                <a:gd name="T2" fmla="*/ 55 w 101"/>
                <a:gd name="T3" fmla="*/ 279 h 287"/>
                <a:gd name="T4" fmla="*/ 59 w 101"/>
                <a:gd name="T5" fmla="*/ 242 h 287"/>
                <a:gd name="T6" fmla="*/ 55 w 101"/>
                <a:gd name="T7" fmla="*/ 63 h 287"/>
                <a:gd name="T8" fmla="*/ 51 w 101"/>
                <a:gd name="T9" fmla="*/ 46 h 287"/>
                <a:gd name="T10" fmla="*/ 32 w 101"/>
                <a:gd name="T11" fmla="*/ 40 h 287"/>
                <a:gd name="T12" fmla="*/ 21 w 101"/>
                <a:gd name="T13" fmla="*/ 40 h 287"/>
                <a:gd name="T14" fmla="*/ 0 w 101"/>
                <a:gd name="T15" fmla="*/ 0 h 287"/>
                <a:gd name="T16" fmla="*/ 85 w 101"/>
                <a:gd name="T17" fmla="*/ 23 h 287"/>
                <a:gd name="T18" fmla="*/ 71 w 101"/>
                <a:gd name="T1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87">
                  <a:moveTo>
                    <a:pt x="71" y="287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7" y="267"/>
                    <a:pt x="59" y="255"/>
                    <a:pt x="59" y="242"/>
                  </a:cubicBezTo>
                  <a:cubicBezTo>
                    <a:pt x="57" y="183"/>
                    <a:pt x="56" y="123"/>
                    <a:pt x="55" y="63"/>
                  </a:cubicBezTo>
                  <a:cubicBezTo>
                    <a:pt x="55" y="57"/>
                    <a:pt x="54" y="51"/>
                    <a:pt x="51" y="46"/>
                  </a:cubicBezTo>
                  <a:cubicBezTo>
                    <a:pt x="46" y="41"/>
                    <a:pt x="39" y="41"/>
                    <a:pt x="32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9" y="0"/>
                    <a:pt x="85" y="23"/>
                  </a:cubicBezTo>
                  <a:cubicBezTo>
                    <a:pt x="101" y="45"/>
                    <a:pt x="71" y="287"/>
                    <a:pt x="71" y="28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íṩliḍe"/>
            <p:cNvSpPr/>
            <p:nvPr/>
          </p:nvSpPr>
          <p:spPr bwMode="auto">
            <a:xfrm>
              <a:off x="7991476" y="2095501"/>
              <a:ext cx="584200" cy="788988"/>
            </a:xfrm>
            <a:custGeom>
              <a:avLst/>
              <a:gdLst>
                <a:gd name="T0" fmla="*/ 290 w 290"/>
                <a:gd name="T1" fmla="*/ 145 h 392"/>
                <a:gd name="T2" fmla="*/ 279 w 290"/>
                <a:gd name="T3" fmla="*/ 189 h 392"/>
                <a:gd name="T4" fmla="*/ 240 w 290"/>
                <a:gd name="T5" fmla="*/ 280 h 392"/>
                <a:gd name="T6" fmla="*/ 196 w 290"/>
                <a:gd name="T7" fmla="*/ 378 h 392"/>
                <a:gd name="T8" fmla="*/ 183 w 290"/>
                <a:gd name="T9" fmla="*/ 391 h 392"/>
                <a:gd name="T10" fmla="*/ 170 w 290"/>
                <a:gd name="T11" fmla="*/ 378 h 392"/>
                <a:gd name="T12" fmla="*/ 169 w 290"/>
                <a:gd name="T13" fmla="*/ 367 h 392"/>
                <a:gd name="T14" fmla="*/ 176 w 290"/>
                <a:gd name="T15" fmla="*/ 182 h 392"/>
                <a:gd name="T16" fmla="*/ 175 w 290"/>
                <a:gd name="T17" fmla="*/ 171 h 392"/>
                <a:gd name="T18" fmla="*/ 166 w 290"/>
                <a:gd name="T19" fmla="*/ 163 h 392"/>
                <a:gd name="T20" fmla="*/ 78 w 290"/>
                <a:gd name="T21" fmla="*/ 119 h 392"/>
                <a:gd name="T22" fmla="*/ 4 w 290"/>
                <a:gd name="T23" fmla="*/ 56 h 392"/>
                <a:gd name="T24" fmla="*/ 1 w 290"/>
                <a:gd name="T25" fmla="*/ 43 h 392"/>
                <a:gd name="T26" fmla="*/ 20 w 290"/>
                <a:gd name="T27" fmla="*/ 31 h 392"/>
                <a:gd name="T28" fmla="*/ 181 w 290"/>
                <a:gd name="T29" fmla="*/ 5 h 392"/>
                <a:gd name="T30" fmla="*/ 261 w 290"/>
                <a:gd name="T31" fmla="*/ 77 h 392"/>
                <a:gd name="T32" fmla="*/ 290 w 290"/>
                <a:gd name="T33" fmla="*/ 14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92">
                  <a:moveTo>
                    <a:pt x="290" y="145"/>
                  </a:moveTo>
                  <a:cubicBezTo>
                    <a:pt x="290" y="160"/>
                    <a:pt x="285" y="175"/>
                    <a:pt x="279" y="189"/>
                  </a:cubicBezTo>
                  <a:cubicBezTo>
                    <a:pt x="267" y="220"/>
                    <a:pt x="254" y="250"/>
                    <a:pt x="240" y="280"/>
                  </a:cubicBezTo>
                  <a:cubicBezTo>
                    <a:pt x="225" y="313"/>
                    <a:pt x="211" y="345"/>
                    <a:pt x="196" y="378"/>
                  </a:cubicBezTo>
                  <a:cubicBezTo>
                    <a:pt x="193" y="384"/>
                    <a:pt x="190" y="390"/>
                    <a:pt x="183" y="391"/>
                  </a:cubicBezTo>
                  <a:cubicBezTo>
                    <a:pt x="176" y="392"/>
                    <a:pt x="172" y="386"/>
                    <a:pt x="170" y="378"/>
                  </a:cubicBezTo>
                  <a:cubicBezTo>
                    <a:pt x="169" y="374"/>
                    <a:pt x="169" y="371"/>
                    <a:pt x="169" y="367"/>
                  </a:cubicBezTo>
                  <a:cubicBezTo>
                    <a:pt x="169" y="305"/>
                    <a:pt x="171" y="244"/>
                    <a:pt x="176" y="182"/>
                  </a:cubicBezTo>
                  <a:cubicBezTo>
                    <a:pt x="177" y="178"/>
                    <a:pt x="176" y="175"/>
                    <a:pt x="175" y="171"/>
                  </a:cubicBezTo>
                  <a:cubicBezTo>
                    <a:pt x="173" y="168"/>
                    <a:pt x="170" y="165"/>
                    <a:pt x="166" y="163"/>
                  </a:cubicBezTo>
                  <a:cubicBezTo>
                    <a:pt x="138" y="147"/>
                    <a:pt x="107" y="135"/>
                    <a:pt x="78" y="119"/>
                  </a:cubicBezTo>
                  <a:cubicBezTo>
                    <a:pt x="49" y="104"/>
                    <a:pt x="21" y="84"/>
                    <a:pt x="4" y="56"/>
                  </a:cubicBezTo>
                  <a:cubicBezTo>
                    <a:pt x="2" y="52"/>
                    <a:pt x="0" y="48"/>
                    <a:pt x="1" y="43"/>
                  </a:cubicBezTo>
                  <a:cubicBezTo>
                    <a:pt x="2" y="35"/>
                    <a:pt x="12" y="33"/>
                    <a:pt x="20" y="31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217" y="0"/>
                    <a:pt x="243" y="52"/>
                    <a:pt x="261" y="77"/>
                  </a:cubicBezTo>
                  <a:cubicBezTo>
                    <a:pt x="276" y="97"/>
                    <a:pt x="290" y="120"/>
                    <a:pt x="290" y="145"/>
                  </a:cubicBez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slidê"/>
            <p:cNvSpPr/>
            <p:nvPr/>
          </p:nvSpPr>
          <p:spPr bwMode="auto">
            <a:xfrm>
              <a:off x="8308976" y="2833688"/>
              <a:ext cx="219075" cy="176213"/>
            </a:xfrm>
            <a:custGeom>
              <a:avLst/>
              <a:gdLst>
                <a:gd name="T0" fmla="*/ 12 w 109"/>
                <a:gd name="T1" fmla="*/ 0 h 88"/>
                <a:gd name="T2" fmla="*/ 0 w 109"/>
                <a:gd name="T3" fmla="*/ 53 h 88"/>
                <a:gd name="T4" fmla="*/ 52 w 109"/>
                <a:gd name="T5" fmla="*/ 85 h 88"/>
                <a:gd name="T6" fmla="*/ 103 w 109"/>
                <a:gd name="T7" fmla="*/ 85 h 88"/>
                <a:gd name="T8" fmla="*/ 88 w 109"/>
                <a:gd name="T9" fmla="*/ 62 h 88"/>
                <a:gd name="T10" fmla="*/ 48 w 109"/>
                <a:gd name="T11" fmla="*/ 51 h 88"/>
                <a:gd name="T12" fmla="*/ 36 w 109"/>
                <a:gd name="T13" fmla="*/ 18 h 88"/>
                <a:gd name="T14" fmla="*/ 12 w 109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88">
                  <a:moveTo>
                    <a:pt x="12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40" y="82"/>
                    <a:pt x="52" y="85"/>
                  </a:cubicBezTo>
                  <a:cubicBezTo>
                    <a:pt x="64" y="88"/>
                    <a:pt x="103" y="85"/>
                    <a:pt x="103" y="85"/>
                  </a:cubicBezTo>
                  <a:cubicBezTo>
                    <a:pt x="103" y="85"/>
                    <a:pt x="109" y="69"/>
                    <a:pt x="88" y="62"/>
                  </a:cubicBezTo>
                  <a:cubicBezTo>
                    <a:pt x="75" y="57"/>
                    <a:pt x="62" y="54"/>
                    <a:pt x="48" y="51"/>
                  </a:cubicBezTo>
                  <a:cubicBezTo>
                    <a:pt x="40" y="42"/>
                    <a:pt x="36" y="30"/>
                    <a:pt x="36" y="18"/>
                  </a:cubicBezTo>
                  <a:cubicBezTo>
                    <a:pt x="36" y="18"/>
                    <a:pt x="21" y="21"/>
                    <a:pt x="12" y="0"/>
                  </a:cubicBezTo>
                  <a:close/>
                </a:path>
              </a:pathLst>
            </a:custGeom>
            <a:solidFill>
              <a:srgbClr val="252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ṧḻiḑè"/>
            <p:cNvSpPr/>
            <p:nvPr/>
          </p:nvSpPr>
          <p:spPr bwMode="auto">
            <a:xfrm>
              <a:off x="8575676" y="2744788"/>
              <a:ext cx="220663" cy="179388"/>
            </a:xfrm>
            <a:custGeom>
              <a:avLst/>
              <a:gdLst>
                <a:gd name="T0" fmla="*/ 12 w 109"/>
                <a:gd name="T1" fmla="*/ 0 h 89"/>
                <a:gd name="T2" fmla="*/ 0 w 109"/>
                <a:gd name="T3" fmla="*/ 54 h 89"/>
                <a:gd name="T4" fmla="*/ 52 w 109"/>
                <a:gd name="T5" fmla="*/ 86 h 89"/>
                <a:gd name="T6" fmla="*/ 103 w 109"/>
                <a:gd name="T7" fmla="*/ 86 h 89"/>
                <a:gd name="T8" fmla="*/ 89 w 109"/>
                <a:gd name="T9" fmla="*/ 62 h 89"/>
                <a:gd name="T10" fmla="*/ 49 w 109"/>
                <a:gd name="T11" fmla="*/ 52 h 89"/>
                <a:gd name="T12" fmla="*/ 37 w 109"/>
                <a:gd name="T13" fmla="*/ 18 h 89"/>
                <a:gd name="T14" fmla="*/ 12 w 109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89">
                  <a:moveTo>
                    <a:pt x="12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40" y="82"/>
                    <a:pt x="52" y="86"/>
                  </a:cubicBezTo>
                  <a:cubicBezTo>
                    <a:pt x="64" y="89"/>
                    <a:pt x="103" y="86"/>
                    <a:pt x="103" y="86"/>
                  </a:cubicBezTo>
                  <a:cubicBezTo>
                    <a:pt x="103" y="86"/>
                    <a:pt x="109" y="69"/>
                    <a:pt x="89" y="62"/>
                  </a:cubicBezTo>
                  <a:cubicBezTo>
                    <a:pt x="76" y="58"/>
                    <a:pt x="62" y="54"/>
                    <a:pt x="49" y="52"/>
                  </a:cubicBezTo>
                  <a:cubicBezTo>
                    <a:pt x="41" y="43"/>
                    <a:pt x="36" y="31"/>
                    <a:pt x="37" y="18"/>
                  </a:cubicBezTo>
                  <a:cubicBezTo>
                    <a:pt x="37" y="18"/>
                    <a:pt x="21" y="21"/>
                    <a:pt x="12" y="0"/>
                  </a:cubicBezTo>
                  <a:close/>
                </a:path>
              </a:pathLst>
            </a:custGeom>
            <a:solidFill>
              <a:srgbClr val="252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ṣ1ïḋe"/>
            <p:cNvSpPr/>
            <p:nvPr/>
          </p:nvSpPr>
          <p:spPr bwMode="auto">
            <a:xfrm>
              <a:off x="7991476" y="2157413"/>
              <a:ext cx="471488" cy="723900"/>
            </a:xfrm>
            <a:custGeom>
              <a:avLst/>
              <a:gdLst>
                <a:gd name="T0" fmla="*/ 183 w 234"/>
                <a:gd name="T1" fmla="*/ 360 h 360"/>
                <a:gd name="T2" fmla="*/ 170 w 234"/>
                <a:gd name="T3" fmla="*/ 346 h 360"/>
                <a:gd name="T4" fmla="*/ 169 w 234"/>
                <a:gd name="T5" fmla="*/ 336 h 360"/>
                <a:gd name="T6" fmla="*/ 176 w 234"/>
                <a:gd name="T7" fmla="*/ 151 h 360"/>
                <a:gd name="T8" fmla="*/ 175 w 234"/>
                <a:gd name="T9" fmla="*/ 140 h 360"/>
                <a:gd name="T10" fmla="*/ 166 w 234"/>
                <a:gd name="T11" fmla="*/ 132 h 360"/>
                <a:gd name="T12" fmla="*/ 78 w 234"/>
                <a:gd name="T13" fmla="*/ 88 h 360"/>
                <a:gd name="T14" fmla="*/ 4 w 234"/>
                <a:gd name="T15" fmla="*/ 25 h 360"/>
                <a:gd name="T16" fmla="*/ 1 w 234"/>
                <a:gd name="T17" fmla="*/ 12 h 360"/>
                <a:gd name="T18" fmla="*/ 20 w 234"/>
                <a:gd name="T19" fmla="*/ 0 h 360"/>
                <a:gd name="T20" fmla="*/ 187 w 234"/>
                <a:gd name="T21" fmla="*/ 107 h 360"/>
                <a:gd name="T22" fmla="*/ 183 w 234"/>
                <a:gd name="T2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360">
                  <a:moveTo>
                    <a:pt x="183" y="360"/>
                  </a:moveTo>
                  <a:cubicBezTo>
                    <a:pt x="170" y="346"/>
                    <a:pt x="170" y="346"/>
                    <a:pt x="170" y="346"/>
                  </a:cubicBezTo>
                  <a:cubicBezTo>
                    <a:pt x="169" y="343"/>
                    <a:pt x="169" y="339"/>
                    <a:pt x="169" y="336"/>
                  </a:cubicBezTo>
                  <a:cubicBezTo>
                    <a:pt x="169" y="274"/>
                    <a:pt x="171" y="212"/>
                    <a:pt x="176" y="151"/>
                  </a:cubicBezTo>
                  <a:cubicBezTo>
                    <a:pt x="177" y="147"/>
                    <a:pt x="176" y="144"/>
                    <a:pt x="175" y="140"/>
                  </a:cubicBezTo>
                  <a:cubicBezTo>
                    <a:pt x="173" y="137"/>
                    <a:pt x="170" y="134"/>
                    <a:pt x="166" y="132"/>
                  </a:cubicBezTo>
                  <a:cubicBezTo>
                    <a:pt x="138" y="116"/>
                    <a:pt x="107" y="104"/>
                    <a:pt x="78" y="88"/>
                  </a:cubicBezTo>
                  <a:cubicBezTo>
                    <a:pt x="49" y="73"/>
                    <a:pt x="21" y="53"/>
                    <a:pt x="4" y="25"/>
                  </a:cubicBezTo>
                  <a:cubicBezTo>
                    <a:pt x="2" y="21"/>
                    <a:pt x="0" y="16"/>
                    <a:pt x="1" y="12"/>
                  </a:cubicBezTo>
                  <a:cubicBezTo>
                    <a:pt x="2" y="4"/>
                    <a:pt x="12" y="1"/>
                    <a:pt x="20" y="0"/>
                  </a:cubicBezTo>
                  <a:cubicBezTo>
                    <a:pt x="20" y="0"/>
                    <a:pt x="141" y="76"/>
                    <a:pt x="187" y="107"/>
                  </a:cubicBezTo>
                  <a:cubicBezTo>
                    <a:pt x="234" y="138"/>
                    <a:pt x="183" y="360"/>
                    <a:pt x="183" y="36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338580" y="311785"/>
            <a:ext cx="4908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微店和小程序的区别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05650" y="1479550"/>
            <a:ext cx="38481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4800" dirty="0">
                <a:cs typeface="+mn-ea"/>
                <a:sym typeface="+mn-lt"/>
              </a:rPr>
              <a:t>进入方式不同</a:t>
            </a:r>
            <a:endParaRPr lang="zh-CN" altLang="en-US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38"/>
            <a:ext cx="12192000" cy="641676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147040" y="1894494"/>
            <a:ext cx="3487978" cy="1909946"/>
            <a:chOff x="8386921" y="2138442"/>
            <a:chExt cx="2501951" cy="1373276"/>
          </a:xfrm>
        </p:grpSpPr>
        <p:sp>
          <p:nvSpPr>
            <p:cNvPr id="15" name="矩形 14"/>
            <p:cNvSpPr/>
            <p:nvPr/>
          </p:nvSpPr>
          <p:spPr>
            <a:xfrm>
              <a:off x="8386921" y="2138442"/>
              <a:ext cx="2501951" cy="331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微店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7076" y="2342891"/>
              <a:ext cx="1873274" cy="1168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7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退出只能重新扫码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进入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固定模板，不能装修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桌台码依赖于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微店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47041" y="3736326"/>
            <a:ext cx="3487978" cy="2320925"/>
            <a:chOff x="8406052" y="2142095"/>
            <a:chExt cx="2501951" cy="1668774"/>
          </a:xfrm>
        </p:grpSpPr>
        <p:sp>
          <p:nvSpPr>
            <p:cNvPr id="18" name="矩形 17"/>
            <p:cNvSpPr/>
            <p:nvPr/>
          </p:nvSpPr>
          <p:spPr>
            <a:xfrm>
              <a:off x="8406052" y="2142095"/>
              <a:ext cx="2501951" cy="331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小程序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406052" y="2382709"/>
              <a:ext cx="1873430" cy="142816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7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退出重进简单，大部分手机可以记录后台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可自定义的内容更多，可以装修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小程序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348b10ae-884d-4d00-bfa9-aaad4ea11d9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7330" y="5068570"/>
            <a:ext cx="2328545" cy="1461770"/>
            <a:chOff x="3018631" y="1497807"/>
            <a:chExt cx="6154738" cy="3862387"/>
          </a:xfrm>
        </p:grpSpPr>
        <p:sp>
          <p:nvSpPr>
            <p:cNvPr id="36" name="íṥḻïḑe"/>
            <p:cNvSpPr/>
            <p:nvPr/>
          </p:nvSpPr>
          <p:spPr bwMode="auto">
            <a:xfrm>
              <a:off x="5206206" y="1929607"/>
              <a:ext cx="554038" cy="557213"/>
            </a:xfrm>
            <a:custGeom>
              <a:avLst/>
              <a:gdLst>
                <a:gd name="T0" fmla="*/ 146 w 168"/>
                <a:gd name="T1" fmla="*/ 28 h 169"/>
                <a:gd name="T2" fmla="*/ 144 w 168"/>
                <a:gd name="T3" fmla="*/ 25 h 169"/>
                <a:gd name="T4" fmla="*/ 137 w 168"/>
                <a:gd name="T5" fmla="*/ 19 h 169"/>
                <a:gd name="T6" fmla="*/ 125 w 168"/>
                <a:gd name="T7" fmla="*/ 11 h 169"/>
                <a:gd name="T8" fmla="*/ 114 w 168"/>
                <a:gd name="T9" fmla="*/ 6 h 169"/>
                <a:gd name="T10" fmla="*/ 102 w 168"/>
                <a:gd name="T11" fmla="*/ 2 h 169"/>
                <a:gd name="T12" fmla="*/ 92 w 168"/>
                <a:gd name="T13" fmla="*/ 0 h 169"/>
                <a:gd name="T14" fmla="*/ 37 w 168"/>
                <a:gd name="T15" fmla="*/ 14 h 169"/>
                <a:gd name="T16" fmla="*/ 22 w 168"/>
                <a:gd name="T17" fmla="*/ 142 h 169"/>
                <a:gd name="T18" fmla="*/ 37 w 168"/>
                <a:gd name="T19" fmla="*/ 154 h 169"/>
                <a:gd name="T20" fmla="*/ 45 w 168"/>
                <a:gd name="T21" fmla="*/ 159 h 169"/>
                <a:gd name="T22" fmla="*/ 59 w 168"/>
                <a:gd name="T23" fmla="*/ 165 h 169"/>
                <a:gd name="T24" fmla="*/ 68 w 168"/>
                <a:gd name="T25" fmla="*/ 167 h 169"/>
                <a:gd name="T26" fmla="*/ 84 w 168"/>
                <a:gd name="T27" fmla="*/ 169 h 169"/>
                <a:gd name="T28" fmla="*/ 103 w 168"/>
                <a:gd name="T29" fmla="*/ 167 h 169"/>
                <a:gd name="T30" fmla="*/ 143 w 168"/>
                <a:gd name="T31" fmla="*/ 132 h 169"/>
                <a:gd name="T32" fmla="*/ 159 w 168"/>
                <a:gd name="T33" fmla="*/ 89 h 169"/>
                <a:gd name="T34" fmla="*/ 126 w 168"/>
                <a:gd name="T35" fmla="*/ 147 h 169"/>
                <a:gd name="T36" fmla="*/ 103 w 168"/>
                <a:gd name="T37" fmla="*/ 154 h 169"/>
                <a:gd name="T38" fmla="*/ 132 w 168"/>
                <a:gd name="T39" fmla="*/ 142 h 169"/>
                <a:gd name="T40" fmla="*/ 64 w 168"/>
                <a:gd name="T41" fmla="*/ 157 h 169"/>
                <a:gd name="T42" fmla="*/ 56 w 168"/>
                <a:gd name="T43" fmla="*/ 154 h 169"/>
                <a:gd name="T44" fmla="*/ 46 w 168"/>
                <a:gd name="T45" fmla="*/ 149 h 169"/>
                <a:gd name="T46" fmla="*/ 37 w 168"/>
                <a:gd name="T47" fmla="*/ 143 h 169"/>
                <a:gd name="T48" fmla="*/ 42 w 168"/>
                <a:gd name="T49" fmla="*/ 130 h 169"/>
                <a:gd name="T50" fmla="*/ 70 w 168"/>
                <a:gd name="T51" fmla="*/ 158 h 169"/>
                <a:gd name="T52" fmla="*/ 37 w 168"/>
                <a:gd name="T53" fmla="*/ 122 h 169"/>
                <a:gd name="T54" fmla="*/ 26 w 168"/>
                <a:gd name="T55" fmla="*/ 37 h 169"/>
                <a:gd name="T56" fmla="*/ 9 w 168"/>
                <a:gd name="T57" fmla="*/ 80 h 169"/>
                <a:gd name="T58" fmla="*/ 43 w 168"/>
                <a:gd name="T59" fmla="*/ 21 h 169"/>
                <a:gd name="T60" fmla="*/ 50 w 168"/>
                <a:gd name="T61" fmla="*/ 18 h 169"/>
                <a:gd name="T62" fmla="*/ 72 w 168"/>
                <a:gd name="T63" fmla="*/ 10 h 169"/>
                <a:gd name="T64" fmla="*/ 32 w 168"/>
                <a:gd name="T65" fmla="*/ 30 h 169"/>
                <a:gd name="T66" fmla="*/ 131 w 168"/>
                <a:gd name="T67" fmla="*/ 26 h 169"/>
                <a:gd name="T68" fmla="*/ 126 w 168"/>
                <a:gd name="T69" fmla="*/ 38 h 169"/>
                <a:gd name="T70" fmla="*/ 131 w 168"/>
                <a:gd name="T71" fmla="*/ 26 h 169"/>
                <a:gd name="T72" fmla="*/ 131 w 168"/>
                <a:gd name="T73" fmla="*/ 46 h 169"/>
                <a:gd name="T74" fmla="*/ 89 w 168"/>
                <a:gd name="T75" fmla="*/ 17 h 169"/>
                <a:gd name="T76" fmla="*/ 89 w 168"/>
                <a:gd name="T77" fmla="*/ 17 h 169"/>
                <a:gd name="T78" fmla="*/ 71 w 168"/>
                <a:gd name="T79" fmla="*/ 22 h 169"/>
                <a:gd name="T80" fmla="*/ 80 w 168"/>
                <a:gd name="T81" fmla="*/ 61 h 169"/>
                <a:gd name="T82" fmla="*/ 45 w 168"/>
                <a:gd name="T83" fmla="*/ 51 h 169"/>
                <a:gd name="T84" fmla="*/ 80 w 168"/>
                <a:gd name="T85" fmla="*/ 89 h 169"/>
                <a:gd name="T86" fmla="*/ 38 w 168"/>
                <a:gd name="T87" fmla="*/ 89 h 169"/>
                <a:gd name="T88" fmla="*/ 50 w 168"/>
                <a:gd name="T89" fmla="*/ 126 h 169"/>
                <a:gd name="T90" fmla="*/ 119 w 168"/>
                <a:gd name="T91" fmla="*/ 126 h 169"/>
                <a:gd name="T92" fmla="*/ 89 w 168"/>
                <a:gd name="T93" fmla="*/ 117 h 169"/>
                <a:gd name="T94" fmla="*/ 131 w 168"/>
                <a:gd name="T95" fmla="*/ 89 h 169"/>
                <a:gd name="T96" fmla="*/ 89 w 168"/>
                <a:gd name="T97" fmla="*/ 80 h 169"/>
                <a:gd name="T98" fmla="*/ 131 w 168"/>
                <a:gd name="T99" fmla="*/ 8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9">
                  <a:moveTo>
                    <a:pt x="168" y="84"/>
                  </a:moveTo>
                  <a:cubicBezTo>
                    <a:pt x="168" y="84"/>
                    <a:pt x="168" y="84"/>
                    <a:pt x="168" y="84"/>
                  </a:cubicBezTo>
                  <a:cubicBezTo>
                    <a:pt x="168" y="63"/>
                    <a:pt x="161" y="43"/>
                    <a:pt x="146" y="28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5" y="26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3"/>
                    <a:pt x="140" y="21"/>
                    <a:pt x="138" y="20"/>
                  </a:cubicBezTo>
                  <a:cubicBezTo>
                    <a:pt x="138" y="19"/>
                    <a:pt x="137" y="19"/>
                    <a:pt x="137" y="19"/>
                  </a:cubicBezTo>
                  <a:cubicBezTo>
                    <a:pt x="135" y="17"/>
                    <a:pt x="134" y="16"/>
                    <a:pt x="132" y="15"/>
                  </a:cubicBezTo>
                  <a:cubicBezTo>
                    <a:pt x="131" y="15"/>
                    <a:pt x="130" y="14"/>
                    <a:pt x="130" y="13"/>
                  </a:cubicBezTo>
                  <a:cubicBezTo>
                    <a:pt x="128" y="13"/>
                    <a:pt x="127" y="12"/>
                    <a:pt x="125" y="11"/>
                  </a:cubicBezTo>
                  <a:cubicBezTo>
                    <a:pt x="124" y="10"/>
                    <a:pt x="123" y="10"/>
                    <a:pt x="122" y="9"/>
                  </a:cubicBezTo>
                  <a:cubicBezTo>
                    <a:pt x="121" y="9"/>
                    <a:pt x="121" y="9"/>
                    <a:pt x="120" y="8"/>
                  </a:cubicBezTo>
                  <a:cubicBezTo>
                    <a:pt x="118" y="7"/>
                    <a:pt x="116" y="6"/>
                    <a:pt x="114" y="6"/>
                  </a:cubicBezTo>
                  <a:cubicBezTo>
                    <a:pt x="113" y="5"/>
                    <a:pt x="113" y="5"/>
                    <a:pt x="112" y="5"/>
                  </a:cubicBezTo>
                  <a:cubicBezTo>
                    <a:pt x="110" y="4"/>
                    <a:pt x="108" y="4"/>
                    <a:pt x="107" y="3"/>
                  </a:cubicBezTo>
                  <a:cubicBezTo>
                    <a:pt x="105" y="3"/>
                    <a:pt x="104" y="2"/>
                    <a:pt x="102" y="2"/>
                  </a:cubicBezTo>
                  <a:cubicBezTo>
                    <a:pt x="101" y="2"/>
                    <a:pt x="100" y="2"/>
                    <a:pt x="99" y="1"/>
                  </a:cubicBezTo>
                  <a:cubicBezTo>
                    <a:pt x="97" y="1"/>
                    <a:pt x="95" y="1"/>
                    <a:pt x="93" y="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0"/>
                    <a:pt x="87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7" y="0"/>
                    <a:pt x="51" y="5"/>
                    <a:pt x="37" y="14"/>
                  </a:cubicBezTo>
                  <a:cubicBezTo>
                    <a:pt x="14" y="30"/>
                    <a:pt x="0" y="56"/>
                    <a:pt x="0" y="84"/>
                  </a:cubicBezTo>
                  <a:cubicBezTo>
                    <a:pt x="0" y="106"/>
                    <a:pt x="8" y="126"/>
                    <a:pt x="22" y="141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5" y="144"/>
                    <a:pt x="28" y="147"/>
                    <a:pt x="31" y="149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3" y="151"/>
                    <a:pt x="35" y="153"/>
                    <a:pt x="37" y="154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40" y="156"/>
                    <a:pt x="42" y="157"/>
                    <a:pt x="44" y="158"/>
                  </a:cubicBezTo>
                  <a:cubicBezTo>
                    <a:pt x="44" y="158"/>
                    <a:pt x="45" y="159"/>
                    <a:pt x="45" y="159"/>
                  </a:cubicBezTo>
                  <a:cubicBezTo>
                    <a:pt x="47" y="160"/>
                    <a:pt x="49" y="161"/>
                    <a:pt x="51" y="162"/>
                  </a:cubicBezTo>
                  <a:cubicBezTo>
                    <a:pt x="51" y="162"/>
                    <a:pt x="52" y="162"/>
                    <a:pt x="53" y="162"/>
                  </a:cubicBezTo>
                  <a:cubicBezTo>
                    <a:pt x="55" y="163"/>
                    <a:pt x="57" y="164"/>
                    <a:pt x="59" y="165"/>
                  </a:cubicBezTo>
                  <a:cubicBezTo>
                    <a:pt x="59" y="165"/>
                    <a:pt x="60" y="165"/>
                    <a:pt x="61" y="165"/>
                  </a:cubicBezTo>
                  <a:cubicBezTo>
                    <a:pt x="63" y="166"/>
                    <a:pt x="65" y="166"/>
                    <a:pt x="67" y="167"/>
                  </a:cubicBezTo>
                  <a:cubicBezTo>
                    <a:pt x="67" y="167"/>
                    <a:pt x="68" y="167"/>
                    <a:pt x="68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9" y="168"/>
                    <a:pt x="82" y="169"/>
                    <a:pt x="84" y="169"/>
                  </a:cubicBezTo>
                  <a:cubicBezTo>
                    <a:pt x="88" y="169"/>
                    <a:pt x="93" y="168"/>
                    <a:pt x="97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101" y="167"/>
                    <a:pt x="103" y="167"/>
                  </a:cubicBezTo>
                  <a:cubicBezTo>
                    <a:pt x="113" y="164"/>
                    <a:pt x="122" y="160"/>
                    <a:pt x="131" y="154"/>
                  </a:cubicBezTo>
                  <a:cubicBezTo>
                    <a:pt x="154" y="139"/>
                    <a:pt x="168" y="113"/>
                    <a:pt x="168" y="84"/>
                  </a:cubicBezTo>
                  <a:close/>
                  <a:moveTo>
                    <a:pt x="143" y="132"/>
                  </a:moveTo>
                  <a:cubicBezTo>
                    <a:pt x="139" y="128"/>
                    <a:pt x="135" y="125"/>
                    <a:pt x="131" y="122"/>
                  </a:cubicBezTo>
                  <a:cubicBezTo>
                    <a:pt x="136" y="112"/>
                    <a:pt x="139" y="101"/>
                    <a:pt x="140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105"/>
                    <a:pt x="152" y="119"/>
                    <a:pt x="143" y="132"/>
                  </a:cubicBezTo>
                  <a:close/>
                  <a:moveTo>
                    <a:pt x="131" y="143"/>
                  </a:moveTo>
                  <a:cubicBezTo>
                    <a:pt x="129" y="144"/>
                    <a:pt x="128" y="146"/>
                    <a:pt x="126" y="147"/>
                  </a:cubicBezTo>
                  <a:cubicBezTo>
                    <a:pt x="117" y="153"/>
                    <a:pt x="107" y="157"/>
                    <a:pt x="96" y="158"/>
                  </a:cubicBezTo>
                  <a:cubicBezTo>
                    <a:pt x="98" y="157"/>
                    <a:pt x="100" y="156"/>
                    <a:pt x="103" y="154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12" y="148"/>
                    <a:pt x="120" y="140"/>
                    <a:pt x="126" y="130"/>
                  </a:cubicBezTo>
                  <a:cubicBezTo>
                    <a:pt x="130" y="133"/>
                    <a:pt x="133" y="135"/>
                    <a:pt x="136" y="138"/>
                  </a:cubicBezTo>
                  <a:cubicBezTo>
                    <a:pt x="135" y="140"/>
                    <a:pt x="133" y="141"/>
                    <a:pt x="132" y="142"/>
                  </a:cubicBezTo>
                  <a:lnTo>
                    <a:pt x="131" y="143"/>
                  </a:lnTo>
                  <a:close/>
                  <a:moveTo>
                    <a:pt x="70" y="158"/>
                  </a:moveTo>
                  <a:cubicBezTo>
                    <a:pt x="68" y="158"/>
                    <a:pt x="66" y="157"/>
                    <a:pt x="64" y="157"/>
                  </a:cubicBezTo>
                  <a:cubicBezTo>
                    <a:pt x="64" y="157"/>
                    <a:pt x="63" y="156"/>
                    <a:pt x="63" y="156"/>
                  </a:cubicBezTo>
                  <a:cubicBezTo>
                    <a:pt x="61" y="156"/>
                    <a:pt x="59" y="155"/>
                    <a:pt x="57" y="154"/>
                  </a:cubicBezTo>
                  <a:cubicBezTo>
                    <a:pt x="57" y="154"/>
                    <a:pt x="56" y="154"/>
                    <a:pt x="56" y="154"/>
                  </a:cubicBezTo>
                  <a:cubicBezTo>
                    <a:pt x="54" y="153"/>
                    <a:pt x="53" y="152"/>
                    <a:pt x="51" y="152"/>
                  </a:cubicBezTo>
                  <a:cubicBezTo>
                    <a:pt x="51" y="151"/>
                    <a:pt x="50" y="151"/>
                    <a:pt x="49" y="151"/>
                  </a:cubicBezTo>
                  <a:cubicBezTo>
                    <a:pt x="48" y="150"/>
                    <a:pt x="47" y="149"/>
                    <a:pt x="46" y="149"/>
                  </a:cubicBezTo>
                  <a:cubicBezTo>
                    <a:pt x="45" y="148"/>
                    <a:pt x="44" y="148"/>
                    <a:pt x="43" y="147"/>
                  </a:cubicBezTo>
                  <a:cubicBezTo>
                    <a:pt x="42" y="146"/>
                    <a:pt x="41" y="146"/>
                    <a:pt x="40" y="145"/>
                  </a:cubicBezTo>
                  <a:cubicBezTo>
                    <a:pt x="39" y="144"/>
                    <a:pt x="38" y="143"/>
                    <a:pt x="37" y="143"/>
                  </a:cubicBezTo>
                  <a:cubicBezTo>
                    <a:pt x="36" y="142"/>
                    <a:pt x="36" y="141"/>
                    <a:pt x="35" y="141"/>
                  </a:cubicBezTo>
                  <a:cubicBezTo>
                    <a:pt x="34" y="140"/>
                    <a:pt x="33" y="139"/>
                    <a:pt x="32" y="138"/>
                  </a:cubicBezTo>
                  <a:cubicBezTo>
                    <a:pt x="35" y="135"/>
                    <a:pt x="39" y="133"/>
                    <a:pt x="42" y="130"/>
                  </a:cubicBezTo>
                  <a:cubicBezTo>
                    <a:pt x="50" y="142"/>
                    <a:pt x="60" y="152"/>
                    <a:pt x="72" y="158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58"/>
                    <a:pt x="71" y="158"/>
                    <a:pt x="70" y="158"/>
                  </a:cubicBezTo>
                  <a:close/>
                  <a:moveTo>
                    <a:pt x="9" y="8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29" y="101"/>
                    <a:pt x="32" y="112"/>
                    <a:pt x="37" y="122"/>
                  </a:cubicBezTo>
                  <a:cubicBezTo>
                    <a:pt x="33" y="125"/>
                    <a:pt x="29" y="128"/>
                    <a:pt x="26" y="132"/>
                  </a:cubicBezTo>
                  <a:cubicBezTo>
                    <a:pt x="16" y="120"/>
                    <a:pt x="10" y="105"/>
                    <a:pt x="9" y="89"/>
                  </a:cubicBezTo>
                  <a:close/>
                  <a:moveTo>
                    <a:pt x="26" y="37"/>
                  </a:moveTo>
                  <a:cubicBezTo>
                    <a:pt x="29" y="41"/>
                    <a:pt x="33" y="44"/>
                    <a:pt x="37" y="46"/>
                  </a:cubicBezTo>
                  <a:cubicBezTo>
                    <a:pt x="32" y="57"/>
                    <a:pt x="29" y="68"/>
                    <a:pt x="2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0" y="64"/>
                    <a:pt x="16" y="49"/>
                    <a:pt x="26" y="37"/>
                  </a:cubicBezTo>
                  <a:close/>
                  <a:moveTo>
                    <a:pt x="38" y="25"/>
                  </a:moveTo>
                  <a:cubicBezTo>
                    <a:pt x="39" y="24"/>
                    <a:pt x="41" y="23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5" y="20"/>
                    <a:pt x="47" y="19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6" y="15"/>
                    <a:pt x="63" y="12"/>
                    <a:pt x="69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0"/>
                    <a:pt x="72" y="10"/>
                    <a:pt x="72" y="10"/>
                  </a:cubicBezTo>
                  <a:cubicBezTo>
                    <a:pt x="70" y="12"/>
                    <a:pt x="68" y="13"/>
                    <a:pt x="66" y="14"/>
                  </a:cubicBezTo>
                  <a:cubicBezTo>
                    <a:pt x="56" y="21"/>
                    <a:pt x="48" y="29"/>
                    <a:pt x="42" y="38"/>
                  </a:cubicBezTo>
                  <a:cubicBezTo>
                    <a:pt x="38" y="36"/>
                    <a:pt x="35" y="33"/>
                    <a:pt x="32" y="30"/>
                  </a:cubicBezTo>
                  <a:cubicBezTo>
                    <a:pt x="34" y="29"/>
                    <a:pt x="35" y="27"/>
                    <a:pt x="37" y="26"/>
                  </a:cubicBezTo>
                  <a:lnTo>
                    <a:pt x="38" y="25"/>
                  </a:lnTo>
                  <a:close/>
                  <a:moveTo>
                    <a:pt x="131" y="26"/>
                  </a:moveTo>
                  <a:cubicBezTo>
                    <a:pt x="132" y="27"/>
                    <a:pt x="134" y="28"/>
                    <a:pt x="135" y="29"/>
                  </a:cubicBezTo>
                  <a:cubicBezTo>
                    <a:pt x="135" y="29"/>
                    <a:pt x="136" y="30"/>
                    <a:pt x="136" y="30"/>
                  </a:cubicBezTo>
                  <a:cubicBezTo>
                    <a:pt x="133" y="33"/>
                    <a:pt x="130" y="36"/>
                    <a:pt x="126" y="38"/>
                  </a:cubicBezTo>
                  <a:cubicBezTo>
                    <a:pt x="119" y="27"/>
                    <a:pt x="108" y="17"/>
                    <a:pt x="96" y="10"/>
                  </a:cubicBezTo>
                  <a:cubicBezTo>
                    <a:pt x="108" y="12"/>
                    <a:pt x="120" y="17"/>
                    <a:pt x="130" y="25"/>
                  </a:cubicBezTo>
                  <a:lnTo>
                    <a:pt x="131" y="26"/>
                  </a:lnTo>
                  <a:close/>
                  <a:moveTo>
                    <a:pt x="159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39" y="68"/>
                    <a:pt x="136" y="57"/>
                    <a:pt x="131" y="46"/>
                  </a:cubicBezTo>
                  <a:cubicBezTo>
                    <a:pt x="135" y="44"/>
                    <a:pt x="139" y="41"/>
                    <a:pt x="142" y="37"/>
                  </a:cubicBezTo>
                  <a:cubicBezTo>
                    <a:pt x="152" y="49"/>
                    <a:pt x="158" y="64"/>
                    <a:pt x="159" y="80"/>
                  </a:cubicBezTo>
                  <a:close/>
                  <a:moveTo>
                    <a:pt x="89" y="17"/>
                  </a:moveTo>
                  <a:cubicBezTo>
                    <a:pt x="101" y="23"/>
                    <a:pt x="111" y="32"/>
                    <a:pt x="118" y="43"/>
                  </a:cubicBezTo>
                  <a:cubicBezTo>
                    <a:pt x="109" y="48"/>
                    <a:pt x="99" y="51"/>
                    <a:pt x="89" y="51"/>
                  </a:cubicBezTo>
                  <a:lnTo>
                    <a:pt x="89" y="17"/>
                  </a:lnTo>
                  <a:close/>
                  <a:moveTo>
                    <a:pt x="80" y="51"/>
                  </a:moveTo>
                  <a:cubicBezTo>
                    <a:pt x="69" y="51"/>
                    <a:pt x="59" y="48"/>
                    <a:pt x="50" y="43"/>
                  </a:cubicBezTo>
                  <a:cubicBezTo>
                    <a:pt x="55" y="35"/>
                    <a:pt x="62" y="28"/>
                    <a:pt x="71" y="22"/>
                  </a:cubicBezTo>
                  <a:cubicBezTo>
                    <a:pt x="74" y="20"/>
                    <a:pt x="77" y="18"/>
                    <a:pt x="80" y="17"/>
                  </a:cubicBezTo>
                  <a:lnTo>
                    <a:pt x="80" y="51"/>
                  </a:lnTo>
                  <a:close/>
                  <a:moveTo>
                    <a:pt x="80" y="61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70"/>
                    <a:pt x="41" y="60"/>
                    <a:pt x="45" y="51"/>
                  </a:cubicBezTo>
                  <a:cubicBezTo>
                    <a:pt x="56" y="57"/>
                    <a:pt x="68" y="60"/>
                    <a:pt x="80" y="61"/>
                  </a:cubicBezTo>
                  <a:close/>
                  <a:moveTo>
                    <a:pt x="38" y="89"/>
                  </a:moveTo>
                  <a:cubicBezTo>
                    <a:pt x="80" y="89"/>
                    <a:pt x="80" y="89"/>
                    <a:pt x="80" y="89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68" y="109"/>
                    <a:pt x="56" y="112"/>
                    <a:pt x="45" y="118"/>
                  </a:cubicBezTo>
                  <a:cubicBezTo>
                    <a:pt x="41" y="109"/>
                    <a:pt x="38" y="99"/>
                    <a:pt x="38" y="89"/>
                  </a:cubicBezTo>
                  <a:close/>
                  <a:moveTo>
                    <a:pt x="80" y="117"/>
                  </a:moveTo>
                  <a:cubicBezTo>
                    <a:pt x="80" y="152"/>
                    <a:pt x="80" y="152"/>
                    <a:pt x="80" y="152"/>
                  </a:cubicBezTo>
                  <a:cubicBezTo>
                    <a:pt x="67" y="146"/>
                    <a:pt x="57" y="137"/>
                    <a:pt x="50" y="126"/>
                  </a:cubicBezTo>
                  <a:cubicBezTo>
                    <a:pt x="59" y="121"/>
                    <a:pt x="69" y="118"/>
                    <a:pt x="80" y="117"/>
                  </a:cubicBezTo>
                  <a:close/>
                  <a:moveTo>
                    <a:pt x="89" y="117"/>
                  </a:moveTo>
                  <a:cubicBezTo>
                    <a:pt x="99" y="118"/>
                    <a:pt x="109" y="121"/>
                    <a:pt x="119" y="126"/>
                  </a:cubicBezTo>
                  <a:cubicBezTo>
                    <a:pt x="113" y="134"/>
                    <a:pt x="106" y="141"/>
                    <a:pt x="98" y="147"/>
                  </a:cubicBezTo>
                  <a:cubicBezTo>
                    <a:pt x="95" y="149"/>
                    <a:pt x="92" y="150"/>
                    <a:pt x="89" y="152"/>
                  </a:cubicBezTo>
                  <a:lnTo>
                    <a:pt x="89" y="117"/>
                  </a:lnTo>
                  <a:close/>
                  <a:moveTo>
                    <a:pt x="89" y="108"/>
                  </a:moveTo>
                  <a:cubicBezTo>
                    <a:pt x="89" y="89"/>
                    <a:pt x="89" y="89"/>
                    <a:pt x="89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0" y="99"/>
                    <a:pt x="128" y="109"/>
                    <a:pt x="123" y="118"/>
                  </a:cubicBezTo>
                  <a:cubicBezTo>
                    <a:pt x="113" y="112"/>
                    <a:pt x="101" y="109"/>
                    <a:pt x="89" y="108"/>
                  </a:cubicBezTo>
                  <a:close/>
                  <a:moveTo>
                    <a:pt x="89" y="8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101" y="60"/>
                    <a:pt x="112" y="57"/>
                    <a:pt x="123" y="51"/>
                  </a:cubicBezTo>
                  <a:cubicBezTo>
                    <a:pt x="127" y="60"/>
                    <a:pt x="130" y="70"/>
                    <a:pt x="131" y="80"/>
                  </a:cubicBezTo>
                  <a:lnTo>
                    <a:pt x="89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$lïḑê"/>
            <p:cNvSpPr/>
            <p:nvPr/>
          </p:nvSpPr>
          <p:spPr bwMode="auto">
            <a:xfrm>
              <a:off x="5388769" y="1656557"/>
              <a:ext cx="190500" cy="180975"/>
            </a:xfrm>
            <a:custGeom>
              <a:avLst/>
              <a:gdLst>
                <a:gd name="T0" fmla="*/ 60 w 120"/>
                <a:gd name="T1" fmla="*/ 0 h 114"/>
                <a:gd name="T2" fmla="*/ 74 w 120"/>
                <a:gd name="T3" fmla="*/ 44 h 114"/>
                <a:gd name="T4" fmla="*/ 120 w 120"/>
                <a:gd name="T5" fmla="*/ 44 h 114"/>
                <a:gd name="T6" fmla="*/ 83 w 120"/>
                <a:gd name="T7" fmla="*/ 71 h 114"/>
                <a:gd name="T8" fmla="*/ 97 w 120"/>
                <a:gd name="T9" fmla="*/ 114 h 114"/>
                <a:gd name="T10" fmla="*/ 60 w 120"/>
                <a:gd name="T11" fmla="*/ 87 h 114"/>
                <a:gd name="T12" fmla="*/ 22 w 120"/>
                <a:gd name="T13" fmla="*/ 114 h 114"/>
                <a:gd name="T14" fmla="*/ 37 w 120"/>
                <a:gd name="T15" fmla="*/ 71 h 114"/>
                <a:gd name="T16" fmla="*/ 0 w 120"/>
                <a:gd name="T17" fmla="*/ 44 h 114"/>
                <a:gd name="T18" fmla="*/ 45 w 120"/>
                <a:gd name="T19" fmla="*/ 44 h 114"/>
                <a:gd name="T20" fmla="*/ 60 w 120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4">
                  <a:moveTo>
                    <a:pt x="60" y="0"/>
                  </a:moveTo>
                  <a:lnTo>
                    <a:pt x="74" y="44"/>
                  </a:lnTo>
                  <a:lnTo>
                    <a:pt x="120" y="44"/>
                  </a:lnTo>
                  <a:lnTo>
                    <a:pt x="83" y="71"/>
                  </a:lnTo>
                  <a:lnTo>
                    <a:pt x="97" y="114"/>
                  </a:lnTo>
                  <a:lnTo>
                    <a:pt x="60" y="87"/>
                  </a:lnTo>
                  <a:lnTo>
                    <a:pt x="22" y="114"/>
                  </a:lnTo>
                  <a:lnTo>
                    <a:pt x="37" y="71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ṡľïḋè"/>
            <p:cNvSpPr/>
            <p:nvPr/>
          </p:nvSpPr>
          <p:spPr bwMode="auto">
            <a:xfrm>
              <a:off x="5388769" y="2577307"/>
              <a:ext cx="190500" cy="184150"/>
            </a:xfrm>
            <a:custGeom>
              <a:avLst/>
              <a:gdLst>
                <a:gd name="T0" fmla="*/ 60 w 120"/>
                <a:gd name="T1" fmla="*/ 116 h 116"/>
                <a:gd name="T2" fmla="*/ 45 w 120"/>
                <a:gd name="T3" fmla="*/ 72 h 116"/>
                <a:gd name="T4" fmla="*/ 0 w 120"/>
                <a:gd name="T5" fmla="*/ 72 h 116"/>
                <a:gd name="T6" fmla="*/ 37 w 120"/>
                <a:gd name="T7" fmla="*/ 43 h 116"/>
                <a:gd name="T8" fmla="*/ 22 w 120"/>
                <a:gd name="T9" fmla="*/ 0 h 116"/>
                <a:gd name="T10" fmla="*/ 60 w 120"/>
                <a:gd name="T11" fmla="*/ 27 h 116"/>
                <a:gd name="T12" fmla="*/ 97 w 120"/>
                <a:gd name="T13" fmla="*/ 0 h 116"/>
                <a:gd name="T14" fmla="*/ 83 w 120"/>
                <a:gd name="T15" fmla="*/ 43 h 116"/>
                <a:gd name="T16" fmla="*/ 120 w 120"/>
                <a:gd name="T17" fmla="*/ 72 h 116"/>
                <a:gd name="T18" fmla="*/ 74 w 120"/>
                <a:gd name="T19" fmla="*/ 72 h 116"/>
                <a:gd name="T20" fmla="*/ 60 w 120"/>
                <a:gd name="T2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6">
                  <a:moveTo>
                    <a:pt x="60" y="116"/>
                  </a:moveTo>
                  <a:lnTo>
                    <a:pt x="45" y="72"/>
                  </a:lnTo>
                  <a:lnTo>
                    <a:pt x="0" y="72"/>
                  </a:lnTo>
                  <a:lnTo>
                    <a:pt x="37" y="43"/>
                  </a:lnTo>
                  <a:lnTo>
                    <a:pt x="22" y="0"/>
                  </a:lnTo>
                  <a:lnTo>
                    <a:pt x="60" y="27"/>
                  </a:lnTo>
                  <a:lnTo>
                    <a:pt x="97" y="0"/>
                  </a:lnTo>
                  <a:lnTo>
                    <a:pt x="83" y="43"/>
                  </a:lnTo>
                  <a:lnTo>
                    <a:pt x="120" y="72"/>
                  </a:lnTo>
                  <a:lnTo>
                    <a:pt x="74" y="72"/>
                  </a:lnTo>
                  <a:lnTo>
                    <a:pt x="60" y="116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ṥḷîďé"/>
            <p:cNvSpPr/>
            <p:nvPr/>
          </p:nvSpPr>
          <p:spPr bwMode="auto">
            <a:xfrm>
              <a:off x="5853906" y="2112169"/>
              <a:ext cx="184150" cy="193675"/>
            </a:xfrm>
            <a:custGeom>
              <a:avLst/>
              <a:gdLst>
                <a:gd name="T0" fmla="*/ 116 w 116"/>
                <a:gd name="T1" fmla="*/ 60 h 122"/>
                <a:gd name="T2" fmla="*/ 70 w 116"/>
                <a:gd name="T3" fmla="*/ 74 h 122"/>
                <a:gd name="T4" fmla="*/ 70 w 116"/>
                <a:gd name="T5" fmla="*/ 122 h 122"/>
                <a:gd name="T6" fmla="*/ 43 w 116"/>
                <a:gd name="T7" fmla="*/ 85 h 122"/>
                <a:gd name="T8" fmla="*/ 0 w 116"/>
                <a:gd name="T9" fmla="*/ 97 h 122"/>
                <a:gd name="T10" fmla="*/ 27 w 116"/>
                <a:gd name="T11" fmla="*/ 60 h 122"/>
                <a:gd name="T12" fmla="*/ 0 w 116"/>
                <a:gd name="T13" fmla="*/ 22 h 122"/>
                <a:gd name="T14" fmla="*/ 43 w 116"/>
                <a:gd name="T15" fmla="*/ 37 h 122"/>
                <a:gd name="T16" fmla="*/ 70 w 116"/>
                <a:gd name="T17" fmla="*/ 0 h 122"/>
                <a:gd name="T18" fmla="*/ 70 w 116"/>
                <a:gd name="T19" fmla="*/ 47 h 122"/>
                <a:gd name="T20" fmla="*/ 116 w 116"/>
                <a:gd name="T21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22">
                  <a:moveTo>
                    <a:pt x="116" y="60"/>
                  </a:moveTo>
                  <a:lnTo>
                    <a:pt x="70" y="74"/>
                  </a:lnTo>
                  <a:lnTo>
                    <a:pt x="70" y="122"/>
                  </a:lnTo>
                  <a:lnTo>
                    <a:pt x="43" y="85"/>
                  </a:lnTo>
                  <a:lnTo>
                    <a:pt x="0" y="97"/>
                  </a:lnTo>
                  <a:lnTo>
                    <a:pt x="27" y="60"/>
                  </a:lnTo>
                  <a:lnTo>
                    <a:pt x="0" y="22"/>
                  </a:lnTo>
                  <a:lnTo>
                    <a:pt x="43" y="37"/>
                  </a:lnTo>
                  <a:lnTo>
                    <a:pt x="70" y="0"/>
                  </a:lnTo>
                  <a:lnTo>
                    <a:pt x="70" y="47"/>
                  </a:lnTo>
                  <a:lnTo>
                    <a:pt x="116" y="60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ṥļïḑè"/>
            <p:cNvSpPr/>
            <p:nvPr/>
          </p:nvSpPr>
          <p:spPr bwMode="auto">
            <a:xfrm>
              <a:off x="4933156" y="2112169"/>
              <a:ext cx="180975" cy="190500"/>
            </a:xfrm>
            <a:custGeom>
              <a:avLst/>
              <a:gdLst>
                <a:gd name="T0" fmla="*/ 0 w 114"/>
                <a:gd name="T1" fmla="*/ 60 h 120"/>
                <a:gd name="T2" fmla="*/ 43 w 114"/>
                <a:gd name="T3" fmla="*/ 45 h 120"/>
                <a:gd name="T4" fmla="*/ 43 w 114"/>
                <a:gd name="T5" fmla="*/ 0 h 120"/>
                <a:gd name="T6" fmla="*/ 70 w 114"/>
                <a:gd name="T7" fmla="*/ 37 h 120"/>
                <a:gd name="T8" fmla="*/ 114 w 114"/>
                <a:gd name="T9" fmla="*/ 22 h 120"/>
                <a:gd name="T10" fmla="*/ 87 w 114"/>
                <a:gd name="T11" fmla="*/ 60 h 120"/>
                <a:gd name="T12" fmla="*/ 114 w 114"/>
                <a:gd name="T13" fmla="*/ 97 h 120"/>
                <a:gd name="T14" fmla="*/ 70 w 114"/>
                <a:gd name="T15" fmla="*/ 83 h 120"/>
                <a:gd name="T16" fmla="*/ 43 w 114"/>
                <a:gd name="T17" fmla="*/ 120 h 120"/>
                <a:gd name="T18" fmla="*/ 43 w 114"/>
                <a:gd name="T19" fmla="*/ 74 h 120"/>
                <a:gd name="T20" fmla="*/ 0 w 114"/>
                <a:gd name="T21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20">
                  <a:moveTo>
                    <a:pt x="0" y="60"/>
                  </a:moveTo>
                  <a:lnTo>
                    <a:pt x="43" y="45"/>
                  </a:lnTo>
                  <a:lnTo>
                    <a:pt x="43" y="0"/>
                  </a:lnTo>
                  <a:lnTo>
                    <a:pt x="70" y="37"/>
                  </a:lnTo>
                  <a:lnTo>
                    <a:pt x="114" y="22"/>
                  </a:lnTo>
                  <a:lnTo>
                    <a:pt x="87" y="60"/>
                  </a:lnTo>
                  <a:lnTo>
                    <a:pt x="114" y="97"/>
                  </a:lnTo>
                  <a:lnTo>
                    <a:pt x="70" y="83"/>
                  </a:lnTo>
                  <a:lnTo>
                    <a:pt x="43" y="120"/>
                  </a:lnTo>
                  <a:lnTo>
                    <a:pt x="43" y="7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ṥlídè"/>
            <p:cNvSpPr/>
            <p:nvPr/>
          </p:nvSpPr>
          <p:spPr bwMode="auto">
            <a:xfrm>
              <a:off x="5704681" y="1797844"/>
              <a:ext cx="188913" cy="192088"/>
            </a:xfrm>
            <a:custGeom>
              <a:avLst/>
              <a:gdLst>
                <a:gd name="T0" fmla="*/ 108 w 119"/>
                <a:gd name="T1" fmla="*/ 13 h 121"/>
                <a:gd name="T2" fmla="*/ 85 w 119"/>
                <a:gd name="T3" fmla="*/ 54 h 121"/>
                <a:gd name="T4" fmla="*/ 119 w 119"/>
                <a:gd name="T5" fmla="*/ 88 h 121"/>
                <a:gd name="T6" fmla="*/ 73 w 119"/>
                <a:gd name="T7" fmla="*/ 79 h 121"/>
                <a:gd name="T8" fmla="*/ 52 w 119"/>
                <a:gd name="T9" fmla="*/ 121 h 121"/>
                <a:gd name="T10" fmla="*/ 46 w 119"/>
                <a:gd name="T11" fmla="*/ 75 h 121"/>
                <a:gd name="T12" fmla="*/ 0 w 119"/>
                <a:gd name="T13" fmla="*/ 67 h 121"/>
                <a:gd name="T14" fmla="*/ 42 w 119"/>
                <a:gd name="T15" fmla="*/ 46 h 121"/>
                <a:gd name="T16" fmla="*/ 33 w 119"/>
                <a:gd name="T17" fmla="*/ 0 h 121"/>
                <a:gd name="T18" fmla="*/ 67 w 119"/>
                <a:gd name="T19" fmla="*/ 34 h 121"/>
                <a:gd name="T20" fmla="*/ 108 w 119"/>
                <a:gd name="T21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21">
                  <a:moveTo>
                    <a:pt x="108" y="13"/>
                  </a:moveTo>
                  <a:lnTo>
                    <a:pt x="85" y="54"/>
                  </a:lnTo>
                  <a:lnTo>
                    <a:pt x="119" y="88"/>
                  </a:lnTo>
                  <a:lnTo>
                    <a:pt x="73" y="79"/>
                  </a:lnTo>
                  <a:lnTo>
                    <a:pt x="52" y="121"/>
                  </a:lnTo>
                  <a:lnTo>
                    <a:pt x="46" y="75"/>
                  </a:lnTo>
                  <a:lnTo>
                    <a:pt x="0" y="67"/>
                  </a:lnTo>
                  <a:lnTo>
                    <a:pt x="42" y="46"/>
                  </a:lnTo>
                  <a:lnTo>
                    <a:pt x="33" y="0"/>
                  </a:lnTo>
                  <a:lnTo>
                    <a:pt x="67" y="34"/>
                  </a:lnTo>
                  <a:lnTo>
                    <a:pt x="108" y="13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şlíḑé"/>
            <p:cNvSpPr/>
            <p:nvPr/>
          </p:nvSpPr>
          <p:spPr bwMode="auto">
            <a:xfrm>
              <a:off x="5074444" y="2428082"/>
              <a:ext cx="192088" cy="188913"/>
            </a:xfrm>
            <a:custGeom>
              <a:avLst/>
              <a:gdLst>
                <a:gd name="T0" fmla="*/ 13 w 121"/>
                <a:gd name="T1" fmla="*/ 108 h 119"/>
                <a:gd name="T2" fmla="*/ 33 w 121"/>
                <a:gd name="T3" fmla="*/ 67 h 119"/>
                <a:gd name="T4" fmla="*/ 0 w 121"/>
                <a:gd name="T5" fmla="*/ 33 h 119"/>
                <a:gd name="T6" fmla="*/ 46 w 121"/>
                <a:gd name="T7" fmla="*/ 42 h 119"/>
                <a:gd name="T8" fmla="*/ 67 w 121"/>
                <a:gd name="T9" fmla="*/ 0 h 119"/>
                <a:gd name="T10" fmla="*/ 75 w 121"/>
                <a:gd name="T11" fmla="*/ 46 h 119"/>
                <a:gd name="T12" fmla="*/ 121 w 121"/>
                <a:gd name="T13" fmla="*/ 52 h 119"/>
                <a:gd name="T14" fmla="*/ 79 w 121"/>
                <a:gd name="T15" fmla="*/ 73 h 119"/>
                <a:gd name="T16" fmla="*/ 85 w 121"/>
                <a:gd name="T17" fmla="*/ 119 h 119"/>
                <a:gd name="T18" fmla="*/ 54 w 121"/>
                <a:gd name="T19" fmla="*/ 87 h 119"/>
                <a:gd name="T20" fmla="*/ 13 w 121"/>
                <a:gd name="T21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9">
                  <a:moveTo>
                    <a:pt x="13" y="108"/>
                  </a:moveTo>
                  <a:lnTo>
                    <a:pt x="33" y="67"/>
                  </a:lnTo>
                  <a:lnTo>
                    <a:pt x="0" y="33"/>
                  </a:lnTo>
                  <a:lnTo>
                    <a:pt x="46" y="42"/>
                  </a:lnTo>
                  <a:lnTo>
                    <a:pt x="67" y="0"/>
                  </a:lnTo>
                  <a:lnTo>
                    <a:pt x="75" y="46"/>
                  </a:lnTo>
                  <a:lnTo>
                    <a:pt x="121" y="52"/>
                  </a:lnTo>
                  <a:lnTo>
                    <a:pt x="79" y="73"/>
                  </a:lnTo>
                  <a:lnTo>
                    <a:pt x="85" y="119"/>
                  </a:lnTo>
                  <a:lnTo>
                    <a:pt x="54" y="87"/>
                  </a:lnTo>
                  <a:lnTo>
                    <a:pt x="13" y="108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ṥľíḋe"/>
            <p:cNvSpPr/>
            <p:nvPr/>
          </p:nvSpPr>
          <p:spPr bwMode="auto">
            <a:xfrm>
              <a:off x="5704681" y="2428082"/>
              <a:ext cx="188913" cy="188913"/>
            </a:xfrm>
            <a:custGeom>
              <a:avLst/>
              <a:gdLst>
                <a:gd name="T0" fmla="*/ 108 w 119"/>
                <a:gd name="T1" fmla="*/ 108 h 119"/>
                <a:gd name="T2" fmla="*/ 67 w 119"/>
                <a:gd name="T3" fmla="*/ 87 h 119"/>
                <a:gd name="T4" fmla="*/ 33 w 119"/>
                <a:gd name="T5" fmla="*/ 119 h 119"/>
                <a:gd name="T6" fmla="*/ 40 w 119"/>
                <a:gd name="T7" fmla="*/ 73 h 119"/>
                <a:gd name="T8" fmla="*/ 0 w 119"/>
                <a:gd name="T9" fmla="*/ 52 h 119"/>
                <a:gd name="T10" fmla="*/ 46 w 119"/>
                <a:gd name="T11" fmla="*/ 46 h 119"/>
                <a:gd name="T12" fmla="*/ 52 w 119"/>
                <a:gd name="T13" fmla="*/ 0 h 119"/>
                <a:gd name="T14" fmla="*/ 73 w 119"/>
                <a:gd name="T15" fmla="*/ 42 h 119"/>
                <a:gd name="T16" fmla="*/ 119 w 119"/>
                <a:gd name="T17" fmla="*/ 33 h 119"/>
                <a:gd name="T18" fmla="*/ 85 w 119"/>
                <a:gd name="T19" fmla="*/ 67 h 119"/>
                <a:gd name="T20" fmla="*/ 108 w 119"/>
                <a:gd name="T21" fmla="*/ 10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19">
                  <a:moveTo>
                    <a:pt x="108" y="108"/>
                  </a:moveTo>
                  <a:lnTo>
                    <a:pt x="67" y="87"/>
                  </a:lnTo>
                  <a:lnTo>
                    <a:pt x="33" y="119"/>
                  </a:lnTo>
                  <a:lnTo>
                    <a:pt x="40" y="73"/>
                  </a:lnTo>
                  <a:lnTo>
                    <a:pt x="0" y="52"/>
                  </a:lnTo>
                  <a:lnTo>
                    <a:pt x="46" y="46"/>
                  </a:lnTo>
                  <a:lnTo>
                    <a:pt x="52" y="0"/>
                  </a:lnTo>
                  <a:lnTo>
                    <a:pt x="73" y="42"/>
                  </a:lnTo>
                  <a:lnTo>
                    <a:pt x="119" y="33"/>
                  </a:lnTo>
                  <a:lnTo>
                    <a:pt x="85" y="67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şḻíďê"/>
            <p:cNvSpPr/>
            <p:nvPr/>
          </p:nvSpPr>
          <p:spPr bwMode="auto">
            <a:xfrm>
              <a:off x="5074444" y="1797844"/>
              <a:ext cx="192088" cy="192088"/>
            </a:xfrm>
            <a:custGeom>
              <a:avLst/>
              <a:gdLst>
                <a:gd name="T0" fmla="*/ 13 w 121"/>
                <a:gd name="T1" fmla="*/ 13 h 121"/>
                <a:gd name="T2" fmla="*/ 54 w 121"/>
                <a:gd name="T3" fmla="*/ 34 h 121"/>
                <a:gd name="T4" fmla="*/ 85 w 121"/>
                <a:gd name="T5" fmla="*/ 0 h 121"/>
                <a:gd name="T6" fmla="*/ 79 w 121"/>
                <a:gd name="T7" fmla="*/ 46 h 121"/>
                <a:gd name="T8" fmla="*/ 121 w 121"/>
                <a:gd name="T9" fmla="*/ 67 h 121"/>
                <a:gd name="T10" fmla="*/ 75 w 121"/>
                <a:gd name="T11" fmla="*/ 75 h 121"/>
                <a:gd name="T12" fmla="*/ 67 w 121"/>
                <a:gd name="T13" fmla="*/ 121 h 121"/>
                <a:gd name="T14" fmla="*/ 46 w 121"/>
                <a:gd name="T15" fmla="*/ 79 h 121"/>
                <a:gd name="T16" fmla="*/ 0 w 121"/>
                <a:gd name="T17" fmla="*/ 88 h 121"/>
                <a:gd name="T18" fmla="*/ 33 w 121"/>
                <a:gd name="T19" fmla="*/ 54 h 121"/>
                <a:gd name="T20" fmla="*/ 13 w 121"/>
                <a:gd name="T21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1">
                  <a:moveTo>
                    <a:pt x="13" y="13"/>
                  </a:moveTo>
                  <a:lnTo>
                    <a:pt x="54" y="34"/>
                  </a:lnTo>
                  <a:lnTo>
                    <a:pt x="85" y="0"/>
                  </a:lnTo>
                  <a:lnTo>
                    <a:pt x="79" y="46"/>
                  </a:lnTo>
                  <a:lnTo>
                    <a:pt x="121" y="67"/>
                  </a:lnTo>
                  <a:lnTo>
                    <a:pt x="75" y="75"/>
                  </a:lnTo>
                  <a:lnTo>
                    <a:pt x="67" y="121"/>
                  </a:lnTo>
                  <a:lnTo>
                    <a:pt x="46" y="79"/>
                  </a:lnTo>
                  <a:lnTo>
                    <a:pt x="0" y="88"/>
                  </a:lnTo>
                  <a:lnTo>
                    <a:pt x="33" y="54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3C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ṧļíďê"/>
            <p:cNvSpPr/>
            <p:nvPr/>
          </p:nvSpPr>
          <p:spPr bwMode="auto">
            <a:xfrm>
              <a:off x="6812756" y="5258594"/>
              <a:ext cx="2159000" cy="101600"/>
            </a:xfrm>
            <a:prstGeom prst="ellipse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ṥḷiḓe"/>
            <p:cNvSpPr/>
            <p:nvPr/>
          </p:nvSpPr>
          <p:spPr bwMode="auto">
            <a:xfrm>
              <a:off x="7698581" y="4110832"/>
              <a:ext cx="1193800" cy="1193800"/>
            </a:xfrm>
            <a:custGeom>
              <a:avLst/>
              <a:gdLst>
                <a:gd name="T0" fmla="*/ 161 w 362"/>
                <a:gd name="T1" fmla="*/ 362 h 362"/>
                <a:gd name="T2" fmla="*/ 144 w 362"/>
                <a:gd name="T3" fmla="*/ 320 h 362"/>
                <a:gd name="T4" fmla="*/ 99 w 362"/>
                <a:gd name="T5" fmla="*/ 312 h 362"/>
                <a:gd name="T6" fmla="*/ 69 w 362"/>
                <a:gd name="T7" fmla="*/ 324 h 362"/>
                <a:gd name="T8" fmla="*/ 36 w 362"/>
                <a:gd name="T9" fmla="*/ 280 h 362"/>
                <a:gd name="T10" fmla="*/ 59 w 362"/>
                <a:gd name="T11" fmla="*/ 238 h 362"/>
                <a:gd name="T12" fmla="*/ 12 w 362"/>
                <a:gd name="T13" fmla="*/ 214 h 362"/>
                <a:gd name="T14" fmla="*/ 0 w 362"/>
                <a:gd name="T15" fmla="*/ 160 h 362"/>
                <a:gd name="T16" fmla="*/ 45 w 362"/>
                <a:gd name="T17" fmla="*/ 143 h 362"/>
                <a:gd name="T18" fmla="*/ 54 w 362"/>
                <a:gd name="T19" fmla="*/ 135 h 362"/>
                <a:gd name="T20" fmla="*/ 36 w 362"/>
                <a:gd name="T21" fmla="*/ 82 h 362"/>
                <a:gd name="T22" fmla="*/ 69 w 362"/>
                <a:gd name="T23" fmla="*/ 37 h 362"/>
                <a:gd name="T24" fmla="*/ 111 w 362"/>
                <a:gd name="T25" fmla="*/ 58 h 362"/>
                <a:gd name="T26" fmla="*/ 140 w 362"/>
                <a:gd name="T27" fmla="*/ 51 h 362"/>
                <a:gd name="T28" fmla="*/ 148 w 362"/>
                <a:gd name="T29" fmla="*/ 10 h 362"/>
                <a:gd name="T30" fmla="*/ 202 w 362"/>
                <a:gd name="T31" fmla="*/ 0 h 362"/>
                <a:gd name="T32" fmla="*/ 219 w 362"/>
                <a:gd name="T33" fmla="*/ 47 h 362"/>
                <a:gd name="T34" fmla="*/ 243 w 362"/>
                <a:gd name="T35" fmla="*/ 60 h 362"/>
                <a:gd name="T36" fmla="*/ 279 w 362"/>
                <a:gd name="T37" fmla="*/ 36 h 362"/>
                <a:gd name="T38" fmla="*/ 324 w 362"/>
                <a:gd name="T39" fmla="*/ 69 h 362"/>
                <a:gd name="T40" fmla="*/ 304 w 362"/>
                <a:gd name="T41" fmla="*/ 110 h 362"/>
                <a:gd name="T42" fmla="*/ 303 w 362"/>
                <a:gd name="T43" fmla="*/ 125 h 362"/>
                <a:gd name="T44" fmla="*/ 353 w 362"/>
                <a:gd name="T45" fmla="*/ 148 h 362"/>
                <a:gd name="T46" fmla="*/ 362 w 362"/>
                <a:gd name="T47" fmla="*/ 202 h 362"/>
                <a:gd name="T48" fmla="*/ 316 w 362"/>
                <a:gd name="T49" fmla="*/ 219 h 362"/>
                <a:gd name="T50" fmla="*/ 303 w 362"/>
                <a:gd name="T51" fmla="*/ 237 h 362"/>
                <a:gd name="T52" fmla="*/ 325 w 362"/>
                <a:gd name="T53" fmla="*/ 279 h 362"/>
                <a:gd name="T54" fmla="*/ 292 w 362"/>
                <a:gd name="T55" fmla="*/ 324 h 362"/>
                <a:gd name="T56" fmla="*/ 251 w 362"/>
                <a:gd name="T57" fmla="*/ 304 h 362"/>
                <a:gd name="T58" fmla="*/ 234 w 362"/>
                <a:gd name="T59" fmla="*/ 305 h 362"/>
                <a:gd name="T60" fmla="*/ 213 w 362"/>
                <a:gd name="T61" fmla="*/ 351 h 362"/>
                <a:gd name="T62" fmla="*/ 181 w 362"/>
                <a:gd name="T63" fmla="*/ 362 h 362"/>
                <a:gd name="T64" fmla="*/ 144 w 362"/>
                <a:gd name="T65" fmla="*/ 181 h 362"/>
                <a:gd name="T66" fmla="*/ 217 w 362"/>
                <a:gd name="T67" fmla="*/ 1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2" h="362">
                  <a:moveTo>
                    <a:pt x="181" y="362"/>
                  </a:moveTo>
                  <a:cubicBezTo>
                    <a:pt x="174" y="362"/>
                    <a:pt x="168" y="362"/>
                    <a:pt x="161" y="362"/>
                  </a:cubicBezTo>
                  <a:cubicBezTo>
                    <a:pt x="153" y="362"/>
                    <a:pt x="149" y="359"/>
                    <a:pt x="148" y="351"/>
                  </a:cubicBezTo>
                  <a:cubicBezTo>
                    <a:pt x="146" y="341"/>
                    <a:pt x="145" y="330"/>
                    <a:pt x="144" y="320"/>
                  </a:cubicBezTo>
                  <a:cubicBezTo>
                    <a:pt x="143" y="314"/>
                    <a:pt x="141" y="311"/>
                    <a:pt x="135" y="307"/>
                  </a:cubicBezTo>
                  <a:cubicBezTo>
                    <a:pt x="120" y="299"/>
                    <a:pt x="110" y="302"/>
                    <a:pt x="99" y="312"/>
                  </a:cubicBezTo>
                  <a:cubicBezTo>
                    <a:pt x="94" y="317"/>
                    <a:pt x="87" y="321"/>
                    <a:pt x="82" y="325"/>
                  </a:cubicBezTo>
                  <a:cubicBezTo>
                    <a:pt x="77" y="329"/>
                    <a:pt x="73" y="328"/>
                    <a:pt x="69" y="324"/>
                  </a:cubicBezTo>
                  <a:cubicBezTo>
                    <a:pt x="58" y="313"/>
                    <a:pt x="48" y="303"/>
                    <a:pt x="37" y="292"/>
                  </a:cubicBezTo>
                  <a:cubicBezTo>
                    <a:pt x="33" y="288"/>
                    <a:pt x="33" y="284"/>
                    <a:pt x="36" y="280"/>
                  </a:cubicBezTo>
                  <a:cubicBezTo>
                    <a:pt x="43" y="271"/>
                    <a:pt x="50" y="261"/>
                    <a:pt x="57" y="252"/>
                  </a:cubicBezTo>
                  <a:cubicBezTo>
                    <a:pt x="61" y="247"/>
                    <a:pt x="60" y="244"/>
                    <a:pt x="59" y="238"/>
                  </a:cubicBezTo>
                  <a:cubicBezTo>
                    <a:pt x="55" y="222"/>
                    <a:pt x="46" y="216"/>
                    <a:pt x="30" y="216"/>
                  </a:cubicBezTo>
                  <a:cubicBezTo>
                    <a:pt x="24" y="216"/>
                    <a:pt x="18" y="215"/>
                    <a:pt x="12" y="214"/>
                  </a:cubicBezTo>
                  <a:cubicBezTo>
                    <a:pt x="3" y="213"/>
                    <a:pt x="0" y="209"/>
                    <a:pt x="0" y="201"/>
                  </a:cubicBezTo>
                  <a:cubicBezTo>
                    <a:pt x="0" y="187"/>
                    <a:pt x="0" y="174"/>
                    <a:pt x="0" y="160"/>
                  </a:cubicBezTo>
                  <a:cubicBezTo>
                    <a:pt x="0" y="153"/>
                    <a:pt x="3" y="149"/>
                    <a:pt x="9" y="148"/>
                  </a:cubicBezTo>
                  <a:cubicBezTo>
                    <a:pt x="21" y="146"/>
                    <a:pt x="33" y="144"/>
                    <a:pt x="45" y="143"/>
                  </a:cubicBezTo>
                  <a:cubicBezTo>
                    <a:pt x="50" y="142"/>
                    <a:pt x="52" y="141"/>
                    <a:pt x="53" y="137"/>
                  </a:cubicBezTo>
                  <a:cubicBezTo>
                    <a:pt x="53" y="136"/>
                    <a:pt x="54" y="135"/>
                    <a:pt x="54" y="135"/>
                  </a:cubicBezTo>
                  <a:cubicBezTo>
                    <a:pt x="64" y="121"/>
                    <a:pt x="60" y="110"/>
                    <a:pt x="49" y="99"/>
                  </a:cubicBezTo>
                  <a:cubicBezTo>
                    <a:pt x="44" y="94"/>
                    <a:pt x="41" y="88"/>
                    <a:pt x="36" y="82"/>
                  </a:cubicBezTo>
                  <a:cubicBezTo>
                    <a:pt x="33" y="78"/>
                    <a:pt x="33" y="73"/>
                    <a:pt x="37" y="69"/>
                  </a:cubicBezTo>
                  <a:cubicBezTo>
                    <a:pt x="47" y="58"/>
                    <a:pt x="58" y="48"/>
                    <a:pt x="69" y="37"/>
                  </a:cubicBezTo>
                  <a:cubicBezTo>
                    <a:pt x="73" y="33"/>
                    <a:pt x="78" y="33"/>
                    <a:pt x="83" y="37"/>
                  </a:cubicBezTo>
                  <a:cubicBezTo>
                    <a:pt x="92" y="44"/>
                    <a:pt x="101" y="51"/>
                    <a:pt x="111" y="58"/>
                  </a:cubicBezTo>
                  <a:cubicBezTo>
                    <a:pt x="113" y="59"/>
                    <a:pt x="116" y="61"/>
                    <a:pt x="119" y="60"/>
                  </a:cubicBezTo>
                  <a:cubicBezTo>
                    <a:pt x="126" y="58"/>
                    <a:pt x="133" y="55"/>
                    <a:pt x="140" y="51"/>
                  </a:cubicBezTo>
                  <a:cubicBezTo>
                    <a:pt x="142" y="50"/>
                    <a:pt x="143" y="45"/>
                    <a:pt x="144" y="42"/>
                  </a:cubicBezTo>
                  <a:cubicBezTo>
                    <a:pt x="145" y="32"/>
                    <a:pt x="147" y="21"/>
                    <a:pt x="148" y="10"/>
                  </a:cubicBezTo>
                  <a:cubicBezTo>
                    <a:pt x="149" y="4"/>
                    <a:pt x="153" y="0"/>
                    <a:pt x="160" y="0"/>
                  </a:cubicBezTo>
                  <a:cubicBezTo>
                    <a:pt x="174" y="0"/>
                    <a:pt x="188" y="0"/>
                    <a:pt x="202" y="0"/>
                  </a:cubicBezTo>
                  <a:cubicBezTo>
                    <a:pt x="210" y="0"/>
                    <a:pt x="212" y="3"/>
                    <a:pt x="214" y="11"/>
                  </a:cubicBezTo>
                  <a:cubicBezTo>
                    <a:pt x="215" y="23"/>
                    <a:pt x="217" y="35"/>
                    <a:pt x="219" y="47"/>
                  </a:cubicBezTo>
                  <a:cubicBezTo>
                    <a:pt x="219" y="48"/>
                    <a:pt x="219" y="50"/>
                    <a:pt x="220" y="50"/>
                  </a:cubicBezTo>
                  <a:cubicBezTo>
                    <a:pt x="227" y="54"/>
                    <a:pt x="235" y="58"/>
                    <a:pt x="243" y="60"/>
                  </a:cubicBezTo>
                  <a:cubicBezTo>
                    <a:pt x="246" y="61"/>
                    <a:pt x="250" y="58"/>
                    <a:pt x="254" y="56"/>
                  </a:cubicBezTo>
                  <a:cubicBezTo>
                    <a:pt x="262" y="50"/>
                    <a:pt x="271" y="43"/>
                    <a:pt x="279" y="36"/>
                  </a:cubicBezTo>
                  <a:cubicBezTo>
                    <a:pt x="284" y="33"/>
                    <a:pt x="288" y="33"/>
                    <a:pt x="292" y="37"/>
                  </a:cubicBezTo>
                  <a:cubicBezTo>
                    <a:pt x="303" y="48"/>
                    <a:pt x="314" y="58"/>
                    <a:pt x="324" y="69"/>
                  </a:cubicBezTo>
                  <a:cubicBezTo>
                    <a:pt x="328" y="73"/>
                    <a:pt x="329" y="77"/>
                    <a:pt x="325" y="82"/>
                  </a:cubicBezTo>
                  <a:cubicBezTo>
                    <a:pt x="318" y="91"/>
                    <a:pt x="311" y="101"/>
                    <a:pt x="304" y="110"/>
                  </a:cubicBezTo>
                  <a:cubicBezTo>
                    <a:pt x="301" y="115"/>
                    <a:pt x="299" y="118"/>
                    <a:pt x="302" y="123"/>
                  </a:cubicBezTo>
                  <a:cubicBezTo>
                    <a:pt x="303" y="123"/>
                    <a:pt x="303" y="124"/>
                    <a:pt x="303" y="125"/>
                  </a:cubicBezTo>
                  <a:cubicBezTo>
                    <a:pt x="306" y="143"/>
                    <a:pt x="320" y="145"/>
                    <a:pt x="334" y="146"/>
                  </a:cubicBezTo>
                  <a:cubicBezTo>
                    <a:pt x="340" y="146"/>
                    <a:pt x="346" y="148"/>
                    <a:pt x="353" y="148"/>
                  </a:cubicBezTo>
                  <a:cubicBezTo>
                    <a:pt x="359" y="149"/>
                    <a:pt x="362" y="153"/>
                    <a:pt x="362" y="159"/>
                  </a:cubicBezTo>
                  <a:cubicBezTo>
                    <a:pt x="362" y="173"/>
                    <a:pt x="362" y="188"/>
                    <a:pt x="362" y="202"/>
                  </a:cubicBezTo>
                  <a:cubicBezTo>
                    <a:pt x="362" y="209"/>
                    <a:pt x="358" y="213"/>
                    <a:pt x="351" y="214"/>
                  </a:cubicBezTo>
                  <a:cubicBezTo>
                    <a:pt x="340" y="215"/>
                    <a:pt x="328" y="217"/>
                    <a:pt x="316" y="219"/>
                  </a:cubicBezTo>
                  <a:cubicBezTo>
                    <a:pt x="313" y="219"/>
                    <a:pt x="310" y="222"/>
                    <a:pt x="309" y="224"/>
                  </a:cubicBezTo>
                  <a:cubicBezTo>
                    <a:pt x="306" y="228"/>
                    <a:pt x="306" y="233"/>
                    <a:pt x="303" y="237"/>
                  </a:cubicBezTo>
                  <a:cubicBezTo>
                    <a:pt x="299" y="244"/>
                    <a:pt x="301" y="248"/>
                    <a:pt x="305" y="253"/>
                  </a:cubicBezTo>
                  <a:cubicBezTo>
                    <a:pt x="312" y="262"/>
                    <a:pt x="318" y="271"/>
                    <a:pt x="325" y="279"/>
                  </a:cubicBezTo>
                  <a:cubicBezTo>
                    <a:pt x="329" y="284"/>
                    <a:pt x="329" y="288"/>
                    <a:pt x="325" y="292"/>
                  </a:cubicBezTo>
                  <a:cubicBezTo>
                    <a:pt x="314" y="303"/>
                    <a:pt x="303" y="314"/>
                    <a:pt x="292" y="324"/>
                  </a:cubicBezTo>
                  <a:cubicBezTo>
                    <a:pt x="288" y="329"/>
                    <a:pt x="284" y="329"/>
                    <a:pt x="280" y="325"/>
                  </a:cubicBezTo>
                  <a:cubicBezTo>
                    <a:pt x="270" y="318"/>
                    <a:pt x="260" y="311"/>
                    <a:pt x="251" y="304"/>
                  </a:cubicBezTo>
                  <a:cubicBezTo>
                    <a:pt x="247" y="301"/>
                    <a:pt x="244" y="300"/>
                    <a:pt x="240" y="302"/>
                  </a:cubicBezTo>
                  <a:cubicBezTo>
                    <a:pt x="238" y="303"/>
                    <a:pt x="236" y="304"/>
                    <a:pt x="234" y="305"/>
                  </a:cubicBezTo>
                  <a:cubicBezTo>
                    <a:pt x="220" y="307"/>
                    <a:pt x="217" y="317"/>
                    <a:pt x="216" y="329"/>
                  </a:cubicBezTo>
                  <a:cubicBezTo>
                    <a:pt x="216" y="337"/>
                    <a:pt x="215" y="344"/>
                    <a:pt x="213" y="351"/>
                  </a:cubicBezTo>
                  <a:cubicBezTo>
                    <a:pt x="212" y="359"/>
                    <a:pt x="208" y="362"/>
                    <a:pt x="201" y="362"/>
                  </a:cubicBezTo>
                  <a:cubicBezTo>
                    <a:pt x="194" y="362"/>
                    <a:pt x="188" y="362"/>
                    <a:pt x="181" y="362"/>
                  </a:cubicBezTo>
                  <a:close/>
                  <a:moveTo>
                    <a:pt x="180" y="145"/>
                  </a:moveTo>
                  <a:cubicBezTo>
                    <a:pt x="160" y="145"/>
                    <a:pt x="144" y="160"/>
                    <a:pt x="144" y="181"/>
                  </a:cubicBezTo>
                  <a:cubicBezTo>
                    <a:pt x="144" y="201"/>
                    <a:pt x="160" y="217"/>
                    <a:pt x="181" y="217"/>
                  </a:cubicBezTo>
                  <a:cubicBezTo>
                    <a:pt x="201" y="218"/>
                    <a:pt x="217" y="201"/>
                    <a:pt x="217" y="181"/>
                  </a:cubicBezTo>
                  <a:cubicBezTo>
                    <a:pt x="217" y="160"/>
                    <a:pt x="201" y="145"/>
                    <a:pt x="180" y="145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ṧlïḋè"/>
            <p:cNvSpPr/>
            <p:nvPr/>
          </p:nvSpPr>
          <p:spPr bwMode="auto">
            <a:xfrm>
              <a:off x="8457406" y="3588544"/>
              <a:ext cx="609600" cy="608013"/>
            </a:xfrm>
            <a:custGeom>
              <a:avLst/>
              <a:gdLst>
                <a:gd name="T0" fmla="*/ 83 w 185"/>
                <a:gd name="T1" fmla="*/ 184 h 184"/>
                <a:gd name="T2" fmla="*/ 74 w 185"/>
                <a:gd name="T3" fmla="*/ 163 h 184"/>
                <a:gd name="T4" fmla="*/ 51 w 185"/>
                <a:gd name="T5" fmla="*/ 159 h 184"/>
                <a:gd name="T6" fmla="*/ 36 w 185"/>
                <a:gd name="T7" fmla="*/ 165 h 184"/>
                <a:gd name="T8" fmla="*/ 19 w 185"/>
                <a:gd name="T9" fmla="*/ 142 h 184"/>
                <a:gd name="T10" fmla="*/ 31 w 185"/>
                <a:gd name="T11" fmla="*/ 121 h 184"/>
                <a:gd name="T12" fmla="*/ 6 w 185"/>
                <a:gd name="T13" fmla="*/ 108 h 184"/>
                <a:gd name="T14" fmla="*/ 0 w 185"/>
                <a:gd name="T15" fmla="*/ 81 h 184"/>
                <a:gd name="T16" fmla="*/ 24 w 185"/>
                <a:gd name="T17" fmla="*/ 72 h 184"/>
                <a:gd name="T18" fmla="*/ 28 w 185"/>
                <a:gd name="T19" fmla="*/ 68 h 184"/>
                <a:gd name="T20" fmla="*/ 19 w 185"/>
                <a:gd name="T21" fmla="*/ 41 h 184"/>
                <a:gd name="T22" fmla="*/ 36 w 185"/>
                <a:gd name="T23" fmla="*/ 18 h 184"/>
                <a:gd name="T24" fmla="*/ 57 w 185"/>
                <a:gd name="T25" fmla="*/ 29 h 184"/>
                <a:gd name="T26" fmla="*/ 72 w 185"/>
                <a:gd name="T27" fmla="*/ 26 h 184"/>
                <a:gd name="T28" fmla="*/ 76 w 185"/>
                <a:gd name="T29" fmla="*/ 5 h 184"/>
                <a:gd name="T30" fmla="*/ 103 w 185"/>
                <a:gd name="T31" fmla="*/ 0 h 184"/>
                <a:gd name="T32" fmla="*/ 112 w 185"/>
                <a:gd name="T33" fmla="*/ 24 h 184"/>
                <a:gd name="T34" fmla="*/ 124 w 185"/>
                <a:gd name="T35" fmla="*/ 30 h 184"/>
                <a:gd name="T36" fmla="*/ 143 w 185"/>
                <a:gd name="T37" fmla="*/ 18 h 184"/>
                <a:gd name="T38" fmla="*/ 166 w 185"/>
                <a:gd name="T39" fmla="*/ 35 h 184"/>
                <a:gd name="T40" fmla="*/ 155 w 185"/>
                <a:gd name="T41" fmla="*/ 56 h 184"/>
                <a:gd name="T42" fmla="*/ 155 w 185"/>
                <a:gd name="T43" fmla="*/ 63 h 184"/>
                <a:gd name="T44" fmla="*/ 180 w 185"/>
                <a:gd name="T45" fmla="*/ 75 h 184"/>
                <a:gd name="T46" fmla="*/ 185 w 185"/>
                <a:gd name="T47" fmla="*/ 103 h 184"/>
                <a:gd name="T48" fmla="*/ 161 w 185"/>
                <a:gd name="T49" fmla="*/ 111 h 184"/>
                <a:gd name="T50" fmla="*/ 155 w 185"/>
                <a:gd name="T51" fmla="*/ 121 h 184"/>
                <a:gd name="T52" fmla="*/ 166 w 185"/>
                <a:gd name="T53" fmla="*/ 142 h 184"/>
                <a:gd name="T54" fmla="*/ 149 w 185"/>
                <a:gd name="T55" fmla="*/ 165 h 184"/>
                <a:gd name="T56" fmla="*/ 128 w 185"/>
                <a:gd name="T57" fmla="*/ 154 h 184"/>
                <a:gd name="T58" fmla="*/ 120 w 185"/>
                <a:gd name="T59" fmla="*/ 155 h 184"/>
                <a:gd name="T60" fmla="*/ 109 w 185"/>
                <a:gd name="T61" fmla="*/ 179 h 184"/>
                <a:gd name="T62" fmla="*/ 93 w 185"/>
                <a:gd name="T63" fmla="*/ 184 h 184"/>
                <a:gd name="T64" fmla="*/ 74 w 185"/>
                <a:gd name="T65" fmla="*/ 92 h 184"/>
                <a:gd name="T66" fmla="*/ 111 w 185"/>
                <a:gd name="T67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84">
                  <a:moveTo>
                    <a:pt x="93" y="184"/>
                  </a:moveTo>
                  <a:cubicBezTo>
                    <a:pt x="89" y="184"/>
                    <a:pt x="86" y="184"/>
                    <a:pt x="83" y="184"/>
                  </a:cubicBezTo>
                  <a:cubicBezTo>
                    <a:pt x="78" y="184"/>
                    <a:pt x="77" y="182"/>
                    <a:pt x="76" y="178"/>
                  </a:cubicBezTo>
                  <a:cubicBezTo>
                    <a:pt x="75" y="173"/>
                    <a:pt x="74" y="168"/>
                    <a:pt x="74" y="163"/>
                  </a:cubicBezTo>
                  <a:cubicBezTo>
                    <a:pt x="73" y="159"/>
                    <a:pt x="72" y="158"/>
                    <a:pt x="69" y="156"/>
                  </a:cubicBezTo>
                  <a:cubicBezTo>
                    <a:pt x="62" y="152"/>
                    <a:pt x="56" y="153"/>
                    <a:pt x="51" y="159"/>
                  </a:cubicBezTo>
                  <a:cubicBezTo>
                    <a:pt x="48" y="161"/>
                    <a:pt x="45" y="163"/>
                    <a:pt x="42" y="165"/>
                  </a:cubicBezTo>
                  <a:cubicBezTo>
                    <a:pt x="40" y="167"/>
                    <a:pt x="38" y="167"/>
                    <a:pt x="36" y="165"/>
                  </a:cubicBezTo>
                  <a:cubicBezTo>
                    <a:pt x="30" y="159"/>
                    <a:pt x="25" y="154"/>
                    <a:pt x="19" y="148"/>
                  </a:cubicBezTo>
                  <a:cubicBezTo>
                    <a:pt x="17" y="146"/>
                    <a:pt x="17" y="144"/>
                    <a:pt x="19" y="142"/>
                  </a:cubicBezTo>
                  <a:cubicBezTo>
                    <a:pt x="22" y="137"/>
                    <a:pt x="26" y="132"/>
                    <a:pt x="30" y="128"/>
                  </a:cubicBezTo>
                  <a:cubicBezTo>
                    <a:pt x="31" y="125"/>
                    <a:pt x="31" y="124"/>
                    <a:pt x="31" y="121"/>
                  </a:cubicBezTo>
                  <a:cubicBezTo>
                    <a:pt x="29" y="113"/>
                    <a:pt x="24" y="110"/>
                    <a:pt x="16" y="110"/>
                  </a:cubicBezTo>
                  <a:cubicBezTo>
                    <a:pt x="13" y="110"/>
                    <a:pt x="10" y="109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95"/>
                    <a:pt x="1" y="88"/>
                    <a:pt x="0" y="81"/>
                  </a:cubicBezTo>
                  <a:cubicBezTo>
                    <a:pt x="0" y="78"/>
                    <a:pt x="2" y="76"/>
                    <a:pt x="5" y="75"/>
                  </a:cubicBezTo>
                  <a:cubicBezTo>
                    <a:pt x="11" y="74"/>
                    <a:pt x="18" y="73"/>
                    <a:pt x="24" y="72"/>
                  </a:cubicBezTo>
                  <a:cubicBezTo>
                    <a:pt x="26" y="72"/>
                    <a:pt x="27" y="71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3" y="61"/>
                    <a:pt x="31" y="55"/>
                    <a:pt x="26" y="50"/>
                  </a:cubicBezTo>
                  <a:cubicBezTo>
                    <a:pt x="23" y="47"/>
                    <a:pt x="21" y="44"/>
                    <a:pt x="19" y="41"/>
                  </a:cubicBezTo>
                  <a:cubicBezTo>
                    <a:pt x="17" y="39"/>
                    <a:pt x="17" y="37"/>
                    <a:pt x="19" y="35"/>
                  </a:cubicBezTo>
                  <a:cubicBezTo>
                    <a:pt x="25" y="29"/>
                    <a:pt x="30" y="24"/>
                    <a:pt x="36" y="18"/>
                  </a:cubicBezTo>
                  <a:cubicBezTo>
                    <a:pt x="38" y="16"/>
                    <a:pt x="40" y="17"/>
                    <a:pt x="43" y="18"/>
                  </a:cubicBezTo>
                  <a:cubicBezTo>
                    <a:pt x="47" y="22"/>
                    <a:pt x="52" y="26"/>
                    <a:pt x="57" y="29"/>
                  </a:cubicBezTo>
                  <a:cubicBezTo>
                    <a:pt x="58" y="30"/>
                    <a:pt x="60" y="31"/>
                    <a:pt x="61" y="30"/>
                  </a:cubicBezTo>
                  <a:cubicBezTo>
                    <a:pt x="65" y="29"/>
                    <a:pt x="68" y="28"/>
                    <a:pt x="72" y="26"/>
                  </a:cubicBezTo>
                  <a:cubicBezTo>
                    <a:pt x="73" y="25"/>
                    <a:pt x="73" y="23"/>
                    <a:pt x="74" y="21"/>
                  </a:cubicBezTo>
                  <a:cubicBezTo>
                    <a:pt x="74" y="16"/>
                    <a:pt x="75" y="10"/>
                    <a:pt x="76" y="5"/>
                  </a:cubicBezTo>
                  <a:cubicBezTo>
                    <a:pt x="76" y="1"/>
                    <a:pt x="78" y="0"/>
                    <a:pt x="82" y="0"/>
                  </a:cubicBezTo>
                  <a:cubicBezTo>
                    <a:pt x="89" y="0"/>
                    <a:pt x="96" y="0"/>
                    <a:pt x="103" y="0"/>
                  </a:cubicBezTo>
                  <a:cubicBezTo>
                    <a:pt x="107" y="0"/>
                    <a:pt x="109" y="1"/>
                    <a:pt x="109" y="5"/>
                  </a:cubicBezTo>
                  <a:cubicBezTo>
                    <a:pt x="110" y="11"/>
                    <a:pt x="111" y="17"/>
                    <a:pt x="112" y="24"/>
                  </a:cubicBezTo>
                  <a:cubicBezTo>
                    <a:pt x="112" y="24"/>
                    <a:pt x="112" y="25"/>
                    <a:pt x="113" y="25"/>
                  </a:cubicBezTo>
                  <a:cubicBezTo>
                    <a:pt x="116" y="27"/>
                    <a:pt x="120" y="29"/>
                    <a:pt x="124" y="30"/>
                  </a:cubicBezTo>
                  <a:cubicBezTo>
                    <a:pt x="126" y="31"/>
                    <a:pt x="128" y="29"/>
                    <a:pt x="130" y="28"/>
                  </a:cubicBezTo>
                  <a:cubicBezTo>
                    <a:pt x="134" y="25"/>
                    <a:pt x="138" y="21"/>
                    <a:pt x="143" y="18"/>
                  </a:cubicBezTo>
                  <a:cubicBezTo>
                    <a:pt x="145" y="16"/>
                    <a:pt x="147" y="17"/>
                    <a:pt x="149" y="19"/>
                  </a:cubicBezTo>
                  <a:cubicBezTo>
                    <a:pt x="155" y="24"/>
                    <a:pt x="160" y="29"/>
                    <a:pt x="166" y="35"/>
                  </a:cubicBezTo>
                  <a:cubicBezTo>
                    <a:pt x="168" y="37"/>
                    <a:pt x="168" y="39"/>
                    <a:pt x="166" y="41"/>
                  </a:cubicBezTo>
                  <a:cubicBezTo>
                    <a:pt x="162" y="46"/>
                    <a:pt x="159" y="51"/>
                    <a:pt x="155" y="56"/>
                  </a:cubicBezTo>
                  <a:cubicBezTo>
                    <a:pt x="154" y="58"/>
                    <a:pt x="153" y="60"/>
                    <a:pt x="155" y="62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6" y="72"/>
                    <a:pt x="163" y="73"/>
                    <a:pt x="170" y="74"/>
                  </a:cubicBezTo>
                  <a:cubicBezTo>
                    <a:pt x="174" y="74"/>
                    <a:pt x="177" y="75"/>
                    <a:pt x="180" y="75"/>
                  </a:cubicBezTo>
                  <a:cubicBezTo>
                    <a:pt x="183" y="76"/>
                    <a:pt x="185" y="78"/>
                    <a:pt x="185" y="81"/>
                  </a:cubicBezTo>
                  <a:cubicBezTo>
                    <a:pt x="185" y="88"/>
                    <a:pt x="185" y="95"/>
                    <a:pt x="185" y="103"/>
                  </a:cubicBezTo>
                  <a:cubicBezTo>
                    <a:pt x="185" y="106"/>
                    <a:pt x="183" y="108"/>
                    <a:pt x="180" y="108"/>
                  </a:cubicBezTo>
                  <a:cubicBezTo>
                    <a:pt x="173" y="109"/>
                    <a:pt x="167" y="110"/>
                    <a:pt x="161" y="111"/>
                  </a:cubicBezTo>
                  <a:cubicBezTo>
                    <a:pt x="160" y="111"/>
                    <a:pt x="159" y="112"/>
                    <a:pt x="158" y="114"/>
                  </a:cubicBezTo>
                  <a:cubicBezTo>
                    <a:pt x="157" y="116"/>
                    <a:pt x="156" y="118"/>
                    <a:pt x="155" y="121"/>
                  </a:cubicBezTo>
                  <a:cubicBezTo>
                    <a:pt x="153" y="124"/>
                    <a:pt x="154" y="126"/>
                    <a:pt x="156" y="128"/>
                  </a:cubicBezTo>
                  <a:cubicBezTo>
                    <a:pt x="159" y="133"/>
                    <a:pt x="163" y="137"/>
                    <a:pt x="166" y="142"/>
                  </a:cubicBezTo>
                  <a:cubicBezTo>
                    <a:pt x="168" y="144"/>
                    <a:pt x="168" y="146"/>
                    <a:pt x="166" y="148"/>
                  </a:cubicBezTo>
                  <a:cubicBezTo>
                    <a:pt x="160" y="154"/>
                    <a:pt x="155" y="159"/>
                    <a:pt x="149" y="165"/>
                  </a:cubicBezTo>
                  <a:cubicBezTo>
                    <a:pt x="147" y="167"/>
                    <a:pt x="145" y="167"/>
                    <a:pt x="143" y="165"/>
                  </a:cubicBezTo>
                  <a:cubicBezTo>
                    <a:pt x="138" y="161"/>
                    <a:pt x="133" y="158"/>
                    <a:pt x="128" y="154"/>
                  </a:cubicBezTo>
                  <a:cubicBezTo>
                    <a:pt x="126" y="153"/>
                    <a:pt x="125" y="152"/>
                    <a:pt x="123" y="153"/>
                  </a:cubicBezTo>
                  <a:cubicBezTo>
                    <a:pt x="122" y="154"/>
                    <a:pt x="121" y="155"/>
                    <a:pt x="120" y="155"/>
                  </a:cubicBezTo>
                  <a:cubicBezTo>
                    <a:pt x="112" y="156"/>
                    <a:pt x="111" y="161"/>
                    <a:pt x="111" y="167"/>
                  </a:cubicBezTo>
                  <a:cubicBezTo>
                    <a:pt x="110" y="171"/>
                    <a:pt x="110" y="175"/>
                    <a:pt x="109" y="179"/>
                  </a:cubicBezTo>
                  <a:cubicBezTo>
                    <a:pt x="109" y="182"/>
                    <a:pt x="107" y="184"/>
                    <a:pt x="103" y="184"/>
                  </a:cubicBezTo>
                  <a:cubicBezTo>
                    <a:pt x="99" y="184"/>
                    <a:pt x="96" y="184"/>
                    <a:pt x="93" y="184"/>
                  </a:cubicBezTo>
                  <a:close/>
                  <a:moveTo>
                    <a:pt x="92" y="73"/>
                  </a:moveTo>
                  <a:cubicBezTo>
                    <a:pt x="82" y="73"/>
                    <a:pt x="74" y="81"/>
                    <a:pt x="74" y="92"/>
                  </a:cubicBezTo>
                  <a:cubicBezTo>
                    <a:pt x="74" y="102"/>
                    <a:pt x="82" y="110"/>
                    <a:pt x="92" y="110"/>
                  </a:cubicBezTo>
                  <a:cubicBezTo>
                    <a:pt x="103" y="110"/>
                    <a:pt x="111" y="102"/>
                    <a:pt x="111" y="92"/>
                  </a:cubicBezTo>
                  <a:cubicBezTo>
                    <a:pt x="111" y="81"/>
                    <a:pt x="103" y="73"/>
                    <a:pt x="92" y="73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şḻiďè"/>
            <p:cNvSpPr/>
            <p:nvPr/>
          </p:nvSpPr>
          <p:spPr bwMode="auto">
            <a:xfrm>
              <a:off x="6087269" y="1920082"/>
              <a:ext cx="3086100" cy="3424238"/>
            </a:xfrm>
            <a:custGeom>
              <a:avLst/>
              <a:gdLst>
                <a:gd name="T0" fmla="*/ 462 w 935"/>
                <a:gd name="T1" fmla="*/ 1038 h 1038"/>
                <a:gd name="T2" fmla="*/ 793 w 935"/>
                <a:gd name="T3" fmla="*/ 174 h 1038"/>
                <a:gd name="T4" fmla="*/ 174 w 935"/>
                <a:gd name="T5" fmla="*/ 142 h 1038"/>
                <a:gd name="T6" fmla="*/ 430 w 935"/>
                <a:gd name="T7" fmla="*/ 1018 h 1038"/>
                <a:gd name="T8" fmla="*/ 462 w 935"/>
                <a:gd name="T9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1038">
                  <a:moveTo>
                    <a:pt x="462" y="1038"/>
                  </a:moveTo>
                  <a:cubicBezTo>
                    <a:pt x="935" y="780"/>
                    <a:pt x="793" y="174"/>
                    <a:pt x="793" y="174"/>
                  </a:cubicBezTo>
                  <a:cubicBezTo>
                    <a:pt x="487" y="0"/>
                    <a:pt x="174" y="142"/>
                    <a:pt x="174" y="142"/>
                  </a:cubicBezTo>
                  <a:cubicBezTo>
                    <a:pt x="174" y="142"/>
                    <a:pt x="0" y="776"/>
                    <a:pt x="430" y="1018"/>
                  </a:cubicBezTo>
                  <a:cubicBezTo>
                    <a:pt x="438" y="1023"/>
                    <a:pt x="462" y="1038"/>
                    <a:pt x="462" y="1038"/>
                  </a:cubicBez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ṣlíḍé"/>
            <p:cNvSpPr/>
            <p:nvPr/>
          </p:nvSpPr>
          <p:spPr bwMode="auto">
            <a:xfrm>
              <a:off x="6361906" y="2174082"/>
              <a:ext cx="2554288" cy="2830513"/>
            </a:xfrm>
            <a:custGeom>
              <a:avLst/>
              <a:gdLst>
                <a:gd name="T0" fmla="*/ 382 w 774"/>
                <a:gd name="T1" fmla="*/ 858 h 858"/>
                <a:gd name="T2" fmla="*/ 656 w 774"/>
                <a:gd name="T3" fmla="*/ 143 h 858"/>
                <a:gd name="T4" fmla="*/ 144 w 774"/>
                <a:gd name="T5" fmla="*/ 117 h 858"/>
                <a:gd name="T6" fmla="*/ 355 w 774"/>
                <a:gd name="T7" fmla="*/ 842 h 858"/>
                <a:gd name="T8" fmla="*/ 382 w 774"/>
                <a:gd name="T9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4" h="858">
                  <a:moveTo>
                    <a:pt x="382" y="858"/>
                  </a:moveTo>
                  <a:cubicBezTo>
                    <a:pt x="774" y="644"/>
                    <a:pt x="656" y="143"/>
                    <a:pt x="656" y="143"/>
                  </a:cubicBezTo>
                  <a:cubicBezTo>
                    <a:pt x="403" y="0"/>
                    <a:pt x="144" y="117"/>
                    <a:pt x="144" y="117"/>
                  </a:cubicBezTo>
                  <a:cubicBezTo>
                    <a:pt x="144" y="117"/>
                    <a:pt x="0" y="642"/>
                    <a:pt x="355" y="842"/>
                  </a:cubicBezTo>
                  <a:cubicBezTo>
                    <a:pt x="362" y="846"/>
                    <a:pt x="382" y="858"/>
                    <a:pt x="382" y="858"/>
                  </a:cubicBezTo>
                  <a:close/>
                </a:path>
              </a:pathLst>
            </a:custGeom>
            <a:solidFill>
              <a:srgbClr val="1C2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ṧļíďè"/>
            <p:cNvSpPr/>
            <p:nvPr/>
          </p:nvSpPr>
          <p:spPr bwMode="auto">
            <a:xfrm>
              <a:off x="7106444" y="3071019"/>
              <a:ext cx="1054100" cy="1049338"/>
            </a:xfrm>
            <a:custGeom>
              <a:avLst/>
              <a:gdLst>
                <a:gd name="T0" fmla="*/ 308 w 319"/>
                <a:gd name="T1" fmla="*/ 179 h 318"/>
                <a:gd name="T2" fmla="*/ 140 w 319"/>
                <a:gd name="T3" fmla="*/ 307 h 318"/>
                <a:gd name="T4" fmla="*/ 11 w 319"/>
                <a:gd name="T5" fmla="*/ 140 h 318"/>
                <a:gd name="T6" fmla="*/ 179 w 319"/>
                <a:gd name="T7" fmla="*/ 11 h 318"/>
                <a:gd name="T8" fmla="*/ 308 w 319"/>
                <a:gd name="T9" fmla="*/ 17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8">
                  <a:moveTo>
                    <a:pt x="308" y="179"/>
                  </a:moveTo>
                  <a:cubicBezTo>
                    <a:pt x="297" y="261"/>
                    <a:pt x="222" y="318"/>
                    <a:pt x="140" y="307"/>
                  </a:cubicBezTo>
                  <a:cubicBezTo>
                    <a:pt x="58" y="297"/>
                    <a:pt x="0" y="222"/>
                    <a:pt x="11" y="140"/>
                  </a:cubicBezTo>
                  <a:cubicBezTo>
                    <a:pt x="22" y="58"/>
                    <a:pt x="97" y="0"/>
                    <a:pt x="179" y="11"/>
                  </a:cubicBezTo>
                  <a:cubicBezTo>
                    <a:pt x="261" y="22"/>
                    <a:pt x="319" y="97"/>
                    <a:pt x="308" y="17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ṡ1íḓe"/>
            <p:cNvSpPr/>
            <p:nvPr/>
          </p:nvSpPr>
          <p:spPr bwMode="auto">
            <a:xfrm>
              <a:off x="7417594" y="3272632"/>
              <a:ext cx="431800" cy="584200"/>
            </a:xfrm>
            <a:custGeom>
              <a:avLst/>
              <a:gdLst>
                <a:gd name="T0" fmla="*/ 111 w 131"/>
                <a:gd name="T1" fmla="*/ 65 h 177"/>
                <a:gd name="T2" fmla="*/ 115 w 131"/>
                <a:gd name="T3" fmla="*/ 65 h 177"/>
                <a:gd name="T4" fmla="*/ 131 w 131"/>
                <a:gd name="T5" fmla="*/ 81 h 177"/>
                <a:gd name="T6" fmla="*/ 131 w 131"/>
                <a:gd name="T7" fmla="*/ 161 h 177"/>
                <a:gd name="T8" fmla="*/ 116 w 131"/>
                <a:gd name="T9" fmla="*/ 176 h 177"/>
                <a:gd name="T10" fmla="*/ 78 w 131"/>
                <a:gd name="T11" fmla="*/ 176 h 177"/>
                <a:gd name="T12" fmla="*/ 16 w 131"/>
                <a:gd name="T13" fmla="*/ 177 h 177"/>
                <a:gd name="T14" fmla="*/ 0 w 131"/>
                <a:gd name="T15" fmla="*/ 165 h 177"/>
                <a:gd name="T16" fmla="*/ 0 w 131"/>
                <a:gd name="T17" fmla="*/ 161 h 177"/>
                <a:gd name="T18" fmla="*/ 0 w 131"/>
                <a:gd name="T19" fmla="*/ 81 h 177"/>
                <a:gd name="T20" fmla="*/ 9 w 131"/>
                <a:gd name="T21" fmla="*/ 67 h 177"/>
                <a:gd name="T22" fmla="*/ 16 w 131"/>
                <a:gd name="T23" fmla="*/ 65 h 177"/>
                <a:gd name="T24" fmla="*/ 20 w 131"/>
                <a:gd name="T25" fmla="*/ 65 h 177"/>
                <a:gd name="T26" fmla="*/ 20 w 131"/>
                <a:gd name="T27" fmla="*/ 64 h 177"/>
                <a:gd name="T28" fmla="*/ 20 w 131"/>
                <a:gd name="T29" fmla="*/ 49 h 177"/>
                <a:gd name="T30" fmla="*/ 58 w 131"/>
                <a:gd name="T31" fmla="*/ 4 h 177"/>
                <a:gd name="T32" fmla="*/ 110 w 131"/>
                <a:gd name="T33" fmla="*/ 40 h 177"/>
                <a:gd name="T34" fmla="*/ 111 w 131"/>
                <a:gd name="T35" fmla="*/ 49 h 177"/>
                <a:gd name="T36" fmla="*/ 111 w 131"/>
                <a:gd name="T37" fmla="*/ 64 h 177"/>
                <a:gd name="T38" fmla="*/ 111 w 131"/>
                <a:gd name="T39" fmla="*/ 65 h 177"/>
                <a:gd name="T40" fmla="*/ 65 w 131"/>
                <a:gd name="T41" fmla="*/ 74 h 177"/>
                <a:gd name="T42" fmla="*/ 16 w 131"/>
                <a:gd name="T43" fmla="*/ 74 h 177"/>
                <a:gd name="T44" fmla="*/ 8 w 131"/>
                <a:gd name="T45" fmla="*/ 82 h 177"/>
                <a:gd name="T46" fmla="*/ 8 w 131"/>
                <a:gd name="T47" fmla="*/ 160 h 177"/>
                <a:gd name="T48" fmla="*/ 16 w 131"/>
                <a:gd name="T49" fmla="*/ 168 h 177"/>
                <a:gd name="T50" fmla="*/ 115 w 131"/>
                <a:gd name="T51" fmla="*/ 168 h 177"/>
                <a:gd name="T52" fmla="*/ 116 w 131"/>
                <a:gd name="T53" fmla="*/ 168 h 177"/>
                <a:gd name="T54" fmla="*/ 123 w 131"/>
                <a:gd name="T55" fmla="*/ 161 h 177"/>
                <a:gd name="T56" fmla="*/ 123 w 131"/>
                <a:gd name="T57" fmla="*/ 81 h 177"/>
                <a:gd name="T58" fmla="*/ 119 w 131"/>
                <a:gd name="T59" fmla="*/ 75 h 177"/>
                <a:gd name="T60" fmla="*/ 115 w 131"/>
                <a:gd name="T61" fmla="*/ 74 h 177"/>
                <a:gd name="T62" fmla="*/ 65 w 131"/>
                <a:gd name="T63" fmla="*/ 74 h 177"/>
                <a:gd name="T64" fmla="*/ 102 w 131"/>
                <a:gd name="T65" fmla="*/ 65 h 177"/>
                <a:gd name="T66" fmla="*/ 102 w 131"/>
                <a:gd name="T67" fmla="*/ 64 h 177"/>
                <a:gd name="T68" fmla="*/ 102 w 131"/>
                <a:gd name="T69" fmla="*/ 49 h 177"/>
                <a:gd name="T70" fmla="*/ 101 w 131"/>
                <a:gd name="T71" fmla="*/ 40 h 177"/>
                <a:gd name="T72" fmla="*/ 59 w 131"/>
                <a:gd name="T73" fmla="*/ 13 h 177"/>
                <a:gd name="T74" fmla="*/ 29 w 131"/>
                <a:gd name="T75" fmla="*/ 47 h 177"/>
                <a:gd name="T76" fmla="*/ 29 w 131"/>
                <a:gd name="T77" fmla="*/ 65 h 177"/>
                <a:gd name="T78" fmla="*/ 29 w 131"/>
                <a:gd name="T79" fmla="*/ 65 h 177"/>
                <a:gd name="T80" fmla="*/ 102 w 131"/>
                <a:gd name="T81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1" h="177">
                  <a:moveTo>
                    <a:pt x="111" y="65"/>
                  </a:moveTo>
                  <a:cubicBezTo>
                    <a:pt x="112" y="65"/>
                    <a:pt x="114" y="65"/>
                    <a:pt x="115" y="65"/>
                  </a:cubicBezTo>
                  <a:cubicBezTo>
                    <a:pt x="124" y="65"/>
                    <a:pt x="131" y="72"/>
                    <a:pt x="131" y="81"/>
                  </a:cubicBezTo>
                  <a:cubicBezTo>
                    <a:pt x="131" y="108"/>
                    <a:pt x="131" y="134"/>
                    <a:pt x="131" y="161"/>
                  </a:cubicBezTo>
                  <a:cubicBezTo>
                    <a:pt x="131" y="170"/>
                    <a:pt x="125" y="176"/>
                    <a:pt x="116" y="176"/>
                  </a:cubicBezTo>
                  <a:cubicBezTo>
                    <a:pt x="103" y="176"/>
                    <a:pt x="91" y="176"/>
                    <a:pt x="78" y="176"/>
                  </a:cubicBezTo>
                  <a:cubicBezTo>
                    <a:pt x="58" y="177"/>
                    <a:pt x="37" y="177"/>
                    <a:pt x="16" y="177"/>
                  </a:cubicBezTo>
                  <a:cubicBezTo>
                    <a:pt x="8" y="177"/>
                    <a:pt x="2" y="172"/>
                    <a:pt x="0" y="165"/>
                  </a:cubicBezTo>
                  <a:cubicBezTo>
                    <a:pt x="0" y="163"/>
                    <a:pt x="0" y="162"/>
                    <a:pt x="0" y="161"/>
                  </a:cubicBezTo>
                  <a:cubicBezTo>
                    <a:pt x="0" y="134"/>
                    <a:pt x="0" y="108"/>
                    <a:pt x="0" y="81"/>
                  </a:cubicBezTo>
                  <a:cubicBezTo>
                    <a:pt x="0" y="75"/>
                    <a:pt x="3" y="70"/>
                    <a:pt x="9" y="67"/>
                  </a:cubicBezTo>
                  <a:cubicBezTo>
                    <a:pt x="11" y="66"/>
                    <a:pt x="13" y="65"/>
                    <a:pt x="16" y="65"/>
                  </a:cubicBezTo>
                  <a:cubicBezTo>
                    <a:pt x="17" y="65"/>
                    <a:pt x="18" y="65"/>
                    <a:pt x="20" y="65"/>
                  </a:cubicBezTo>
                  <a:cubicBezTo>
                    <a:pt x="20" y="65"/>
                    <a:pt x="20" y="64"/>
                    <a:pt x="20" y="64"/>
                  </a:cubicBezTo>
                  <a:cubicBezTo>
                    <a:pt x="20" y="59"/>
                    <a:pt x="20" y="54"/>
                    <a:pt x="20" y="49"/>
                  </a:cubicBezTo>
                  <a:cubicBezTo>
                    <a:pt x="20" y="27"/>
                    <a:pt x="36" y="8"/>
                    <a:pt x="58" y="4"/>
                  </a:cubicBezTo>
                  <a:cubicBezTo>
                    <a:pt x="82" y="0"/>
                    <a:pt x="105" y="16"/>
                    <a:pt x="110" y="40"/>
                  </a:cubicBezTo>
                  <a:cubicBezTo>
                    <a:pt x="110" y="43"/>
                    <a:pt x="111" y="46"/>
                    <a:pt x="111" y="49"/>
                  </a:cubicBezTo>
                  <a:cubicBezTo>
                    <a:pt x="111" y="54"/>
                    <a:pt x="111" y="59"/>
                    <a:pt x="111" y="64"/>
                  </a:cubicBezTo>
                  <a:cubicBezTo>
                    <a:pt x="111" y="64"/>
                    <a:pt x="111" y="65"/>
                    <a:pt x="111" y="65"/>
                  </a:cubicBezTo>
                  <a:close/>
                  <a:moveTo>
                    <a:pt x="65" y="74"/>
                  </a:moveTo>
                  <a:cubicBezTo>
                    <a:pt x="49" y="74"/>
                    <a:pt x="32" y="74"/>
                    <a:pt x="16" y="74"/>
                  </a:cubicBezTo>
                  <a:cubicBezTo>
                    <a:pt x="11" y="74"/>
                    <a:pt x="8" y="77"/>
                    <a:pt x="8" y="82"/>
                  </a:cubicBezTo>
                  <a:cubicBezTo>
                    <a:pt x="8" y="108"/>
                    <a:pt x="8" y="134"/>
                    <a:pt x="8" y="160"/>
                  </a:cubicBezTo>
                  <a:cubicBezTo>
                    <a:pt x="8" y="165"/>
                    <a:pt x="11" y="168"/>
                    <a:pt x="16" y="168"/>
                  </a:cubicBezTo>
                  <a:cubicBezTo>
                    <a:pt x="49" y="168"/>
                    <a:pt x="82" y="168"/>
                    <a:pt x="115" y="168"/>
                  </a:cubicBezTo>
                  <a:cubicBezTo>
                    <a:pt x="115" y="168"/>
                    <a:pt x="115" y="168"/>
                    <a:pt x="116" y="168"/>
                  </a:cubicBezTo>
                  <a:cubicBezTo>
                    <a:pt x="120" y="168"/>
                    <a:pt x="123" y="165"/>
                    <a:pt x="123" y="161"/>
                  </a:cubicBezTo>
                  <a:cubicBezTo>
                    <a:pt x="123" y="134"/>
                    <a:pt x="123" y="107"/>
                    <a:pt x="123" y="81"/>
                  </a:cubicBezTo>
                  <a:cubicBezTo>
                    <a:pt x="123" y="78"/>
                    <a:pt x="121" y="76"/>
                    <a:pt x="119" y="75"/>
                  </a:cubicBezTo>
                  <a:cubicBezTo>
                    <a:pt x="118" y="74"/>
                    <a:pt x="116" y="74"/>
                    <a:pt x="115" y="74"/>
                  </a:cubicBezTo>
                  <a:cubicBezTo>
                    <a:pt x="98" y="74"/>
                    <a:pt x="82" y="74"/>
                    <a:pt x="65" y="74"/>
                  </a:cubicBezTo>
                  <a:close/>
                  <a:moveTo>
                    <a:pt x="102" y="65"/>
                  </a:moveTo>
                  <a:cubicBezTo>
                    <a:pt x="102" y="65"/>
                    <a:pt x="102" y="64"/>
                    <a:pt x="102" y="64"/>
                  </a:cubicBezTo>
                  <a:cubicBezTo>
                    <a:pt x="102" y="59"/>
                    <a:pt x="102" y="54"/>
                    <a:pt x="102" y="49"/>
                  </a:cubicBezTo>
                  <a:cubicBezTo>
                    <a:pt x="102" y="46"/>
                    <a:pt x="102" y="43"/>
                    <a:pt x="101" y="40"/>
                  </a:cubicBezTo>
                  <a:cubicBezTo>
                    <a:pt x="96" y="21"/>
                    <a:pt x="78" y="10"/>
                    <a:pt x="59" y="13"/>
                  </a:cubicBezTo>
                  <a:cubicBezTo>
                    <a:pt x="42" y="16"/>
                    <a:pt x="30" y="30"/>
                    <a:pt x="29" y="47"/>
                  </a:cubicBezTo>
                  <a:cubicBezTo>
                    <a:pt x="29" y="53"/>
                    <a:pt x="29" y="59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53" y="65"/>
                    <a:pt x="78" y="65"/>
                    <a:pt x="102" y="65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ṥḻíḓè"/>
            <p:cNvSpPr/>
            <p:nvPr/>
          </p:nvSpPr>
          <p:spPr bwMode="auto">
            <a:xfrm>
              <a:off x="7555706" y="3548857"/>
              <a:ext cx="152400" cy="241300"/>
            </a:xfrm>
            <a:custGeom>
              <a:avLst/>
              <a:gdLst>
                <a:gd name="T0" fmla="*/ 10 w 46"/>
                <a:gd name="T1" fmla="*/ 51 h 73"/>
                <a:gd name="T2" fmla="*/ 10 w 46"/>
                <a:gd name="T3" fmla="*/ 42 h 73"/>
                <a:gd name="T4" fmla="*/ 10 w 46"/>
                <a:gd name="T5" fmla="*/ 41 h 73"/>
                <a:gd name="T6" fmla="*/ 2 w 46"/>
                <a:gd name="T7" fmla="*/ 18 h 73"/>
                <a:gd name="T8" fmla="*/ 20 w 46"/>
                <a:gd name="T9" fmla="*/ 2 h 73"/>
                <a:gd name="T10" fmla="*/ 45 w 46"/>
                <a:gd name="T11" fmla="*/ 21 h 73"/>
                <a:gd name="T12" fmla="*/ 37 w 46"/>
                <a:gd name="T13" fmla="*/ 41 h 73"/>
                <a:gd name="T14" fmla="*/ 37 w 46"/>
                <a:gd name="T15" fmla="*/ 42 h 73"/>
                <a:gd name="T16" fmla="*/ 37 w 46"/>
                <a:gd name="T17" fmla="*/ 59 h 73"/>
                <a:gd name="T18" fmla="*/ 26 w 46"/>
                <a:gd name="T19" fmla="*/ 72 h 73"/>
                <a:gd name="T20" fmla="*/ 10 w 46"/>
                <a:gd name="T21" fmla="*/ 59 h 73"/>
                <a:gd name="T22" fmla="*/ 10 w 46"/>
                <a:gd name="T23" fmla="*/ 51 h 73"/>
                <a:gd name="T24" fmla="*/ 19 w 46"/>
                <a:gd name="T25" fmla="*/ 49 h 73"/>
                <a:gd name="T26" fmla="*/ 19 w 46"/>
                <a:gd name="T27" fmla="*/ 59 h 73"/>
                <a:gd name="T28" fmla="*/ 22 w 46"/>
                <a:gd name="T29" fmla="*/ 63 h 73"/>
                <a:gd name="T30" fmla="*/ 28 w 46"/>
                <a:gd name="T31" fmla="*/ 59 h 73"/>
                <a:gd name="T32" fmla="*/ 28 w 46"/>
                <a:gd name="T33" fmla="*/ 40 h 73"/>
                <a:gd name="T34" fmla="*/ 31 w 46"/>
                <a:gd name="T35" fmla="*/ 35 h 73"/>
                <a:gd name="T36" fmla="*/ 36 w 46"/>
                <a:gd name="T37" fmla="*/ 21 h 73"/>
                <a:gd name="T38" fmla="*/ 25 w 46"/>
                <a:gd name="T39" fmla="*/ 10 h 73"/>
                <a:gd name="T40" fmla="*/ 11 w 46"/>
                <a:gd name="T41" fmla="*/ 19 h 73"/>
                <a:gd name="T42" fmla="*/ 17 w 46"/>
                <a:gd name="T43" fmla="*/ 35 h 73"/>
                <a:gd name="T44" fmla="*/ 19 w 46"/>
                <a:gd name="T45" fmla="*/ 39 h 73"/>
                <a:gd name="T46" fmla="*/ 19 w 46"/>
                <a:gd name="T47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73">
                  <a:moveTo>
                    <a:pt x="10" y="51"/>
                  </a:moveTo>
                  <a:cubicBezTo>
                    <a:pt x="10" y="48"/>
                    <a:pt x="10" y="45"/>
                    <a:pt x="10" y="42"/>
                  </a:cubicBezTo>
                  <a:cubicBezTo>
                    <a:pt x="10" y="42"/>
                    <a:pt x="10" y="41"/>
                    <a:pt x="10" y="41"/>
                  </a:cubicBezTo>
                  <a:cubicBezTo>
                    <a:pt x="3" y="35"/>
                    <a:pt x="0" y="27"/>
                    <a:pt x="2" y="18"/>
                  </a:cubicBezTo>
                  <a:cubicBezTo>
                    <a:pt x="5" y="9"/>
                    <a:pt x="11" y="4"/>
                    <a:pt x="20" y="2"/>
                  </a:cubicBezTo>
                  <a:cubicBezTo>
                    <a:pt x="32" y="0"/>
                    <a:pt x="44" y="9"/>
                    <a:pt x="45" y="21"/>
                  </a:cubicBezTo>
                  <a:cubicBezTo>
                    <a:pt x="46" y="29"/>
                    <a:pt x="44" y="35"/>
                    <a:pt x="37" y="41"/>
                  </a:cubicBezTo>
                  <a:cubicBezTo>
                    <a:pt x="37" y="41"/>
                    <a:pt x="37" y="42"/>
                    <a:pt x="37" y="42"/>
                  </a:cubicBezTo>
                  <a:cubicBezTo>
                    <a:pt x="37" y="48"/>
                    <a:pt x="37" y="53"/>
                    <a:pt x="37" y="59"/>
                  </a:cubicBezTo>
                  <a:cubicBezTo>
                    <a:pt x="37" y="65"/>
                    <a:pt x="32" y="70"/>
                    <a:pt x="26" y="72"/>
                  </a:cubicBezTo>
                  <a:cubicBezTo>
                    <a:pt x="18" y="73"/>
                    <a:pt x="10" y="67"/>
                    <a:pt x="10" y="59"/>
                  </a:cubicBezTo>
                  <a:cubicBezTo>
                    <a:pt x="10" y="56"/>
                    <a:pt x="10" y="54"/>
                    <a:pt x="10" y="51"/>
                  </a:cubicBezTo>
                  <a:close/>
                  <a:moveTo>
                    <a:pt x="19" y="49"/>
                  </a:moveTo>
                  <a:cubicBezTo>
                    <a:pt x="19" y="52"/>
                    <a:pt x="19" y="55"/>
                    <a:pt x="19" y="59"/>
                  </a:cubicBezTo>
                  <a:cubicBezTo>
                    <a:pt x="19" y="61"/>
                    <a:pt x="20" y="62"/>
                    <a:pt x="22" y="63"/>
                  </a:cubicBezTo>
                  <a:cubicBezTo>
                    <a:pt x="25" y="64"/>
                    <a:pt x="28" y="62"/>
                    <a:pt x="28" y="59"/>
                  </a:cubicBezTo>
                  <a:cubicBezTo>
                    <a:pt x="28" y="52"/>
                    <a:pt x="28" y="46"/>
                    <a:pt x="28" y="40"/>
                  </a:cubicBezTo>
                  <a:cubicBezTo>
                    <a:pt x="28" y="37"/>
                    <a:pt x="29" y="36"/>
                    <a:pt x="31" y="35"/>
                  </a:cubicBezTo>
                  <a:cubicBezTo>
                    <a:pt x="35" y="32"/>
                    <a:pt x="38" y="26"/>
                    <a:pt x="36" y="21"/>
                  </a:cubicBezTo>
                  <a:cubicBezTo>
                    <a:pt x="35" y="15"/>
                    <a:pt x="30" y="11"/>
                    <a:pt x="25" y="10"/>
                  </a:cubicBezTo>
                  <a:cubicBezTo>
                    <a:pt x="19" y="10"/>
                    <a:pt x="13" y="14"/>
                    <a:pt x="11" y="19"/>
                  </a:cubicBezTo>
                  <a:cubicBezTo>
                    <a:pt x="9" y="25"/>
                    <a:pt x="11" y="32"/>
                    <a:pt x="17" y="35"/>
                  </a:cubicBezTo>
                  <a:cubicBezTo>
                    <a:pt x="18" y="36"/>
                    <a:pt x="19" y="37"/>
                    <a:pt x="19" y="39"/>
                  </a:cubicBezTo>
                  <a:cubicBezTo>
                    <a:pt x="19" y="42"/>
                    <a:pt x="19" y="46"/>
                    <a:pt x="19" y="49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ṩḷîḍê"/>
            <p:cNvSpPr/>
            <p:nvPr/>
          </p:nvSpPr>
          <p:spPr bwMode="auto">
            <a:xfrm>
              <a:off x="6050756" y="1497807"/>
              <a:ext cx="941388" cy="936625"/>
            </a:xfrm>
            <a:custGeom>
              <a:avLst/>
              <a:gdLst>
                <a:gd name="T0" fmla="*/ 165 w 285"/>
                <a:gd name="T1" fmla="*/ 207 h 284"/>
                <a:gd name="T2" fmla="*/ 141 w 285"/>
                <a:gd name="T3" fmla="*/ 14 h 284"/>
                <a:gd name="T4" fmla="*/ 72 w 285"/>
                <a:gd name="T5" fmla="*/ 195 h 284"/>
                <a:gd name="T6" fmla="*/ 82 w 285"/>
                <a:gd name="T7" fmla="*/ 282 h 284"/>
                <a:gd name="T8" fmla="*/ 140 w 285"/>
                <a:gd name="T9" fmla="*/ 284 h 284"/>
                <a:gd name="T10" fmla="*/ 165 w 285"/>
                <a:gd name="T11" fmla="*/ 20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4">
                  <a:moveTo>
                    <a:pt x="165" y="207"/>
                  </a:moveTo>
                  <a:cubicBezTo>
                    <a:pt x="212" y="174"/>
                    <a:pt x="285" y="29"/>
                    <a:pt x="141" y="14"/>
                  </a:cubicBezTo>
                  <a:cubicBezTo>
                    <a:pt x="0" y="0"/>
                    <a:pt x="25" y="160"/>
                    <a:pt x="72" y="195"/>
                  </a:cubicBezTo>
                  <a:cubicBezTo>
                    <a:pt x="92" y="209"/>
                    <a:pt x="82" y="282"/>
                    <a:pt x="82" y="282"/>
                  </a:cubicBezTo>
                  <a:cubicBezTo>
                    <a:pt x="140" y="284"/>
                    <a:pt x="140" y="284"/>
                    <a:pt x="140" y="284"/>
                  </a:cubicBezTo>
                  <a:cubicBezTo>
                    <a:pt x="140" y="284"/>
                    <a:pt x="143" y="223"/>
                    <a:pt x="165" y="207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sḻiďe"/>
            <p:cNvSpPr/>
            <p:nvPr/>
          </p:nvSpPr>
          <p:spPr bwMode="auto">
            <a:xfrm>
              <a:off x="6288881" y="1672432"/>
              <a:ext cx="376238" cy="822325"/>
            </a:xfrm>
            <a:custGeom>
              <a:avLst/>
              <a:gdLst>
                <a:gd name="T0" fmla="*/ 30 w 114"/>
                <a:gd name="T1" fmla="*/ 231 h 249"/>
                <a:gd name="T2" fmla="*/ 50 w 114"/>
                <a:gd name="T3" fmla="*/ 87 h 249"/>
                <a:gd name="T4" fmla="*/ 30 w 114"/>
                <a:gd name="T5" fmla="*/ 43 h 249"/>
                <a:gd name="T6" fmla="*/ 14 w 114"/>
                <a:gd name="T7" fmla="*/ 48 h 249"/>
                <a:gd name="T8" fmla="*/ 38 w 114"/>
                <a:gd name="T9" fmla="*/ 101 h 249"/>
                <a:gd name="T10" fmla="*/ 78 w 114"/>
                <a:gd name="T11" fmla="*/ 61 h 249"/>
                <a:gd name="T12" fmla="*/ 72 w 114"/>
                <a:gd name="T13" fmla="*/ 4 h 249"/>
                <a:gd name="T14" fmla="*/ 55 w 114"/>
                <a:gd name="T15" fmla="*/ 34 h 249"/>
                <a:gd name="T16" fmla="*/ 63 w 114"/>
                <a:gd name="T17" fmla="*/ 91 h 249"/>
                <a:gd name="T18" fmla="*/ 111 w 114"/>
                <a:gd name="T19" fmla="*/ 71 h 249"/>
                <a:gd name="T20" fmla="*/ 97 w 114"/>
                <a:gd name="T21" fmla="*/ 60 h 249"/>
                <a:gd name="T22" fmla="*/ 75 w 114"/>
                <a:gd name="T23" fmla="*/ 94 h 249"/>
                <a:gd name="T24" fmla="*/ 44 w 114"/>
                <a:gd name="T25" fmla="*/ 248 h 249"/>
                <a:gd name="T26" fmla="*/ 48 w 114"/>
                <a:gd name="T27" fmla="*/ 248 h 249"/>
                <a:gd name="T28" fmla="*/ 63 w 114"/>
                <a:gd name="T29" fmla="*/ 141 h 249"/>
                <a:gd name="T30" fmla="*/ 93 w 114"/>
                <a:gd name="T31" fmla="*/ 69 h 249"/>
                <a:gd name="T32" fmla="*/ 103 w 114"/>
                <a:gd name="T33" fmla="*/ 60 h 249"/>
                <a:gd name="T34" fmla="*/ 101 w 114"/>
                <a:gd name="T35" fmla="*/ 79 h 249"/>
                <a:gd name="T36" fmla="*/ 71 w 114"/>
                <a:gd name="T37" fmla="*/ 93 h 249"/>
                <a:gd name="T38" fmla="*/ 57 w 114"/>
                <a:gd name="T39" fmla="*/ 52 h 249"/>
                <a:gd name="T40" fmla="*/ 67 w 114"/>
                <a:gd name="T41" fmla="*/ 8 h 249"/>
                <a:gd name="T42" fmla="*/ 71 w 114"/>
                <a:gd name="T43" fmla="*/ 6 h 249"/>
                <a:gd name="T44" fmla="*/ 78 w 114"/>
                <a:gd name="T45" fmla="*/ 14 h 249"/>
                <a:gd name="T46" fmla="*/ 79 w 114"/>
                <a:gd name="T47" fmla="*/ 41 h 249"/>
                <a:gd name="T48" fmla="*/ 54 w 114"/>
                <a:gd name="T49" fmla="*/ 94 h 249"/>
                <a:gd name="T50" fmla="*/ 13 w 114"/>
                <a:gd name="T51" fmla="*/ 59 h 249"/>
                <a:gd name="T52" fmla="*/ 19 w 114"/>
                <a:gd name="T53" fmla="*/ 47 h 249"/>
                <a:gd name="T54" fmla="*/ 35 w 114"/>
                <a:gd name="T55" fmla="*/ 52 h 249"/>
                <a:gd name="T56" fmla="*/ 47 w 114"/>
                <a:gd name="T57" fmla="*/ 111 h 249"/>
                <a:gd name="T58" fmla="*/ 26 w 114"/>
                <a:gd name="T59" fmla="*/ 231 h 249"/>
                <a:gd name="T60" fmla="*/ 30 w 114"/>
                <a:gd name="T61" fmla="*/ 23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249">
                  <a:moveTo>
                    <a:pt x="30" y="231"/>
                  </a:moveTo>
                  <a:cubicBezTo>
                    <a:pt x="33" y="183"/>
                    <a:pt x="57" y="136"/>
                    <a:pt x="50" y="87"/>
                  </a:cubicBezTo>
                  <a:cubicBezTo>
                    <a:pt x="48" y="74"/>
                    <a:pt x="44" y="51"/>
                    <a:pt x="30" y="43"/>
                  </a:cubicBezTo>
                  <a:cubicBezTo>
                    <a:pt x="24" y="40"/>
                    <a:pt x="18" y="42"/>
                    <a:pt x="14" y="48"/>
                  </a:cubicBezTo>
                  <a:cubicBezTo>
                    <a:pt x="0" y="67"/>
                    <a:pt x="16" y="97"/>
                    <a:pt x="38" y="101"/>
                  </a:cubicBezTo>
                  <a:cubicBezTo>
                    <a:pt x="60" y="104"/>
                    <a:pt x="73" y="78"/>
                    <a:pt x="78" y="61"/>
                  </a:cubicBezTo>
                  <a:cubicBezTo>
                    <a:pt x="83" y="49"/>
                    <a:pt x="92" y="10"/>
                    <a:pt x="72" y="4"/>
                  </a:cubicBezTo>
                  <a:cubicBezTo>
                    <a:pt x="59" y="0"/>
                    <a:pt x="56" y="27"/>
                    <a:pt x="55" y="34"/>
                  </a:cubicBezTo>
                  <a:cubicBezTo>
                    <a:pt x="52" y="50"/>
                    <a:pt x="49" y="78"/>
                    <a:pt x="63" y="91"/>
                  </a:cubicBezTo>
                  <a:cubicBezTo>
                    <a:pt x="78" y="104"/>
                    <a:pt x="106" y="87"/>
                    <a:pt x="111" y="71"/>
                  </a:cubicBezTo>
                  <a:cubicBezTo>
                    <a:pt x="114" y="61"/>
                    <a:pt x="106" y="54"/>
                    <a:pt x="97" y="60"/>
                  </a:cubicBezTo>
                  <a:cubicBezTo>
                    <a:pt x="87" y="67"/>
                    <a:pt x="80" y="83"/>
                    <a:pt x="75" y="94"/>
                  </a:cubicBezTo>
                  <a:cubicBezTo>
                    <a:pt x="54" y="141"/>
                    <a:pt x="44" y="196"/>
                    <a:pt x="44" y="248"/>
                  </a:cubicBezTo>
                  <a:cubicBezTo>
                    <a:pt x="44" y="249"/>
                    <a:pt x="48" y="249"/>
                    <a:pt x="48" y="248"/>
                  </a:cubicBezTo>
                  <a:cubicBezTo>
                    <a:pt x="48" y="212"/>
                    <a:pt x="54" y="176"/>
                    <a:pt x="63" y="141"/>
                  </a:cubicBezTo>
                  <a:cubicBezTo>
                    <a:pt x="70" y="116"/>
                    <a:pt x="78" y="90"/>
                    <a:pt x="93" y="69"/>
                  </a:cubicBezTo>
                  <a:cubicBezTo>
                    <a:pt x="95" y="67"/>
                    <a:pt x="100" y="60"/>
                    <a:pt x="103" y="60"/>
                  </a:cubicBezTo>
                  <a:cubicBezTo>
                    <a:pt x="113" y="60"/>
                    <a:pt x="104" y="76"/>
                    <a:pt x="101" y="79"/>
                  </a:cubicBezTo>
                  <a:cubicBezTo>
                    <a:pt x="95" y="86"/>
                    <a:pt x="81" y="97"/>
                    <a:pt x="71" y="93"/>
                  </a:cubicBezTo>
                  <a:cubicBezTo>
                    <a:pt x="57" y="88"/>
                    <a:pt x="57" y="64"/>
                    <a:pt x="57" y="52"/>
                  </a:cubicBezTo>
                  <a:cubicBezTo>
                    <a:pt x="58" y="38"/>
                    <a:pt x="59" y="20"/>
                    <a:pt x="67" y="8"/>
                  </a:cubicBezTo>
                  <a:cubicBezTo>
                    <a:pt x="68" y="6"/>
                    <a:pt x="69" y="5"/>
                    <a:pt x="71" y="6"/>
                  </a:cubicBezTo>
                  <a:cubicBezTo>
                    <a:pt x="74" y="6"/>
                    <a:pt x="77" y="12"/>
                    <a:pt x="78" y="14"/>
                  </a:cubicBezTo>
                  <a:cubicBezTo>
                    <a:pt x="81" y="23"/>
                    <a:pt x="80" y="32"/>
                    <a:pt x="79" y="41"/>
                  </a:cubicBezTo>
                  <a:cubicBezTo>
                    <a:pt x="77" y="59"/>
                    <a:pt x="69" y="82"/>
                    <a:pt x="54" y="94"/>
                  </a:cubicBezTo>
                  <a:cubicBezTo>
                    <a:pt x="33" y="111"/>
                    <a:pt x="10" y="81"/>
                    <a:pt x="13" y="59"/>
                  </a:cubicBezTo>
                  <a:cubicBezTo>
                    <a:pt x="14" y="55"/>
                    <a:pt x="16" y="50"/>
                    <a:pt x="19" y="47"/>
                  </a:cubicBezTo>
                  <a:cubicBezTo>
                    <a:pt x="25" y="40"/>
                    <a:pt x="32" y="47"/>
                    <a:pt x="35" y="52"/>
                  </a:cubicBezTo>
                  <a:cubicBezTo>
                    <a:pt x="46" y="69"/>
                    <a:pt x="48" y="91"/>
                    <a:pt x="47" y="111"/>
                  </a:cubicBezTo>
                  <a:cubicBezTo>
                    <a:pt x="45" y="151"/>
                    <a:pt x="29" y="190"/>
                    <a:pt x="26" y="231"/>
                  </a:cubicBezTo>
                  <a:cubicBezTo>
                    <a:pt x="26" y="232"/>
                    <a:pt x="30" y="232"/>
                    <a:pt x="30" y="23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ś1iḓê"/>
            <p:cNvSpPr/>
            <p:nvPr/>
          </p:nvSpPr>
          <p:spPr bwMode="auto">
            <a:xfrm>
              <a:off x="6255544" y="2424907"/>
              <a:ext cx="323850" cy="207963"/>
            </a:xfrm>
            <a:custGeom>
              <a:avLst/>
              <a:gdLst>
                <a:gd name="T0" fmla="*/ 7 w 98"/>
                <a:gd name="T1" fmla="*/ 0 h 63"/>
                <a:gd name="T2" fmla="*/ 19 w 98"/>
                <a:gd name="T3" fmla="*/ 22 h 63"/>
                <a:gd name="T4" fmla="*/ 46 w 98"/>
                <a:gd name="T5" fmla="*/ 62 h 63"/>
                <a:gd name="T6" fmla="*/ 71 w 98"/>
                <a:gd name="T7" fmla="*/ 30 h 63"/>
                <a:gd name="T8" fmla="*/ 89 w 98"/>
                <a:gd name="T9" fmla="*/ 4 h 63"/>
                <a:gd name="T10" fmla="*/ 7 w 98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63">
                  <a:moveTo>
                    <a:pt x="7" y="0"/>
                  </a:moveTo>
                  <a:cubicBezTo>
                    <a:pt x="7" y="0"/>
                    <a:pt x="0" y="22"/>
                    <a:pt x="19" y="22"/>
                  </a:cubicBezTo>
                  <a:cubicBezTo>
                    <a:pt x="19" y="22"/>
                    <a:pt x="7" y="60"/>
                    <a:pt x="46" y="62"/>
                  </a:cubicBezTo>
                  <a:cubicBezTo>
                    <a:pt x="75" y="63"/>
                    <a:pt x="71" y="30"/>
                    <a:pt x="71" y="30"/>
                  </a:cubicBezTo>
                  <a:cubicBezTo>
                    <a:pt x="71" y="30"/>
                    <a:pt x="98" y="32"/>
                    <a:pt x="89" y="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90A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ṡḻïdê"/>
            <p:cNvSpPr/>
            <p:nvPr/>
          </p:nvSpPr>
          <p:spPr bwMode="auto">
            <a:xfrm>
              <a:off x="6319044" y="2537619"/>
              <a:ext cx="168275" cy="6350"/>
            </a:xfrm>
            <a:prstGeom prst="line">
              <a:avLst/>
            </a:prstGeom>
            <a:noFill/>
            <a:ln w="12700" cap="rnd">
              <a:solidFill>
                <a:srgbClr val="FDFDF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ŝlïḋè"/>
            <p:cNvSpPr/>
            <p:nvPr/>
          </p:nvSpPr>
          <p:spPr bwMode="auto">
            <a:xfrm>
              <a:off x="6325394" y="2569369"/>
              <a:ext cx="150813" cy="11113"/>
            </a:xfrm>
            <a:prstGeom prst="line">
              <a:avLst/>
            </a:prstGeom>
            <a:noFill/>
            <a:ln w="12700" cap="rnd">
              <a:solidFill>
                <a:srgbClr val="FDFDF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Sḻïḍê"/>
            <p:cNvSpPr/>
            <p:nvPr/>
          </p:nvSpPr>
          <p:spPr bwMode="auto">
            <a:xfrm>
              <a:off x="5417344" y="5258594"/>
              <a:ext cx="933450" cy="101600"/>
            </a:xfrm>
            <a:prstGeom prst="ellipse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ṥľïḍê"/>
            <p:cNvSpPr/>
            <p:nvPr/>
          </p:nvSpPr>
          <p:spPr bwMode="auto">
            <a:xfrm>
              <a:off x="5414169" y="3961607"/>
              <a:ext cx="936625" cy="1214438"/>
            </a:xfrm>
            <a:custGeom>
              <a:avLst/>
              <a:gdLst>
                <a:gd name="T0" fmla="*/ 104 w 590"/>
                <a:gd name="T1" fmla="*/ 611 h 765"/>
                <a:gd name="T2" fmla="*/ 590 w 590"/>
                <a:gd name="T3" fmla="*/ 611 h 765"/>
                <a:gd name="T4" fmla="*/ 590 w 590"/>
                <a:gd name="T5" fmla="*/ 0 h 765"/>
                <a:gd name="T6" fmla="*/ 0 w 590"/>
                <a:gd name="T7" fmla="*/ 0 h 765"/>
                <a:gd name="T8" fmla="*/ 0 w 590"/>
                <a:gd name="T9" fmla="*/ 765 h 765"/>
                <a:gd name="T10" fmla="*/ 104 w 590"/>
                <a:gd name="T11" fmla="*/ 61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765">
                  <a:moveTo>
                    <a:pt x="104" y="611"/>
                  </a:moveTo>
                  <a:lnTo>
                    <a:pt x="590" y="611"/>
                  </a:lnTo>
                  <a:lnTo>
                    <a:pt x="590" y="0"/>
                  </a:lnTo>
                  <a:lnTo>
                    <a:pt x="0" y="0"/>
                  </a:lnTo>
                  <a:lnTo>
                    <a:pt x="0" y="765"/>
                  </a:lnTo>
                  <a:lnTo>
                    <a:pt x="104" y="611"/>
                  </a:lnTo>
                  <a:close/>
                </a:path>
              </a:pathLst>
            </a:custGeom>
            <a:solidFill>
              <a:srgbClr val="1C2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ṣľïḑè"/>
            <p:cNvSpPr/>
            <p:nvPr/>
          </p:nvSpPr>
          <p:spPr bwMode="auto">
            <a:xfrm>
              <a:off x="5796756" y="4252119"/>
              <a:ext cx="171450" cy="230188"/>
            </a:xfrm>
            <a:custGeom>
              <a:avLst/>
              <a:gdLst>
                <a:gd name="T0" fmla="*/ 44 w 52"/>
                <a:gd name="T1" fmla="*/ 26 h 70"/>
                <a:gd name="T2" fmla="*/ 46 w 52"/>
                <a:gd name="T3" fmla="*/ 26 h 70"/>
                <a:gd name="T4" fmla="*/ 52 w 52"/>
                <a:gd name="T5" fmla="*/ 32 h 70"/>
                <a:gd name="T6" fmla="*/ 52 w 52"/>
                <a:gd name="T7" fmla="*/ 64 h 70"/>
                <a:gd name="T8" fmla="*/ 46 w 52"/>
                <a:gd name="T9" fmla="*/ 70 h 70"/>
                <a:gd name="T10" fmla="*/ 31 w 52"/>
                <a:gd name="T11" fmla="*/ 70 h 70"/>
                <a:gd name="T12" fmla="*/ 6 w 52"/>
                <a:gd name="T13" fmla="*/ 70 h 70"/>
                <a:gd name="T14" fmla="*/ 0 w 52"/>
                <a:gd name="T15" fmla="*/ 65 h 70"/>
                <a:gd name="T16" fmla="*/ 0 w 52"/>
                <a:gd name="T17" fmla="*/ 64 h 70"/>
                <a:gd name="T18" fmla="*/ 0 w 52"/>
                <a:gd name="T19" fmla="*/ 32 h 70"/>
                <a:gd name="T20" fmla="*/ 4 w 52"/>
                <a:gd name="T21" fmla="*/ 27 h 70"/>
                <a:gd name="T22" fmla="*/ 6 w 52"/>
                <a:gd name="T23" fmla="*/ 26 h 70"/>
                <a:gd name="T24" fmla="*/ 8 w 52"/>
                <a:gd name="T25" fmla="*/ 26 h 70"/>
                <a:gd name="T26" fmla="*/ 8 w 52"/>
                <a:gd name="T27" fmla="*/ 26 h 70"/>
                <a:gd name="T28" fmla="*/ 8 w 52"/>
                <a:gd name="T29" fmla="*/ 20 h 70"/>
                <a:gd name="T30" fmla="*/ 23 w 52"/>
                <a:gd name="T31" fmla="*/ 2 h 70"/>
                <a:gd name="T32" fmla="*/ 44 w 52"/>
                <a:gd name="T33" fmla="*/ 16 h 70"/>
                <a:gd name="T34" fmla="*/ 44 w 52"/>
                <a:gd name="T35" fmla="*/ 20 h 70"/>
                <a:gd name="T36" fmla="*/ 44 w 52"/>
                <a:gd name="T37" fmla="*/ 25 h 70"/>
                <a:gd name="T38" fmla="*/ 44 w 52"/>
                <a:gd name="T39" fmla="*/ 26 h 70"/>
                <a:gd name="T40" fmla="*/ 26 w 52"/>
                <a:gd name="T41" fmla="*/ 29 h 70"/>
                <a:gd name="T42" fmla="*/ 6 w 52"/>
                <a:gd name="T43" fmla="*/ 30 h 70"/>
                <a:gd name="T44" fmla="*/ 3 w 52"/>
                <a:gd name="T45" fmla="*/ 33 h 70"/>
                <a:gd name="T46" fmla="*/ 4 w 52"/>
                <a:gd name="T47" fmla="*/ 64 h 70"/>
                <a:gd name="T48" fmla="*/ 7 w 52"/>
                <a:gd name="T49" fmla="*/ 67 h 70"/>
                <a:gd name="T50" fmla="*/ 45 w 52"/>
                <a:gd name="T51" fmla="*/ 66 h 70"/>
                <a:gd name="T52" fmla="*/ 46 w 52"/>
                <a:gd name="T53" fmla="*/ 66 h 70"/>
                <a:gd name="T54" fmla="*/ 49 w 52"/>
                <a:gd name="T55" fmla="*/ 64 h 70"/>
                <a:gd name="T56" fmla="*/ 49 w 52"/>
                <a:gd name="T57" fmla="*/ 32 h 70"/>
                <a:gd name="T58" fmla="*/ 47 w 52"/>
                <a:gd name="T59" fmla="*/ 30 h 70"/>
                <a:gd name="T60" fmla="*/ 46 w 52"/>
                <a:gd name="T61" fmla="*/ 29 h 70"/>
                <a:gd name="T62" fmla="*/ 26 w 52"/>
                <a:gd name="T63" fmla="*/ 29 h 70"/>
                <a:gd name="T64" fmla="*/ 40 w 52"/>
                <a:gd name="T65" fmla="*/ 26 h 70"/>
                <a:gd name="T66" fmla="*/ 40 w 52"/>
                <a:gd name="T67" fmla="*/ 26 h 70"/>
                <a:gd name="T68" fmla="*/ 40 w 52"/>
                <a:gd name="T69" fmla="*/ 19 h 70"/>
                <a:gd name="T70" fmla="*/ 40 w 52"/>
                <a:gd name="T71" fmla="*/ 16 h 70"/>
                <a:gd name="T72" fmla="*/ 23 w 52"/>
                <a:gd name="T73" fmla="*/ 5 h 70"/>
                <a:gd name="T74" fmla="*/ 12 w 52"/>
                <a:gd name="T75" fmla="*/ 19 h 70"/>
                <a:gd name="T76" fmla="*/ 12 w 52"/>
                <a:gd name="T77" fmla="*/ 26 h 70"/>
                <a:gd name="T78" fmla="*/ 12 w 52"/>
                <a:gd name="T79" fmla="*/ 26 h 70"/>
                <a:gd name="T80" fmla="*/ 40 w 52"/>
                <a:gd name="T81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70">
                  <a:moveTo>
                    <a:pt x="44" y="26"/>
                  </a:moveTo>
                  <a:cubicBezTo>
                    <a:pt x="45" y="26"/>
                    <a:pt x="45" y="26"/>
                    <a:pt x="46" y="26"/>
                  </a:cubicBezTo>
                  <a:cubicBezTo>
                    <a:pt x="49" y="26"/>
                    <a:pt x="52" y="29"/>
                    <a:pt x="52" y="32"/>
                  </a:cubicBezTo>
                  <a:cubicBezTo>
                    <a:pt x="52" y="43"/>
                    <a:pt x="52" y="53"/>
                    <a:pt x="52" y="64"/>
                  </a:cubicBezTo>
                  <a:cubicBezTo>
                    <a:pt x="52" y="67"/>
                    <a:pt x="49" y="70"/>
                    <a:pt x="46" y="70"/>
                  </a:cubicBezTo>
                  <a:cubicBezTo>
                    <a:pt x="41" y="70"/>
                    <a:pt x="36" y="70"/>
                    <a:pt x="31" y="70"/>
                  </a:cubicBezTo>
                  <a:cubicBezTo>
                    <a:pt x="23" y="70"/>
                    <a:pt x="15" y="70"/>
                    <a:pt x="6" y="70"/>
                  </a:cubicBezTo>
                  <a:cubicBezTo>
                    <a:pt x="3" y="70"/>
                    <a:pt x="1" y="68"/>
                    <a:pt x="0" y="65"/>
                  </a:cubicBezTo>
                  <a:cubicBezTo>
                    <a:pt x="0" y="65"/>
                    <a:pt x="0" y="64"/>
                    <a:pt x="0" y="64"/>
                  </a:cubicBezTo>
                  <a:cubicBezTo>
                    <a:pt x="0" y="53"/>
                    <a:pt x="0" y="43"/>
                    <a:pt x="0" y="32"/>
                  </a:cubicBezTo>
                  <a:cubicBezTo>
                    <a:pt x="0" y="30"/>
                    <a:pt x="1" y="28"/>
                    <a:pt x="4" y="27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4"/>
                    <a:pt x="8" y="22"/>
                    <a:pt x="8" y="20"/>
                  </a:cubicBezTo>
                  <a:cubicBezTo>
                    <a:pt x="8" y="11"/>
                    <a:pt x="14" y="4"/>
                    <a:pt x="23" y="2"/>
                  </a:cubicBezTo>
                  <a:cubicBezTo>
                    <a:pt x="32" y="0"/>
                    <a:pt x="42" y="7"/>
                    <a:pt x="44" y="16"/>
                  </a:cubicBezTo>
                  <a:cubicBezTo>
                    <a:pt x="44" y="17"/>
                    <a:pt x="44" y="18"/>
                    <a:pt x="44" y="20"/>
                  </a:cubicBezTo>
                  <a:cubicBezTo>
                    <a:pt x="44" y="22"/>
                    <a:pt x="44" y="24"/>
                    <a:pt x="44" y="25"/>
                  </a:cubicBezTo>
                  <a:lnTo>
                    <a:pt x="44" y="26"/>
                  </a:lnTo>
                  <a:close/>
                  <a:moveTo>
                    <a:pt x="26" y="29"/>
                  </a:moveTo>
                  <a:cubicBezTo>
                    <a:pt x="19" y="30"/>
                    <a:pt x="13" y="30"/>
                    <a:pt x="6" y="30"/>
                  </a:cubicBezTo>
                  <a:cubicBezTo>
                    <a:pt x="5" y="30"/>
                    <a:pt x="3" y="31"/>
                    <a:pt x="3" y="33"/>
                  </a:cubicBezTo>
                  <a:cubicBezTo>
                    <a:pt x="3" y="43"/>
                    <a:pt x="3" y="53"/>
                    <a:pt x="4" y="64"/>
                  </a:cubicBezTo>
                  <a:cubicBezTo>
                    <a:pt x="4" y="65"/>
                    <a:pt x="5" y="67"/>
                    <a:pt x="7" y="67"/>
                  </a:cubicBezTo>
                  <a:cubicBezTo>
                    <a:pt x="20" y="67"/>
                    <a:pt x="32" y="67"/>
                    <a:pt x="45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7" y="66"/>
                    <a:pt x="49" y="65"/>
                    <a:pt x="49" y="64"/>
                  </a:cubicBezTo>
                  <a:cubicBezTo>
                    <a:pt x="49" y="53"/>
                    <a:pt x="49" y="43"/>
                    <a:pt x="49" y="32"/>
                  </a:cubicBezTo>
                  <a:cubicBezTo>
                    <a:pt x="49" y="31"/>
                    <a:pt x="48" y="30"/>
                    <a:pt x="47" y="30"/>
                  </a:cubicBezTo>
                  <a:cubicBezTo>
                    <a:pt x="47" y="30"/>
                    <a:pt x="46" y="29"/>
                    <a:pt x="46" y="29"/>
                  </a:cubicBezTo>
                  <a:cubicBezTo>
                    <a:pt x="39" y="29"/>
                    <a:pt x="33" y="29"/>
                    <a:pt x="26" y="29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40" y="24"/>
                    <a:pt x="41" y="22"/>
                    <a:pt x="40" y="19"/>
                  </a:cubicBezTo>
                  <a:cubicBezTo>
                    <a:pt x="40" y="18"/>
                    <a:pt x="40" y="17"/>
                    <a:pt x="40" y="16"/>
                  </a:cubicBezTo>
                  <a:cubicBezTo>
                    <a:pt x="38" y="9"/>
                    <a:pt x="31" y="4"/>
                    <a:pt x="23" y="5"/>
                  </a:cubicBezTo>
                  <a:cubicBezTo>
                    <a:pt x="17" y="7"/>
                    <a:pt x="12" y="12"/>
                    <a:pt x="12" y="19"/>
                  </a:cubicBezTo>
                  <a:cubicBezTo>
                    <a:pt x="11" y="21"/>
                    <a:pt x="12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1" y="26"/>
                    <a:pt x="31" y="26"/>
                    <a:pt x="40" y="26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ṧḷïďè"/>
            <p:cNvSpPr/>
            <p:nvPr/>
          </p:nvSpPr>
          <p:spPr bwMode="auto">
            <a:xfrm>
              <a:off x="5853906" y="4361657"/>
              <a:ext cx="58738" cy="95250"/>
            </a:xfrm>
            <a:custGeom>
              <a:avLst/>
              <a:gdLst>
                <a:gd name="T0" fmla="*/ 4 w 18"/>
                <a:gd name="T1" fmla="*/ 21 h 29"/>
                <a:gd name="T2" fmla="*/ 4 w 18"/>
                <a:gd name="T3" fmla="*/ 17 h 29"/>
                <a:gd name="T4" fmla="*/ 4 w 18"/>
                <a:gd name="T5" fmla="*/ 17 h 29"/>
                <a:gd name="T6" fmla="*/ 1 w 18"/>
                <a:gd name="T7" fmla="*/ 8 h 29"/>
                <a:gd name="T8" fmla="*/ 8 w 18"/>
                <a:gd name="T9" fmla="*/ 1 h 29"/>
                <a:gd name="T10" fmla="*/ 18 w 18"/>
                <a:gd name="T11" fmla="*/ 9 h 29"/>
                <a:gd name="T12" fmla="*/ 15 w 18"/>
                <a:gd name="T13" fmla="*/ 16 h 29"/>
                <a:gd name="T14" fmla="*/ 14 w 18"/>
                <a:gd name="T15" fmla="*/ 17 h 29"/>
                <a:gd name="T16" fmla="*/ 14 w 18"/>
                <a:gd name="T17" fmla="*/ 24 h 29"/>
                <a:gd name="T18" fmla="*/ 10 w 18"/>
                <a:gd name="T19" fmla="*/ 29 h 29"/>
                <a:gd name="T20" fmla="*/ 4 w 18"/>
                <a:gd name="T21" fmla="*/ 24 h 29"/>
                <a:gd name="T22" fmla="*/ 4 w 18"/>
                <a:gd name="T23" fmla="*/ 21 h 29"/>
                <a:gd name="T24" fmla="*/ 7 w 18"/>
                <a:gd name="T25" fmla="*/ 20 h 29"/>
                <a:gd name="T26" fmla="*/ 7 w 18"/>
                <a:gd name="T27" fmla="*/ 24 h 29"/>
                <a:gd name="T28" fmla="*/ 9 w 18"/>
                <a:gd name="T29" fmla="*/ 25 h 29"/>
                <a:gd name="T30" fmla="*/ 11 w 18"/>
                <a:gd name="T31" fmla="*/ 24 h 29"/>
                <a:gd name="T32" fmla="*/ 11 w 18"/>
                <a:gd name="T33" fmla="*/ 16 h 29"/>
                <a:gd name="T34" fmla="*/ 12 w 18"/>
                <a:gd name="T35" fmla="*/ 14 h 29"/>
                <a:gd name="T36" fmla="*/ 14 w 18"/>
                <a:gd name="T37" fmla="*/ 9 h 29"/>
                <a:gd name="T38" fmla="*/ 10 w 18"/>
                <a:gd name="T39" fmla="*/ 5 h 29"/>
                <a:gd name="T40" fmla="*/ 4 w 18"/>
                <a:gd name="T41" fmla="*/ 8 h 29"/>
                <a:gd name="T42" fmla="*/ 6 w 18"/>
                <a:gd name="T43" fmla="*/ 14 h 29"/>
                <a:gd name="T44" fmla="*/ 7 w 18"/>
                <a:gd name="T45" fmla="*/ 16 h 29"/>
                <a:gd name="T46" fmla="*/ 7 w 18"/>
                <a:gd name="T4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9">
                  <a:moveTo>
                    <a:pt x="4" y="21"/>
                  </a:moveTo>
                  <a:cubicBezTo>
                    <a:pt x="4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4"/>
                    <a:pt x="0" y="11"/>
                    <a:pt x="1" y="8"/>
                  </a:cubicBezTo>
                  <a:cubicBezTo>
                    <a:pt x="2" y="4"/>
                    <a:pt x="4" y="2"/>
                    <a:pt x="8" y="1"/>
                  </a:cubicBezTo>
                  <a:cubicBezTo>
                    <a:pt x="12" y="0"/>
                    <a:pt x="17" y="4"/>
                    <a:pt x="18" y="9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9"/>
                    <a:pt x="14" y="21"/>
                    <a:pt x="14" y="24"/>
                  </a:cubicBezTo>
                  <a:cubicBezTo>
                    <a:pt x="14" y="26"/>
                    <a:pt x="13" y="28"/>
                    <a:pt x="10" y="29"/>
                  </a:cubicBezTo>
                  <a:cubicBezTo>
                    <a:pt x="7" y="29"/>
                    <a:pt x="4" y="27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lose/>
                  <a:moveTo>
                    <a:pt x="7" y="20"/>
                  </a:moveTo>
                  <a:cubicBezTo>
                    <a:pt x="7" y="21"/>
                    <a:pt x="7" y="22"/>
                    <a:pt x="7" y="24"/>
                  </a:cubicBezTo>
                  <a:cubicBezTo>
                    <a:pt x="7" y="24"/>
                    <a:pt x="8" y="25"/>
                    <a:pt x="9" y="25"/>
                  </a:cubicBezTo>
                  <a:cubicBezTo>
                    <a:pt x="10" y="26"/>
                    <a:pt x="11" y="25"/>
                    <a:pt x="11" y="24"/>
                  </a:cubicBezTo>
                  <a:cubicBezTo>
                    <a:pt x="11" y="21"/>
                    <a:pt x="11" y="19"/>
                    <a:pt x="11" y="16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4" y="13"/>
                    <a:pt x="15" y="11"/>
                    <a:pt x="14" y="9"/>
                  </a:cubicBezTo>
                  <a:cubicBezTo>
                    <a:pt x="14" y="6"/>
                    <a:pt x="12" y="5"/>
                    <a:pt x="10" y="5"/>
                  </a:cubicBezTo>
                  <a:cubicBezTo>
                    <a:pt x="7" y="4"/>
                    <a:pt x="5" y="6"/>
                    <a:pt x="4" y="8"/>
                  </a:cubicBezTo>
                  <a:cubicBezTo>
                    <a:pt x="3" y="10"/>
                    <a:pt x="4" y="13"/>
                    <a:pt x="6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7" y="18"/>
                    <a:pt x="7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Sľïḑé"/>
            <p:cNvSpPr/>
            <p:nvPr/>
          </p:nvSpPr>
          <p:spPr bwMode="auto">
            <a:xfrm>
              <a:off x="5542756" y="4142582"/>
              <a:ext cx="679450" cy="587375"/>
            </a:xfrm>
            <a:custGeom>
              <a:avLst/>
              <a:gdLst>
                <a:gd name="T0" fmla="*/ 206 w 206"/>
                <a:gd name="T1" fmla="*/ 159 h 178"/>
                <a:gd name="T2" fmla="*/ 206 w 206"/>
                <a:gd name="T3" fmla="*/ 174 h 178"/>
                <a:gd name="T4" fmla="*/ 199 w 206"/>
                <a:gd name="T5" fmla="*/ 177 h 178"/>
                <a:gd name="T6" fmla="*/ 75 w 206"/>
                <a:gd name="T7" fmla="*/ 177 h 178"/>
                <a:gd name="T8" fmla="*/ 6 w 206"/>
                <a:gd name="T9" fmla="*/ 177 h 178"/>
                <a:gd name="T10" fmla="*/ 0 w 206"/>
                <a:gd name="T11" fmla="*/ 174 h 178"/>
                <a:gd name="T12" fmla="*/ 0 w 206"/>
                <a:gd name="T13" fmla="*/ 159 h 178"/>
                <a:gd name="T14" fmla="*/ 11 w 206"/>
                <a:gd name="T15" fmla="*/ 138 h 178"/>
                <a:gd name="T16" fmla="*/ 13 w 206"/>
                <a:gd name="T17" fmla="*/ 130 h 178"/>
                <a:gd name="T18" fmla="*/ 13 w 206"/>
                <a:gd name="T19" fmla="*/ 23 h 178"/>
                <a:gd name="T20" fmla="*/ 36 w 206"/>
                <a:gd name="T21" fmla="*/ 0 h 178"/>
                <a:gd name="T22" fmla="*/ 171 w 206"/>
                <a:gd name="T23" fmla="*/ 0 h 178"/>
                <a:gd name="T24" fmla="*/ 193 w 206"/>
                <a:gd name="T25" fmla="*/ 23 h 178"/>
                <a:gd name="T26" fmla="*/ 193 w 206"/>
                <a:gd name="T27" fmla="*/ 122 h 178"/>
                <a:gd name="T28" fmla="*/ 197 w 206"/>
                <a:gd name="T29" fmla="*/ 145 h 178"/>
                <a:gd name="T30" fmla="*/ 195 w 206"/>
                <a:gd name="T31" fmla="*/ 151 h 178"/>
                <a:gd name="T32" fmla="*/ 191 w 206"/>
                <a:gd name="T33" fmla="*/ 147 h 178"/>
                <a:gd name="T34" fmla="*/ 178 w 206"/>
                <a:gd name="T35" fmla="*/ 138 h 178"/>
                <a:gd name="T36" fmla="*/ 23 w 206"/>
                <a:gd name="T37" fmla="*/ 138 h 178"/>
                <a:gd name="T38" fmla="*/ 16 w 206"/>
                <a:gd name="T39" fmla="*/ 143 h 178"/>
                <a:gd name="T40" fmla="*/ 8 w 206"/>
                <a:gd name="T41" fmla="*/ 158 h 178"/>
                <a:gd name="T42" fmla="*/ 7 w 206"/>
                <a:gd name="T43" fmla="*/ 161 h 178"/>
                <a:gd name="T44" fmla="*/ 14 w 206"/>
                <a:gd name="T45" fmla="*/ 170 h 178"/>
                <a:gd name="T46" fmla="*/ 194 w 206"/>
                <a:gd name="T47" fmla="*/ 170 h 178"/>
                <a:gd name="T48" fmla="*/ 199 w 206"/>
                <a:gd name="T49" fmla="*/ 168 h 178"/>
                <a:gd name="T50" fmla="*/ 195 w 206"/>
                <a:gd name="T51" fmla="*/ 164 h 178"/>
                <a:gd name="T52" fmla="*/ 94 w 206"/>
                <a:gd name="T53" fmla="*/ 164 h 178"/>
                <a:gd name="T54" fmla="*/ 20 w 206"/>
                <a:gd name="T55" fmla="*/ 164 h 178"/>
                <a:gd name="T56" fmla="*/ 17 w 206"/>
                <a:gd name="T57" fmla="*/ 164 h 178"/>
                <a:gd name="T58" fmla="*/ 13 w 206"/>
                <a:gd name="T59" fmla="*/ 161 h 178"/>
                <a:gd name="T60" fmla="*/ 17 w 206"/>
                <a:gd name="T61" fmla="*/ 157 h 178"/>
                <a:gd name="T62" fmla="*/ 20 w 206"/>
                <a:gd name="T63" fmla="*/ 157 h 178"/>
                <a:gd name="T64" fmla="*/ 199 w 206"/>
                <a:gd name="T65" fmla="*/ 157 h 178"/>
                <a:gd name="T66" fmla="*/ 206 w 206"/>
                <a:gd name="T67" fmla="*/ 159 h 178"/>
                <a:gd name="T68" fmla="*/ 103 w 206"/>
                <a:gd name="T69" fmla="*/ 132 h 178"/>
                <a:gd name="T70" fmla="*/ 182 w 206"/>
                <a:gd name="T71" fmla="*/ 132 h 178"/>
                <a:gd name="T72" fmla="*/ 187 w 206"/>
                <a:gd name="T73" fmla="*/ 127 h 178"/>
                <a:gd name="T74" fmla="*/ 187 w 206"/>
                <a:gd name="T75" fmla="*/ 22 h 178"/>
                <a:gd name="T76" fmla="*/ 172 w 206"/>
                <a:gd name="T77" fmla="*/ 7 h 178"/>
                <a:gd name="T78" fmla="*/ 35 w 206"/>
                <a:gd name="T79" fmla="*/ 7 h 178"/>
                <a:gd name="T80" fmla="*/ 20 w 206"/>
                <a:gd name="T81" fmla="*/ 22 h 178"/>
                <a:gd name="T82" fmla="*/ 19 w 206"/>
                <a:gd name="T83" fmla="*/ 127 h 178"/>
                <a:gd name="T84" fmla="*/ 24 w 206"/>
                <a:gd name="T85" fmla="*/ 132 h 178"/>
                <a:gd name="T86" fmla="*/ 103 w 206"/>
                <a:gd name="T87" fmla="*/ 1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178">
                  <a:moveTo>
                    <a:pt x="206" y="159"/>
                  </a:moveTo>
                  <a:cubicBezTo>
                    <a:pt x="206" y="164"/>
                    <a:pt x="206" y="169"/>
                    <a:pt x="206" y="174"/>
                  </a:cubicBezTo>
                  <a:cubicBezTo>
                    <a:pt x="204" y="178"/>
                    <a:pt x="202" y="177"/>
                    <a:pt x="199" y="177"/>
                  </a:cubicBezTo>
                  <a:cubicBezTo>
                    <a:pt x="158" y="177"/>
                    <a:pt x="116" y="177"/>
                    <a:pt x="75" y="177"/>
                  </a:cubicBezTo>
                  <a:cubicBezTo>
                    <a:pt x="52" y="177"/>
                    <a:pt x="29" y="177"/>
                    <a:pt x="6" y="177"/>
                  </a:cubicBezTo>
                  <a:cubicBezTo>
                    <a:pt x="4" y="177"/>
                    <a:pt x="2" y="177"/>
                    <a:pt x="0" y="174"/>
                  </a:cubicBezTo>
                  <a:cubicBezTo>
                    <a:pt x="0" y="169"/>
                    <a:pt x="0" y="164"/>
                    <a:pt x="0" y="159"/>
                  </a:cubicBezTo>
                  <a:cubicBezTo>
                    <a:pt x="4" y="152"/>
                    <a:pt x="7" y="145"/>
                    <a:pt x="11" y="138"/>
                  </a:cubicBezTo>
                  <a:cubicBezTo>
                    <a:pt x="12" y="136"/>
                    <a:pt x="13" y="133"/>
                    <a:pt x="13" y="130"/>
                  </a:cubicBezTo>
                  <a:cubicBezTo>
                    <a:pt x="13" y="94"/>
                    <a:pt x="13" y="59"/>
                    <a:pt x="13" y="23"/>
                  </a:cubicBezTo>
                  <a:cubicBezTo>
                    <a:pt x="13" y="8"/>
                    <a:pt x="21" y="0"/>
                    <a:pt x="36" y="0"/>
                  </a:cubicBezTo>
                  <a:cubicBezTo>
                    <a:pt x="81" y="0"/>
                    <a:pt x="126" y="0"/>
                    <a:pt x="171" y="0"/>
                  </a:cubicBezTo>
                  <a:cubicBezTo>
                    <a:pt x="185" y="0"/>
                    <a:pt x="193" y="8"/>
                    <a:pt x="193" y="23"/>
                  </a:cubicBezTo>
                  <a:cubicBezTo>
                    <a:pt x="193" y="56"/>
                    <a:pt x="193" y="89"/>
                    <a:pt x="193" y="122"/>
                  </a:cubicBezTo>
                  <a:cubicBezTo>
                    <a:pt x="193" y="130"/>
                    <a:pt x="193" y="138"/>
                    <a:pt x="197" y="145"/>
                  </a:cubicBezTo>
                  <a:cubicBezTo>
                    <a:pt x="198" y="147"/>
                    <a:pt x="198" y="150"/>
                    <a:pt x="195" y="151"/>
                  </a:cubicBezTo>
                  <a:cubicBezTo>
                    <a:pt x="192" y="151"/>
                    <a:pt x="191" y="149"/>
                    <a:pt x="191" y="147"/>
                  </a:cubicBezTo>
                  <a:cubicBezTo>
                    <a:pt x="187" y="138"/>
                    <a:pt x="187" y="138"/>
                    <a:pt x="178" y="138"/>
                  </a:cubicBezTo>
                  <a:cubicBezTo>
                    <a:pt x="126" y="138"/>
                    <a:pt x="75" y="138"/>
                    <a:pt x="23" y="138"/>
                  </a:cubicBezTo>
                  <a:cubicBezTo>
                    <a:pt x="19" y="138"/>
                    <a:pt x="17" y="139"/>
                    <a:pt x="16" y="143"/>
                  </a:cubicBezTo>
                  <a:cubicBezTo>
                    <a:pt x="14" y="148"/>
                    <a:pt x="11" y="153"/>
                    <a:pt x="8" y="158"/>
                  </a:cubicBezTo>
                  <a:cubicBezTo>
                    <a:pt x="8" y="159"/>
                    <a:pt x="7" y="160"/>
                    <a:pt x="7" y="161"/>
                  </a:cubicBezTo>
                  <a:cubicBezTo>
                    <a:pt x="5" y="168"/>
                    <a:pt x="7" y="170"/>
                    <a:pt x="14" y="170"/>
                  </a:cubicBezTo>
                  <a:cubicBezTo>
                    <a:pt x="74" y="170"/>
                    <a:pt x="134" y="170"/>
                    <a:pt x="194" y="170"/>
                  </a:cubicBezTo>
                  <a:cubicBezTo>
                    <a:pt x="196" y="170"/>
                    <a:pt x="199" y="171"/>
                    <a:pt x="199" y="168"/>
                  </a:cubicBezTo>
                  <a:cubicBezTo>
                    <a:pt x="200" y="164"/>
                    <a:pt x="198" y="164"/>
                    <a:pt x="195" y="164"/>
                  </a:cubicBezTo>
                  <a:cubicBezTo>
                    <a:pt x="161" y="164"/>
                    <a:pt x="128" y="164"/>
                    <a:pt x="94" y="164"/>
                  </a:cubicBezTo>
                  <a:cubicBezTo>
                    <a:pt x="70" y="164"/>
                    <a:pt x="45" y="164"/>
                    <a:pt x="20" y="164"/>
                  </a:cubicBezTo>
                  <a:cubicBezTo>
                    <a:pt x="19" y="164"/>
                    <a:pt x="18" y="164"/>
                    <a:pt x="17" y="164"/>
                  </a:cubicBezTo>
                  <a:cubicBezTo>
                    <a:pt x="15" y="164"/>
                    <a:pt x="13" y="163"/>
                    <a:pt x="13" y="161"/>
                  </a:cubicBezTo>
                  <a:cubicBezTo>
                    <a:pt x="13" y="158"/>
                    <a:pt x="14" y="157"/>
                    <a:pt x="17" y="157"/>
                  </a:cubicBezTo>
                  <a:cubicBezTo>
                    <a:pt x="18" y="157"/>
                    <a:pt x="19" y="157"/>
                    <a:pt x="20" y="157"/>
                  </a:cubicBezTo>
                  <a:cubicBezTo>
                    <a:pt x="80" y="157"/>
                    <a:pt x="139" y="157"/>
                    <a:pt x="199" y="157"/>
                  </a:cubicBezTo>
                  <a:cubicBezTo>
                    <a:pt x="201" y="157"/>
                    <a:pt x="204" y="156"/>
                    <a:pt x="206" y="159"/>
                  </a:cubicBezTo>
                  <a:close/>
                  <a:moveTo>
                    <a:pt x="103" y="132"/>
                  </a:moveTo>
                  <a:cubicBezTo>
                    <a:pt x="129" y="132"/>
                    <a:pt x="155" y="131"/>
                    <a:pt x="182" y="132"/>
                  </a:cubicBezTo>
                  <a:cubicBezTo>
                    <a:pt x="185" y="132"/>
                    <a:pt x="187" y="131"/>
                    <a:pt x="187" y="127"/>
                  </a:cubicBezTo>
                  <a:cubicBezTo>
                    <a:pt x="186" y="92"/>
                    <a:pt x="187" y="57"/>
                    <a:pt x="187" y="22"/>
                  </a:cubicBezTo>
                  <a:cubicBezTo>
                    <a:pt x="187" y="12"/>
                    <a:pt x="182" y="7"/>
                    <a:pt x="172" y="7"/>
                  </a:cubicBezTo>
                  <a:cubicBezTo>
                    <a:pt x="126" y="7"/>
                    <a:pt x="80" y="7"/>
                    <a:pt x="35" y="7"/>
                  </a:cubicBezTo>
                  <a:cubicBezTo>
                    <a:pt x="25" y="7"/>
                    <a:pt x="20" y="12"/>
                    <a:pt x="20" y="22"/>
                  </a:cubicBezTo>
                  <a:cubicBezTo>
                    <a:pt x="20" y="57"/>
                    <a:pt x="20" y="92"/>
                    <a:pt x="19" y="127"/>
                  </a:cubicBezTo>
                  <a:cubicBezTo>
                    <a:pt x="19" y="131"/>
                    <a:pt x="21" y="132"/>
                    <a:pt x="24" y="132"/>
                  </a:cubicBezTo>
                  <a:cubicBezTo>
                    <a:pt x="51" y="131"/>
                    <a:pt x="77" y="132"/>
                    <a:pt x="103" y="13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šḷíḓê"/>
            <p:cNvSpPr/>
            <p:nvPr/>
          </p:nvSpPr>
          <p:spPr bwMode="auto">
            <a:xfrm>
              <a:off x="5628481" y="4196557"/>
              <a:ext cx="508000" cy="349250"/>
            </a:xfrm>
            <a:custGeom>
              <a:avLst/>
              <a:gdLst>
                <a:gd name="T0" fmla="*/ 77 w 154"/>
                <a:gd name="T1" fmla="*/ 0 h 106"/>
                <a:gd name="T2" fmla="*/ 148 w 154"/>
                <a:gd name="T3" fmla="*/ 0 h 106"/>
                <a:gd name="T4" fmla="*/ 154 w 154"/>
                <a:gd name="T5" fmla="*/ 6 h 106"/>
                <a:gd name="T6" fmla="*/ 154 w 154"/>
                <a:gd name="T7" fmla="*/ 87 h 106"/>
                <a:gd name="T8" fmla="*/ 154 w 154"/>
                <a:gd name="T9" fmla="*/ 91 h 106"/>
                <a:gd name="T10" fmla="*/ 151 w 154"/>
                <a:gd name="T11" fmla="*/ 93 h 106"/>
                <a:gd name="T12" fmla="*/ 148 w 154"/>
                <a:gd name="T13" fmla="*/ 91 h 106"/>
                <a:gd name="T14" fmla="*/ 148 w 154"/>
                <a:gd name="T15" fmla="*/ 86 h 106"/>
                <a:gd name="T16" fmla="*/ 148 w 154"/>
                <a:gd name="T17" fmla="*/ 11 h 106"/>
                <a:gd name="T18" fmla="*/ 143 w 154"/>
                <a:gd name="T19" fmla="*/ 6 h 106"/>
                <a:gd name="T20" fmla="*/ 11 w 154"/>
                <a:gd name="T21" fmla="*/ 6 h 106"/>
                <a:gd name="T22" fmla="*/ 6 w 154"/>
                <a:gd name="T23" fmla="*/ 11 h 106"/>
                <a:gd name="T24" fmla="*/ 6 w 154"/>
                <a:gd name="T25" fmla="*/ 95 h 106"/>
                <a:gd name="T26" fmla="*/ 11 w 154"/>
                <a:gd name="T27" fmla="*/ 100 h 106"/>
                <a:gd name="T28" fmla="*/ 145 w 154"/>
                <a:gd name="T29" fmla="*/ 100 h 106"/>
                <a:gd name="T30" fmla="*/ 149 w 154"/>
                <a:gd name="T31" fmla="*/ 100 h 106"/>
                <a:gd name="T32" fmla="*/ 154 w 154"/>
                <a:gd name="T33" fmla="*/ 103 h 106"/>
                <a:gd name="T34" fmla="*/ 149 w 154"/>
                <a:gd name="T35" fmla="*/ 106 h 106"/>
                <a:gd name="T36" fmla="*/ 5 w 154"/>
                <a:gd name="T37" fmla="*/ 106 h 106"/>
                <a:gd name="T38" fmla="*/ 0 w 154"/>
                <a:gd name="T39" fmla="*/ 100 h 106"/>
                <a:gd name="T40" fmla="*/ 0 w 154"/>
                <a:gd name="T41" fmla="*/ 5 h 106"/>
                <a:gd name="T42" fmla="*/ 5 w 154"/>
                <a:gd name="T43" fmla="*/ 0 h 106"/>
                <a:gd name="T44" fmla="*/ 77 w 154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06">
                  <a:moveTo>
                    <a:pt x="77" y="0"/>
                  </a:moveTo>
                  <a:cubicBezTo>
                    <a:pt x="101" y="0"/>
                    <a:pt x="124" y="0"/>
                    <a:pt x="148" y="0"/>
                  </a:cubicBezTo>
                  <a:cubicBezTo>
                    <a:pt x="154" y="0"/>
                    <a:pt x="154" y="0"/>
                    <a:pt x="154" y="6"/>
                  </a:cubicBezTo>
                  <a:cubicBezTo>
                    <a:pt x="154" y="33"/>
                    <a:pt x="154" y="60"/>
                    <a:pt x="154" y="87"/>
                  </a:cubicBezTo>
                  <a:cubicBezTo>
                    <a:pt x="154" y="88"/>
                    <a:pt x="154" y="89"/>
                    <a:pt x="154" y="91"/>
                  </a:cubicBezTo>
                  <a:cubicBezTo>
                    <a:pt x="154" y="92"/>
                    <a:pt x="153" y="93"/>
                    <a:pt x="151" y="93"/>
                  </a:cubicBezTo>
                  <a:cubicBezTo>
                    <a:pt x="149" y="93"/>
                    <a:pt x="148" y="92"/>
                    <a:pt x="148" y="91"/>
                  </a:cubicBezTo>
                  <a:cubicBezTo>
                    <a:pt x="148" y="89"/>
                    <a:pt x="148" y="88"/>
                    <a:pt x="148" y="86"/>
                  </a:cubicBezTo>
                  <a:cubicBezTo>
                    <a:pt x="148" y="61"/>
                    <a:pt x="148" y="36"/>
                    <a:pt x="148" y="11"/>
                  </a:cubicBezTo>
                  <a:cubicBezTo>
                    <a:pt x="148" y="7"/>
                    <a:pt x="147" y="6"/>
                    <a:pt x="143" y="6"/>
                  </a:cubicBezTo>
                  <a:cubicBezTo>
                    <a:pt x="99" y="6"/>
                    <a:pt x="55" y="6"/>
                    <a:pt x="11" y="6"/>
                  </a:cubicBezTo>
                  <a:cubicBezTo>
                    <a:pt x="7" y="6"/>
                    <a:pt x="6" y="7"/>
                    <a:pt x="6" y="11"/>
                  </a:cubicBezTo>
                  <a:cubicBezTo>
                    <a:pt x="6" y="39"/>
                    <a:pt x="6" y="67"/>
                    <a:pt x="6" y="95"/>
                  </a:cubicBezTo>
                  <a:cubicBezTo>
                    <a:pt x="6" y="99"/>
                    <a:pt x="7" y="100"/>
                    <a:pt x="11" y="100"/>
                  </a:cubicBezTo>
                  <a:cubicBezTo>
                    <a:pt x="56" y="99"/>
                    <a:pt x="101" y="100"/>
                    <a:pt x="145" y="100"/>
                  </a:cubicBezTo>
                  <a:cubicBezTo>
                    <a:pt x="146" y="100"/>
                    <a:pt x="148" y="100"/>
                    <a:pt x="149" y="100"/>
                  </a:cubicBezTo>
                  <a:cubicBezTo>
                    <a:pt x="151" y="99"/>
                    <a:pt x="154" y="99"/>
                    <a:pt x="154" y="103"/>
                  </a:cubicBezTo>
                  <a:cubicBezTo>
                    <a:pt x="154" y="106"/>
                    <a:pt x="151" y="106"/>
                    <a:pt x="149" y="106"/>
                  </a:cubicBezTo>
                  <a:cubicBezTo>
                    <a:pt x="101" y="106"/>
                    <a:pt x="53" y="106"/>
                    <a:pt x="5" y="106"/>
                  </a:cubicBezTo>
                  <a:cubicBezTo>
                    <a:pt x="1" y="106"/>
                    <a:pt x="0" y="105"/>
                    <a:pt x="0" y="100"/>
                  </a:cubicBezTo>
                  <a:cubicBezTo>
                    <a:pt x="0" y="69"/>
                    <a:pt x="0" y="37"/>
                    <a:pt x="0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29" y="0"/>
                    <a:pt x="53" y="0"/>
                    <a:pt x="7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ṧḻide"/>
            <p:cNvSpPr/>
            <p:nvPr/>
          </p:nvSpPr>
          <p:spPr bwMode="auto">
            <a:xfrm>
              <a:off x="4483894" y="2464594"/>
              <a:ext cx="498475" cy="623888"/>
            </a:xfrm>
            <a:custGeom>
              <a:avLst/>
              <a:gdLst>
                <a:gd name="T0" fmla="*/ 150 w 151"/>
                <a:gd name="T1" fmla="*/ 20 h 189"/>
                <a:gd name="T2" fmla="*/ 145 w 151"/>
                <a:gd name="T3" fmla="*/ 13 h 189"/>
                <a:gd name="T4" fmla="*/ 78 w 151"/>
                <a:gd name="T5" fmla="*/ 1 h 189"/>
                <a:gd name="T6" fmla="*/ 72 w 151"/>
                <a:gd name="T7" fmla="*/ 1 h 189"/>
                <a:gd name="T8" fmla="*/ 5 w 151"/>
                <a:gd name="T9" fmla="*/ 14 h 189"/>
                <a:gd name="T10" fmla="*/ 0 w 151"/>
                <a:gd name="T11" fmla="*/ 19 h 189"/>
                <a:gd name="T12" fmla="*/ 0 w 151"/>
                <a:gd name="T13" fmla="*/ 106 h 189"/>
                <a:gd name="T14" fmla="*/ 17 w 151"/>
                <a:gd name="T15" fmla="*/ 150 h 189"/>
                <a:gd name="T16" fmla="*/ 72 w 151"/>
                <a:gd name="T17" fmla="*/ 188 h 189"/>
                <a:gd name="T18" fmla="*/ 77 w 151"/>
                <a:gd name="T19" fmla="*/ 188 h 189"/>
                <a:gd name="T20" fmla="*/ 140 w 151"/>
                <a:gd name="T21" fmla="*/ 142 h 189"/>
                <a:gd name="T22" fmla="*/ 150 w 151"/>
                <a:gd name="T23" fmla="*/ 109 h 189"/>
                <a:gd name="T24" fmla="*/ 150 w 151"/>
                <a:gd name="T25" fmla="*/ 2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89">
                  <a:moveTo>
                    <a:pt x="150" y="20"/>
                  </a:moveTo>
                  <a:cubicBezTo>
                    <a:pt x="150" y="16"/>
                    <a:pt x="149" y="14"/>
                    <a:pt x="145" y="13"/>
                  </a:cubicBezTo>
                  <a:cubicBezTo>
                    <a:pt x="123" y="9"/>
                    <a:pt x="100" y="5"/>
                    <a:pt x="78" y="1"/>
                  </a:cubicBezTo>
                  <a:cubicBezTo>
                    <a:pt x="76" y="0"/>
                    <a:pt x="74" y="0"/>
                    <a:pt x="72" y="1"/>
                  </a:cubicBezTo>
                  <a:cubicBezTo>
                    <a:pt x="50" y="5"/>
                    <a:pt x="27" y="9"/>
                    <a:pt x="5" y="14"/>
                  </a:cubicBezTo>
                  <a:cubicBezTo>
                    <a:pt x="1" y="14"/>
                    <a:pt x="0" y="16"/>
                    <a:pt x="0" y="19"/>
                  </a:cubicBezTo>
                  <a:cubicBezTo>
                    <a:pt x="0" y="35"/>
                    <a:pt x="0" y="93"/>
                    <a:pt x="0" y="106"/>
                  </a:cubicBezTo>
                  <a:cubicBezTo>
                    <a:pt x="0" y="124"/>
                    <a:pt x="5" y="138"/>
                    <a:pt x="17" y="150"/>
                  </a:cubicBezTo>
                  <a:cubicBezTo>
                    <a:pt x="32" y="167"/>
                    <a:pt x="52" y="179"/>
                    <a:pt x="72" y="188"/>
                  </a:cubicBezTo>
                  <a:cubicBezTo>
                    <a:pt x="74" y="189"/>
                    <a:pt x="75" y="189"/>
                    <a:pt x="77" y="188"/>
                  </a:cubicBezTo>
                  <a:cubicBezTo>
                    <a:pt x="101" y="177"/>
                    <a:pt x="124" y="164"/>
                    <a:pt x="140" y="142"/>
                  </a:cubicBezTo>
                  <a:cubicBezTo>
                    <a:pt x="147" y="132"/>
                    <a:pt x="151" y="121"/>
                    <a:pt x="150" y="109"/>
                  </a:cubicBezTo>
                  <a:cubicBezTo>
                    <a:pt x="150" y="79"/>
                    <a:pt x="150" y="50"/>
                    <a:pt x="150" y="20"/>
                  </a:cubicBezTo>
                  <a:close/>
                </a:path>
              </a:pathLst>
            </a:custGeom>
            <a:solidFill>
              <a:srgbClr val="53D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íṣḻiḑè"/>
            <p:cNvSpPr/>
            <p:nvPr/>
          </p:nvSpPr>
          <p:spPr bwMode="auto">
            <a:xfrm>
              <a:off x="4612481" y="2636044"/>
              <a:ext cx="271463" cy="223838"/>
            </a:xfrm>
            <a:custGeom>
              <a:avLst/>
              <a:gdLst>
                <a:gd name="T0" fmla="*/ 0 w 171"/>
                <a:gd name="T1" fmla="*/ 81 h 141"/>
                <a:gd name="T2" fmla="*/ 62 w 171"/>
                <a:gd name="T3" fmla="*/ 141 h 141"/>
                <a:gd name="T4" fmla="*/ 171 w 171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41">
                  <a:moveTo>
                    <a:pt x="0" y="81"/>
                  </a:moveTo>
                  <a:lnTo>
                    <a:pt x="62" y="141"/>
                  </a:lnTo>
                  <a:lnTo>
                    <a:pt x="171" y="0"/>
                  </a:lnTo>
                </a:path>
              </a:pathLst>
            </a:custGeom>
            <a:noFill/>
            <a:ln w="523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$1ïdè"/>
            <p:cNvSpPr/>
            <p:nvPr/>
          </p:nvSpPr>
          <p:spPr bwMode="auto">
            <a:xfrm>
              <a:off x="3018631" y="5258594"/>
              <a:ext cx="2217738" cy="101600"/>
            </a:xfrm>
            <a:prstGeom prst="ellipse">
              <a:avLst/>
            </a:prstGeom>
            <a:solidFill>
              <a:srgbClr val="DA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ṥ1îḋè"/>
            <p:cNvSpPr/>
            <p:nvPr/>
          </p:nvSpPr>
          <p:spPr bwMode="auto">
            <a:xfrm>
              <a:off x="3425031" y="3704432"/>
              <a:ext cx="1135063" cy="1431925"/>
            </a:xfrm>
            <a:custGeom>
              <a:avLst/>
              <a:gdLst>
                <a:gd name="T0" fmla="*/ 219 w 344"/>
                <a:gd name="T1" fmla="*/ 0 h 434"/>
                <a:gd name="T2" fmla="*/ 180 w 344"/>
                <a:gd name="T3" fmla="*/ 317 h 434"/>
                <a:gd name="T4" fmla="*/ 0 w 344"/>
                <a:gd name="T5" fmla="*/ 411 h 434"/>
                <a:gd name="T6" fmla="*/ 12 w 344"/>
                <a:gd name="T7" fmla="*/ 434 h 434"/>
                <a:gd name="T8" fmla="*/ 232 w 344"/>
                <a:gd name="T9" fmla="*/ 345 h 434"/>
                <a:gd name="T10" fmla="*/ 344 w 344"/>
                <a:gd name="T11" fmla="*/ 117 h 434"/>
                <a:gd name="T12" fmla="*/ 219 w 344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34">
                  <a:moveTo>
                    <a:pt x="219" y="0"/>
                  </a:moveTo>
                  <a:cubicBezTo>
                    <a:pt x="219" y="0"/>
                    <a:pt x="144" y="29"/>
                    <a:pt x="180" y="317"/>
                  </a:cubicBezTo>
                  <a:cubicBezTo>
                    <a:pt x="180" y="317"/>
                    <a:pt x="114" y="321"/>
                    <a:pt x="0" y="411"/>
                  </a:cubicBezTo>
                  <a:cubicBezTo>
                    <a:pt x="12" y="434"/>
                    <a:pt x="12" y="434"/>
                    <a:pt x="12" y="434"/>
                  </a:cubicBezTo>
                  <a:cubicBezTo>
                    <a:pt x="12" y="434"/>
                    <a:pt x="177" y="401"/>
                    <a:pt x="232" y="345"/>
                  </a:cubicBezTo>
                  <a:cubicBezTo>
                    <a:pt x="302" y="273"/>
                    <a:pt x="344" y="117"/>
                    <a:pt x="344" y="117"/>
                  </a:cubicBezTo>
                  <a:cubicBezTo>
                    <a:pt x="344" y="117"/>
                    <a:pt x="269" y="73"/>
                    <a:pt x="219" y="0"/>
                  </a:cubicBezTo>
                  <a:close/>
                </a:path>
              </a:pathLst>
            </a:custGeom>
            <a:solidFill>
              <a:srgbClr val="1C2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sḻïdé"/>
            <p:cNvSpPr/>
            <p:nvPr/>
          </p:nvSpPr>
          <p:spPr bwMode="auto">
            <a:xfrm>
              <a:off x="4140994" y="3704432"/>
              <a:ext cx="1131888" cy="1411288"/>
            </a:xfrm>
            <a:custGeom>
              <a:avLst/>
              <a:gdLst>
                <a:gd name="T0" fmla="*/ 253 w 343"/>
                <a:gd name="T1" fmla="*/ 91 h 428"/>
                <a:gd name="T2" fmla="*/ 317 w 343"/>
                <a:gd name="T3" fmla="*/ 239 h 428"/>
                <a:gd name="T4" fmla="*/ 60 w 343"/>
                <a:gd name="T5" fmla="*/ 428 h 428"/>
                <a:gd name="T6" fmla="*/ 44 w 343"/>
                <a:gd name="T7" fmla="*/ 403 h 428"/>
                <a:gd name="T8" fmla="*/ 157 w 343"/>
                <a:gd name="T9" fmla="*/ 287 h 428"/>
                <a:gd name="T10" fmla="*/ 141 w 343"/>
                <a:gd name="T11" fmla="*/ 181 h 428"/>
                <a:gd name="T12" fmla="*/ 2 w 343"/>
                <a:gd name="T13" fmla="*/ 0 h 428"/>
                <a:gd name="T14" fmla="*/ 127 w 343"/>
                <a:gd name="T15" fmla="*/ 117 h 428"/>
                <a:gd name="T16" fmla="*/ 253 w 343"/>
                <a:gd name="T17" fmla="*/ 9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428">
                  <a:moveTo>
                    <a:pt x="253" y="91"/>
                  </a:moveTo>
                  <a:cubicBezTo>
                    <a:pt x="260" y="85"/>
                    <a:pt x="343" y="172"/>
                    <a:pt x="317" y="239"/>
                  </a:cubicBezTo>
                  <a:cubicBezTo>
                    <a:pt x="280" y="335"/>
                    <a:pt x="60" y="428"/>
                    <a:pt x="60" y="428"/>
                  </a:cubicBezTo>
                  <a:cubicBezTo>
                    <a:pt x="44" y="403"/>
                    <a:pt x="44" y="403"/>
                    <a:pt x="44" y="403"/>
                  </a:cubicBezTo>
                  <a:cubicBezTo>
                    <a:pt x="44" y="403"/>
                    <a:pt x="109" y="336"/>
                    <a:pt x="157" y="287"/>
                  </a:cubicBezTo>
                  <a:cubicBezTo>
                    <a:pt x="205" y="237"/>
                    <a:pt x="282" y="251"/>
                    <a:pt x="141" y="181"/>
                  </a:cubicBezTo>
                  <a:cubicBezTo>
                    <a:pt x="0" y="112"/>
                    <a:pt x="2" y="0"/>
                    <a:pt x="2" y="0"/>
                  </a:cubicBezTo>
                  <a:cubicBezTo>
                    <a:pt x="2" y="0"/>
                    <a:pt x="60" y="80"/>
                    <a:pt x="127" y="117"/>
                  </a:cubicBezTo>
                  <a:cubicBezTo>
                    <a:pt x="194" y="154"/>
                    <a:pt x="224" y="117"/>
                    <a:pt x="253" y="91"/>
                  </a:cubicBez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şḻíḑê"/>
            <p:cNvSpPr/>
            <p:nvPr/>
          </p:nvSpPr>
          <p:spPr bwMode="auto">
            <a:xfrm>
              <a:off x="3312319" y="5072857"/>
              <a:ext cx="146050" cy="103188"/>
            </a:xfrm>
            <a:custGeom>
              <a:avLst/>
              <a:gdLst>
                <a:gd name="T0" fmla="*/ 75 w 92"/>
                <a:gd name="T1" fmla="*/ 0 h 65"/>
                <a:gd name="T2" fmla="*/ 0 w 92"/>
                <a:gd name="T3" fmla="*/ 27 h 65"/>
                <a:gd name="T4" fmla="*/ 4 w 92"/>
                <a:gd name="T5" fmla="*/ 65 h 65"/>
                <a:gd name="T6" fmla="*/ 92 w 92"/>
                <a:gd name="T7" fmla="*/ 31 h 65"/>
                <a:gd name="T8" fmla="*/ 75 w 9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5">
                  <a:moveTo>
                    <a:pt x="75" y="0"/>
                  </a:moveTo>
                  <a:lnTo>
                    <a:pt x="0" y="27"/>
                  </a:lnTo>
                  <a:lnTo>
                    <a:pt x="4" y="65"/>
                  </a:lnTo>
                  <a:lnTo>
                    <a:pt x="92" y="31"/>
                  </a:lnTo>
                  <a:lnTo>
                    <a:pt x="75" y="0"/>
                  </a:ln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ṧḷîḑe"/>
            <p:cNvSpPr/>
            <p:nvPr/>
          </p:nvSpPr>
          <p:spPr bwMode="auto">
            <a:xfrm>
              <a:off x="3236119" y="5099844"/>
              <a:ext cx="241300" cy="244475"/>
            </a:xfrm>
            <a:custGeom>
              <a:avLst/>
              <a:gdLst>
                <a:gd name="T0" fmla="*/ 25 w 73"/>
                <a:gd name="T1" fmla="*/ 23 h 74"/>
                <a:gd name="T2" fmla="*/ 69 w 73"/>
                <a:gd name="T3" fmla="*/ 59 h 74"/>
                <a:gd name="T4" fmla="*/ 35 w 73"/>
                <a:gd name="T5" fmla="*/ 67 h 74"/>
                <a:gd name="T6" fmla="*/ 5 w 73"/>
                <a:gd name="T7" fmla="*/ 11 h 74"/>
                <a:gd name="T8" fmla="*/ 23 w 73"/>
                <a:gd name="T9" fmla="*/ 5 h 74"/>
                <a:gd name="T10" fmla="*/ 25 w 73"/>
                <a:gd name="T11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4">
                  <a:moveTo>
                    <a:pt x="25" y="23"/>
                  </a:moveTo>
                  <a:cubicBezTo>
                    <a:pt x="29" y="45"/>
                    <a:pt x="57" y="51"/>
                    <a:pt x="69" y="59"/>
                  </a:cubicBezTo>
                  <a:cubicBezTo>
                    <a:pt x="73" y="62"/>
                    <a:pt x="68" y="74"/>
                    <a:pt x="35" y="67"/>
                  </a:cubicBezTo>
                  <a:cubicBezTo>
                    <a:pt x="3" y="59"/>
                    <a:pt x="0" y="22"/>
                    <a:pt x="5" y="11"/>
                  </a:cubicBezTo>
                  <a:cubicBezTo>
                    <a:pt x="5" y="11"/>
                    <a:pt x="11" y="0"/>
                    <a:pt x="23" y="5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ṩļiḍè"/>
            <p:cNvSpPr/>
            <p:nvPr/>
          </p:nvSpPr>
          <p:spPr bwMode="auto">
            <a:xfrm>
              <a:off x="4187031" y="5044282"/>
              <a:ext cx="141288" cy="131763"/>
            </a:xfrm>
            <a:custGeom>
              <a:avLst/>
              <a:gdLst>
                <a:gd name="T0" fmla="*/ 66 w 89"/>
                <a:gd name="T1" fmla="*/ 0 h 83"/>
                <a:gd name="T2" fmla="*/ 0 w 89"/>
                <a:gd name="T3" fmla="*/ 52 h 83"/>
                <a:gd name="T4" fmla="*/ 8 w 89"/>
                <a:gd name="T5" fmla="*/ 83 h 83"/>
                <a:gd name="T6" fmla="*/ 89 w 89"/>
                <a:gd name="T7" fmla="*/ 37 h 83"/>
                <a:gd name="T8" fmla="*/ 66 w 89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3">
                  <a:moveTo>
                    <a:pt x="66" y="0"/>
                  </a:moveTo>
                  <a:lnTo>
                    <a:pt x="0" y="52"/>
                  </a:lnTo>
                  <a:lnTo>
                    <a:pt x="8" y="83"/>
                  </a:lnTo>
                  <a:lnTo>
                    <a:pt x="89" y="37"/>
                  </a:lnTo>
                  <a:lnTo>
                    <a:pt x="66" y="0"/>
                  </a:ln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ṧḻíďe"/>
            <p:cNvSpPr/>
            <p:nvPr/>
          </p:nvSpPr>
          <p:spPr bwMode="auto">
            <a:xfrm>
              <a:off x="4140994" y="5118894"/>
              <a:ext cx="233363" cy="214313"/>
            </a:xfrm>
            <a:custGeom>
              <a:avLst/>
              <a:gdLst>
                <a:gd name="T0" fmla="*/ 14 w 71"/>
                <a:gd name="T1" fmla="*/ 2 h 65"/>
                <a:gd name="T2" fmla="*/ 0 w 71"/>
                <a:gd name="T3" fmla="*/ 13 h 65"/>
                <a:gd name="T4" fmla="*/ 28 w 71"/>
                <a:gd name="T5" fmla="*/ 58 h 65"/>
                <a:gd name="T6" fmla="*/ 70 w 71"/>
                <a:gd name="T7" fmla="*/ 58 h 65"/>
                <a:gd name="T8" fmla="*/ 33 w 71"/>
                <a:gd name="T9" fmla="*/ 35 h 65"/>
                <a:gd name="T10" fmla="*/ 18 w 71"/>
                <a:gd name="T11" fmla="*/ 17 h 65"/>
                <a:gd name="T12" fmla="*/ 14 w 71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5">
                  <a:moveTo>
                    <a:pt x="14" y="2"/>
                  </a:moveTo>
                  <a:cubicBezTo>
                    <a:pt x="14" y="2"/>
                    <a:pt x="0" y="0"/>
                    <a:pt x="0" y="13"/>
                  </a:cubicBezTo>
                  <a:cubicBezTo>
                    <a:pt x="0" y="26"/>
                    <a:pt x="1" y="53"/>
                    <a:pt x="28" y="58"/>
                  </a:cubicBezTo>
                  <a:cubicBezTo>
                    <a:pt x="55" y="62"/>
                    <a:pt x="70" y="65"/>
                    <a:pt x="70" y="58"/>
                  </a:cubicBezTo>
                  <a:cubicBezTo>
                    <a:pt x="71" y="50"/>
                    <a:pt x="47" y="47"/>
                    <a:pt x="33" y="35"/>
                  </a:cubicBezTo>
                  <a:cubicBezTo>
                    <a:pt x="19" y="24"/>
                    <a:pt x="18" y="17"/>
                    <a:pt x="18" y="17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ŝļîḓe"/>
            <p:cNvSpPr/>
            <p:nvPr/>
          </p:nvSpPr>
          <p:spPr bwMode="auto">
            <a:xfrm>
              <a:off x="4088606" y="2831307"/>
              <a:ext cx="2463800" cy="1358900"/>
            </a:xfrm>
            <a:custGeom>
              <a:avLst/>
              <a:gdLst>
                <a:gd name="T0" fmla="*/ 412 w 747"/>
                <a:gd name="T1" fmla="*/ 256 h 412"/>
                <a:gd name="T2" fmla="*/ 345 w 747"/>
                <a:gd name="T3" fmla="*/ 298 h 412"/>
                <a:gd name="T4" fmla="*/ 206 w 747"/>
                <a:gd name="T5" fmla="*/ 397 h 412"/>
                <a:gd name="T6" fmla="*/ 18 w 747"/>
                <a:gd name="T7" fmla="*/ 265 h 412"/>
                <a:gd name="T8" fmla="*/ 142 w 747"/>
                <a:gd name="T9" fmla="*/ 147 h 412"/>
                <a:gd name="T10" fmla="*/ 544 w 747"/>
                <a:gd name="T11" fmla="*/ 44 h 412"/>
                <a:gd name="T12" fmla="*/ 731 w 747"/>
                <a:gd name="T13" fmla="*/ 0 h 412"/>
                <a:gd name="T14" fmla="*/ 747 w 747"/>
                <a:gd name="T15" fmla="*/ 30 h 412"/>
                <a:gd name="T16" fmla="*/ 469 w 747"/>
                <a:gd name="T17" fmla="*/ 165 h 412"/>
                <a:gd name="T18" fmla="*/ 726 w 747"/>
                <a:gd name="T19" fmla="*/ 212 h 412"/>
                <a:gd name="T20" fmla="*/ 726 w 747"/>
                <a:gd name="T21" fmla="*/ 237 h 412"/>
                <a:gd name="T22" fmla="*/ 725 w 747"/>
                <a:gd name="T23" fmla="*/ 238 h 412"/>
                <a:gd name="T24" fmla="*/ 555 w 747"/>
                <a:gd name="T25" fmla="*/ 270 h 412"/>
                <a:gd name="T26" fmla="*/ 546 w 747"/>
                <a:gd name="T27" fmla="*/ 270 h 412"/>
                <a:gd name="T28" fmla="*/ 376 w 747"/>
                <a:gd name="T29" fmla="*/ 2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7" h="412">
                  <a:moveTo>
                    <a:pt x="412" y="256"/>
                  </a:moveTo>
                  <a:cubicBezTo>
                    <a:pt x="398" y="271"/>
                    <a:pt x="378" y="282"/>
                    <a:pt x="345" y="298"/>
                  </a:cubicBezTo>
                  <a:cubicBezTo>
                    <a:pt x="295" y="321"/>
                    <a:pt x="248" y="389"/>
                    <a:pt x="206" y="397"/>
                  </a:cubicBezTo>
                  <a:cubicBezTo>
                    <a:pt x="128" y="412"/>
                    <a:pt x="18" y="265"/>
                    <a:pt x="18" y="265"/>
                  </a:cubicBezTo>
                  <a:cubicBezTo>
                    <a:pt x="18" y="265"/>
                    <a:pt x="0" y="243"/>
                    <a:pt x="142" y="147"/>
                  </a:cubicBezTo>
                  <a:cubicBezTo>
                    <a:pt x="284" y="51"/>
                    <a:pt x="544" y="44"/>
                    <a:pt x="544" y="44"/>
                  </a:cubicBezTo>
                  <a:cubicBezTo>
                    <a:pt x="544" y="44"/>
                    <a:pt x="673" y="27"/>
                    <a:pt x="731" y="0"/>
                  </a:cubicBezTo>
                  <a:cubicBezTo>
                    <a:pt x="747" y="30"/>
                    <a:pt x="747" y="30"/>
                    <a:pt x="747" y="30"/>
                  </a:cubicBezTo>
                  <a:cubicBezTo>
                    <a:pt x="469" y="165"/>
                    <a:pt x="469" y="165"/>
                    <a:pt x="469" y="165"/>
                  </a:cubicBezTo>
                  <a:cubicBezTo>
                    <a:pt x="541" y="217"/>
                    <a:pt x="683" y="214"/>
                    <a:pt x="726" y="212"/>
                  </a:cubicBezTo>
                  <a:cubicBezTo>
                    <a:pt x="726" y="212"/>
                    <a:pt x="725" y="229"/>
                    <a:pt x="726" y="237"/>
                  </a:cubicBezTo>
                  <a:cubicBezTo>
                    <a:pt x="725" y="238"/>
                    <a:pt x="725" y="238"/>
                    <a:pt x="725" y="238"/>
                  </a:cubicBezTo>
                  <a:cubicBezTo>
                    <a:pt x="643" y="276"/>
                    <a:pt x="555" y="270"/>
                    <a:pt x="555" y="270"/>
                  </a:cubicBezTo>
                  <a:cubicBezTo>
                    <a:pt x="546" y="270"/>
                    <a:pt x="546" y="270"/>
                    <a:pt x="546" y="270"/>
                  </a:cubicBezTo>
                  <a:cubicBezTo>
                    <a:pt x="546" y="270"/>
                    <a:pt x="417" y="274"/>
                    <a:pt x="376" y="236"/>
                  </a:cubicBezTo>
                </a:path>
              </a:pathLst>
            </a:custGeom>
            <a:gradFill>
              <a:gsLst>
                <a:gs pos="0">
                  <a:srgbClr val="00B8D0"/>
                </a:gs>
                <a:gs pos="100000">
                  <a:srgbClr val="00F3CD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iṥļíḋé"/>
            <p:cNvSpPr/>
            <p:nvPr/>
          </p:nvSpPr>
          <p:spPr bwMode="auto">
            <a:xfrm>
              <a:off x="5423694" y="2685257"/>
              <a:ext cx="501650" cy="669925"/>
            </a:xfrm>
            <a:custGeom>
              <a:avLst/>
              <a:gdLst>
                <a:gd name="T0" fmla="*/ 149 w 152"/>
                <a:gd name="T1" fmla="*/ 62 h 203"/>
                <a:gd name="T2" fmla="*/ 140 w 152"/>
                <a:gd name="T3" fmla="*/ 36 h 203"/>
                <a:gd name="T4" fmla="*/ 129 w 152"/>
                <a:gd name="T5" fmla="*/ 3 h 203"/>
                <a:gd name="T6" fmla="*/ 129 w 152"/>
                <a:gd name="T7" fmla="*/ 3 h 203"/>
                <a:gd name="T8" fmla="*/ 84 w 152"/>
                <a:gd name="T9" fmla="*/ 42 h 203"/>
                <a:gd name="T10" fmla="*/ 65 w 152"/>
                <a:gd name="T11" fmla="*/ 33 h 203"/>
                <a:gd name="T12" fmla="*/ 65 w 152"/>
                <a:gd name="T13" fmla="*/ 61 h 203"/>
                <a:gd name="T14" fmla="*/ 43 w 152"/>
                <a:gd name="T15" fmla="*/ 69 h 203"/>
                <a:gd name="T16" fmla="*/ 43 w 152"/>
                <a:gd name="T17" fmla="*/ 69 h 203"/>
                <a:gd name="T18" fmla="*/ 31 w 152"/>
                <a:gd name="T19" fmla="*/ 96 h 203"/>
                <a:gd name="T20" fmla="*/ 51 w 152"/>
                <a:gd name="T21" fmla="*/ 201 h 203"/>
                <a:gd name="T22" fmla="*/ 105 w 152"/>
                <a:gd name="T23" fmla="*/ 110 h 203"/>
                <a:gd name="T24" fmla="*/ 138 w 152"/>
                <a:gd name="T25" fmla="*/ 78 h 203"/>
                <a:gd name="T26" fmla="*/ 149 w 152"/>
                <a:gd name="T27" fmla="*/ 6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03">
                  <a:moveTo>
                    <a:pt x="149" y="62"/>
                  </a:moveTo>
                  <a:cubicBezTo>
                    <a:pt x="145" y="57"/>
                    <a:pt x="141" y="62"/>
                    <a:pt x="140" y="36"/>
                  </a:cubicBezTo>
                  <a:cubicBezTo>
                    <a:pt x="140" y="25"/>
                    <a:pt x="137" y="1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84" y="0"/>
                    <a:pt x="92" y="39"/>
                    <a:pt x="84" y="42"/>
                  </a:cubicBezTo>
                  <a:cubicBezTo>
                    <a:pt x="76" y="45"/>
                    <a:pt x="72" y="28"/>
                    <a:pt x="65" y="33"/>
                  </a:cubicBezTo>
                  <a:cubicBezTo>
                    <a:pt x="58" y="38"/>
                    <a:pt x="71" y="50"/>
                    <a:pt x="65" y="61"/>
                  </a:cubicBezTo>
                  <a:cubicBezTo>
                    <a:pt x="60" y="72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78"/>
                    <a:pt x="38" y="88"/>
                    <a:pt x="31" y="96"/>
                  </a:cubicBezTo>
                  <a:cubicBezTo>
                    <a:pt x="0" y="134"/>
                    <a:pt x="33" y="203"/>
                    <a:pt x="51" y="201"/>
                  </a:cubicBezTo>
                  <a:cubicBezTo>
                    <a:pt x="69" y="199"/>
                    <a:pt x="75" y="118"/>
                    <a:pt x="105" y="110"/>
                  </a:cubicBezTo>
                  <a:cubicBezTo>
                    <a:pt x="135" y="103"/>
                    <a:pt x="138" y="78"/>
                    <a:pt x="138" y="78"/>
                  </a:cubicBezTo>
                  <a:cubicBezTo>
                    <a:pt x="147" y="76"/>
                    <a:pt x="152" y="66"/>
                    <a:pt x="149" y="62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Sļiḍe"/>
            <p:cNvSpPr/>
            <p:nvPr/>
          </p:nvSpPr>
          <p:spPr bwMode="auto">
            <a:xfrm>
              <a:off x="5557044" y="2623344"/>
              <a:ext cx="293688" cy="300038"/>
            </a:xfrm>
            <a:custGeom>
              <a:avLst/>
              <a:gdLst>
                <a:gd name="T0" fmla="*/ 25 w 89"/>
                <a:gd name="T1" fmla="*/ 80 h 91"/>
                <a:gd name="T2" fmla="*/ 25 w 89"/>
                <a:gd name="T3" fmla="*/ 52 h 91"/>
                <a:gd name="T4" fmla="*/ 44 w 89"/>
                <a:gd name="T5" fmla="*/ 61 h 91"/>
                <a:gd name="T6" fmla="*/ 89 w 89"/>
                <a:gd name="T7" fmla="*/ 22 h 91"/>
                <a:gd name="T8" fmla="*/ 89 w 89"/>
                <a:gd name="T9" fmla="*/ 22 h 91"/>
                <a:gd name="T10" fmla="*/ 37 w 89"/>
                <a:gd name="T11" fmla="*/ 8 h 91"/>
                <a:gd name="T12" fmla="*/ 3 w 89"/>
                <a:gd name="T13" fmla="*/ 88 h 91"/>
                <a:gd name="T14" fmla="*/ 3 w 89"/>
                <a:gd name="T15" fmla="*/ 88 h 91"/>
                <a:gd name="T16" fmla="*/ 25 w 89"/>
                <a:gd name="T17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1">
                  <a:moveTo>
                    <a:pt x="25" y="80"/>
                  </a:moveTo>
                  <a:cubicBezTo>
                    <a:pt x="31" y="69"/>
                    <a:pt x="18" y="57"/>
                    <a:pt x="25" y="52"/>
                  </a:cubicBezTo>
                  <a:cubicBezTo>
                    <a:pt x="32" y="47"/>
                    <a:pt x="36" y="64"/>
                    <a:pt x="44" y="61"/>
                  </a:cubicBezTo>
                  <a:cubicBezTo>
                    <a:pt x="52" y="58"/>
                    <a:pt x="44" y="19"/>
                    <a:pt x="89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0" y="8"/>
                    <a:pt x="63" y="0"/>
                    <a:pt x="37" y="8"/>
                  </a:cubicBezTo>
                  <a:cubicBezTo>
                    <a:pt x="0" y="19"/>
                    <a:pt x="11" y="5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20" y="91"/>
                    <a:pt x="25" y="80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sḻïdê"/>
            <p:cNvSpPr/>
            <p:nvPr/>
          </p:nvSpPr>
          <p:spPr bwMode="auto">
            <a:xfrm>
              <a:off x="6506369" y="2694782"/>
              <a:ext cx="204788" cy="225425"/>
            </a:xfrm>
            <a:custGeom>
              <a:avLst/>
              <a:gdLst>
                <a:gd name="T0" fmla="*/ 13 w 62"/>
                <a:gd name="T1" fmla="*/ 68 h 68"/>
                <a:gd name="T2" fmla="*/ 44 w 62"/>
                <a:gd name="T3" fmla="*/ 50 h 68"/>
                <a:gd name="T4" fmla="*/ 62 w 62"/>
                <a:gd name="T5" fmla="*/ 32 h 68"/>
                <a:gd name="T6" fmla="*/ 22 w 62"/>
                <a:gd name="T7" fmla="*/ 27 h 68"/>
                <a:gd name="T8" fmla="*/ 0 w 62"/>
                <a:gd name="T9" fmla="*/ 43 h 68"/>
                <a:gd name="T10" fmla="*/ 13 w 62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8">
                  <a:moveTo>
                    <a:pt x="13" y="68"/>
                  </a:moveTo>
                  <a:cubicBezTo>
                    <a:pt x="30" y="59"/>
                    <a:pt x="43" y="52"/>
                    <a:pt x="44" y="50"/>
                  </a:cubicBezTo>
                  <a:cubicBezTo>
                    <a:pt x="47" y="43"/>
                    <a:pt x="62" y="32"/>
                    <a:pt x="62" y="32"/>
                  </a:cubicBezTo>
                  <a:cubicBezTo>
                    <a:pt x="60" y="0"/>
                    <a:pt x="27" y="13"/>
                    <a:pt x="22" y="27"/>
                  </a:cubicBezTo>
                  <a:cubicBezTo>
                    <a:pt x="20" y="33"/>
                    <a:pt x="11" y="38"/>
                    <a:pt x="0" y="43"/>
                  </a:cubicBezTo>
                  <a:lnTo>
                    <a:pt x="13" y="68"/>
                  </a:ln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ïṡḷîḋè"/>
            <p:cNvSpPr/>
            <p:nvPr/>
          </p:nvSpPr>
          <p:spPr bwMode="auto">
            <a:xfrm>
              <a:off x="6480969" y="3471069"/>
              <a:ext cx="257175" cy="141288"/>
            </a:xfrm>
            <a:custGeom>
              <a:avLst/>
              <a:gdLst>
                <a:gd name="T0" fmla="*/ 65 w 78"/>
                <a:gd name="T1" fmla="*/ 30 h 43"/>
                <a:gd name="T2" fmla="*/ 63 w 78"/>
                <a:gd name="T3" fmla="*/ 5 h 43"/>
                <a:gd name="T4" fmla="*/ 14 w 78"/>
                <a:gd name="T5" fmla="*/ 17 h 43"/>
                <a:gd name="T6" fmla="*/ 1 w 78"/>
                <a:gd name="T7" fmla="*/ 18 h 43"/>
                <a:gd name="T8" fmla="*/ 1 w 78"/>
                <a:gd name="T9" fmla="*/ 43 h 43"/>
                <a:gd name="T10" fmla="*/ 15 w 78"/>
                <a:gd name="T11" fmla="*/ 37 h 43"/>
                <a:gd name="T12" fmla="*/ 65 w 78"/>
                <a:gd name="T13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3">
                  <a:moveTo>
                    <a:pt x="65" y="30"/>
                  </a:moveTo>
                  <a:cubicBezTo>
                    <a:pt x="65" y="30"/>
                    <a:pt x="78" y="11"/>
                    <a:pt x="63" y="5"/>
                  </a:cubicBezTo>
                  <a:cubicBezTo>
                    <a:pt x="52" y="0"/>
                    <a:pt x="32" y="0"/>
                    <a:pt x="14" y="17"/>
                  </a:cubicBezTo>
                  <a:cubicBezTo>
                    <a:pt x="14" y="17"/>
                    <a:pt x="10" y="17"/>
                    <a:pt x="1" y="18"/>
                  </a:cubicBezTo>
                  <a:cubicBezTo>
                    <a:pt x="0" y="25"/>
                    <a:pt x="0" y="34"/>
                    <a:pt x="1" y="43"/>
                  </a:cubicBezTo>
                  <a:cubicBezTo>
                    <a:pt x="6" y="41"/>
                    <a:pt x="10" y="39"/>
                    <a:pt x="15" y="37"/>
                  </a:cubicBezTo>
                  <a:cubicBezTo>
                    <a:pt x="15" y="37"/>
                    <a:pt x="46" y="19"/>
                    <a:pt x="65" y="30"/>
                  </a:cubicBezTo>
                  <a:close/>
                </a:path>
              </a:pathLst>
            </a:custGeom>
            <a:gradFill>
              <a:gsLst>
                <a:gs pos="0">
                  <a:srgbClr val="F5E022"/>
                </a:gs>
                <a:gs pos="100000">
                  <a:srgbClr val="FFB34F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338580" y="311785"/>
            <a:ext cx="4507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微店和小程序的差异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9695" y="1828165"/>
            <a:ext cx="2743200" cy="2987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65320" y="1813560"/>
            <a:ext cx="2840990" cy="3001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4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9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0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2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8" name="Oval 1576"/>
          <p:cNvSpPr/>
          <p:nvPr/>
        </p:nvSpPr>
        <p:spPr>
          <a:xfrm>
            <a:off x="8396605" y="494030"/>
            <a:ext cx="71755" cy="71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401543" y="5481086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6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爱宝功能培训第四期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90834" y="4471490"/>
            <a:ext cx="36596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如何开通微店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55553" y="5105318"/>
            <a:ext cx="2085975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224159" y="1360334"/>
            <a:ext cx="346096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微店</a:t>
            </a:r>
            <a:endParaRPr lang="zh-CN" sz="8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  <a:p>
            <a:pPr lvl="0" defTabSz="914400">
              <a:defRPr/>
            </a:pPr>
            <a:r>
              <a:rPr lang="zh-CN" altLang="en-US" sz="80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介绍</a:t>
            </a:r>
            <a:endParaRPr lang="zh-CN" altLang="en-US" sz="80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0112" y="4023128"/>
            <a:ext cx="30913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WEIDIANJIESHAO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0" y="494030"/>
            <a:ext cx="12192000" cy="6738620"/>
          </a:xfrm>
          <a:prstGeom prst="rect">
            <a:avLst/>
          </a:prstGeom>
        </p:spPr>
      </p:pic>
      <p:sp>
        <p:nvSpPr>
          <p:cNvPr id="44" name="Rectangle 7"/>
          <p:cNvSpPr/>
          <p:nvPr/>
        </p:nvSpPr>
        <p:spPr bwMode="auto">
          <a:xfrm>
            <a:off x="6987540" y="2323465"/>
            <a:ext cx="4183380" cy="8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cs typeface="+mn-ea"/>
                <a:sym typeface="+mn-lt"/>
              </a:rPr>
              <a:t>联系</a:t>
            </a:r>
            <a:r>
              <a:rPr sz="1600">
                <a:cs typeface="+mn-ea"/>
                <a:sym typeface="+mn-lt"/>
              </a:rPr>
              <a:t>商务</a:t>
            </a:r>
            <a:r>
              <a:rPr lang="zh-CN" sz="1600">
                <a:cs typeface="+mn-ea"/>
                <a:sym typeface="+mn-lt"/>
              </a:rPr>
              <a:t>购买平台微店服务</a:t>
            </a:r>
            <a:endParaRPr sz="1600">
              <a:cs typeface="+mn-ea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cs typeface="+mn-ea"/>
                <a:sym typeface="+mn-lt"/>
              </a:rPr>
              <a:t>云后台增值服务处开通服务</a:t>
            </a:r>
            <a:endParaRPr lang="zh-CN" sz="1600">
              <a:cs typeface="+mn-ea"/>
              <a:sym typeface="+mn-lt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cs typeface="+mn-ea"/>
                <a:sym typeface="+mn-lt"/>
              </a:rPr>
              <a:t>在</a:t>
            </a:r>
            <a:r>
              <a:rPr lang="en-US" altLang="zh-CN" sz="1600">
                <a:cs typeface="+mn-ea"/>
                <a:sym typeface="+mn-lt"/>
              </a:rPr>
              <a:t>“</a:t>
            </a:r>
            <a:r>
              <a:rPr lang="zh-CN" sz="1600">
                <a:cs typeface="+mn-ea"/>
                <a:sym typeface="+mn-lt"/>
              </a:rPr>
              <a:t>爱宝联盟</a:t>
            </a:r>
            <a:r>
              <a:rPr lang="en-US" altLang="zh-CN" sz="1600">
                <a:cs typeface="+mn-ea"/>
                <a:sym typeface="+mn-lt"/>
              </a:rPr>
              <a:t>”</a:t>
            </a:r>
            <a:r>
              <a:rPr lang="zh-CN" altLang="en-US" sz="1600">
                <a:cs typeface="+mn-ea"/>
                <a:sym typeface="+mn-lt"/>
              </a:rPr>
              <a:t>小程序</a:t>
            </a:r>
            <a:r>
              <a:rPr lang="en-US" altLang="zh-CN" sz="1600">
                <a:cs typeface="+mn-ea"/>
                <a:sym typeface="+mn-lt"/>
              </a:rPr>
              <a:t>-</a:t>
            </a:r>
            <a:r>
              <a:rPr lang="zh-CN" altLang="en-US" sz="1600">
                <a:cs typeface="+mn-ea"/>
                <a:sym typeface="+mn-lt"/>
              </a:rPr>
              <a:t>我的店铺</a:t>
            </a:r>
            <a:r>
              <a:rPr lang="en-US" altLang="zh-CN" sz="1600">
                <a:cs typeface="+mn-ea"/>
                <a:sym typeface="+mn-lt"/>
              </a:rPr>
              <a:t>-</a:t>
            </a:r>
            <a:r>
              <a:rPr lang="zh-CN" altLang="en-US" sz="1600">
                <a:cs typeface="+mn-ea"/>
                <a:sym typeface="+mn-lt"/>
              </a:rPr>
              <a:t>增值服务处</a:t>
            </a:r>
            <a:r>
              <a:rPr lang="zh-CN" sz="1600">
                <a:cs typeface="+mn-ea"/>
                <a:sym typeface="+mn-lt"/>
              </a:rPr>
              <a:t>自助购买</a:t>
            </a:r>
            <a:endParaRPr lang="zh-CN" sz="1600">
              <a:cs typeface="+mn-ea"/>
              <a:sym typeface="+mn-lt"/>
            </a:endParaRPr>
          </a:p>
        </p:txBody>
      </p:sp>
      <p:sp>
        <p:nvSpPr>
          <p:cNvPr id="45" name="Rectangle 8"/>
          <p:cNvSpPr/>
          <p:nvPr/>
        </p:nvSpPr>
        <p:spPr bwMode="auto">
          <a:xfrm>
            <a:off x="6941492" y="1709609"/>
            <a:ext cx="3425428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dirty="0">
                <a:cs typeface="+mn-ea"/>
                <a:sym typeface="+mn-lt"/>
              </a:rPr>
              <a:t>平台版开通方式</a:t>
            </a:r>
            <a:endParaRPr lang="zh-CN" altLang="en-US" sz="2400" kern="0" dirty="0">
              <a:cs typeface="+mn-ea"/>
              <a:sym typeface="+mn-lt"/>
            </a:endParaRPr>
          </a:p>
        </p:txBody>
      </p:sp>
      <p:sp>
        <p:nvSpPr>
          <p:cNvPr id="46" name="Oval 9"/>
          <p:cNvSpPr/>
          <p:nvPr/>
        </p:nvSpPr>
        <p:spPr bwMode="auto">
          <a:xfrm>
            <a:off x="6316930" y="1873717"/>
            <a:ext cx="428625" cy="428627"/>
          </a:xfrm>
          <a:prstGeom prst="ellipse">
            <a:avLst/>
          </a:prstGeom>
          <a:solidFill>
            <a:srgbClr val="0E8FA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 10"/>
          <p:cNvSpPr/>
          <p:nvPr/>
        </p:nvSpPr>
        <p:spPr bwMode="auto">
          <a:xfrm>
            <a:off x="6307405" y="1823711"/>
            <a:ext cx="428625" cy="471490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Rectangle 7"/>
          <p:cNvSpPr/>
          <p:nvPr/>
        </p:nvSpPr>
        <p:spPr bwMode="auto">
          <a:xfrm>
            <a:off x="6987540" y="4172585"/>
            <a:ext cx="4183380" cy="9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sz="1600">
                <a:cs typeface="+mn-ea"/>
                <a:sym typeface="+mn-lt"/>
              </a:rPr>
              <a:t>联系商务购买企业微店</a:t>
            </a:r>
            <a:endParaRPr lang="zh-CN" sz="1600">
              <a:cs typeface="+mn-ea"/>
              <a:sym typeface="+mn-lt"/>
            </a:endParaRPr>
          </a:p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sz="1600">
                <a:cs typeface="+mn-ea"/>
                <a:sym typeface="+mn-lt"/>
              </a:rPr>
              <a:t>在</a:t>
            </a:r>
            <a:r>
              <a:rPr lang="en-US" altLang="zh-CN" sz="1600">
                <a:cs typeface="+mn-ea"/>
                <a:sym typeface="+mn-lt"/>
              </a:rPr>
              <a:t>“</a:t>
            </a:r>
            <a:r>
              <a:rPr lang="zh-CN" sz="1600">
                <a:cs typeface="+mn-ea"/>
                <a:sym typeface="+mn-lt"/>
              </a:rPr>
              <a:t>爱宝联盟</a:t>
            </a:r>
            <a:r>
              <a:rPr lang="en-US" altLang="zh-CN" sz="1600">
                <a:cs typeface="+mn-ea"/>
                <a:sym typeface="+mn-lt"/>
              </a:rPr>
              <a:t>”</a:t>
            </a:r>
            <a:r>
              <a:rPr lang="zh-CN" altLang="en-US" sz="1600">
                <a:cs typeface="+mn-ea"/>
                <a:sym typeface="+mn-lt"/>
              </a:rPr>
              <a:t>小程序</a:t>
            </a:r>
            <a:r>
              <a:rPr lang="en-US" altLang="zh-CN" sz="1600">
                <a:cs typeface="+mn-ea"/>
                <a:sym typeface="+mn-lt"/>
              </a:rPr>
              <a:t>-</a:t>
            </a:r>
            <a:r>
              <a:rPr lang="zh-CN" altLang="en-US" sz="1600">
                <a:cs typeface="+mn-ea"/>
                <a:sym typeface="+mn-lt"/>
              </a:rPr>
              <a:t>我的店铺</a:t>
            </a:r>
            <a:r>
              <a:rPr lang="en-US" altLang="zh-CN" sz="1600">
                <a:cs typeface="+mn-ea"/>
                <a:sym typeface="+mn-lt"/>
              </a:rPr>
              <a:t>-</a:t>
            </a:r>
            <a:r>
              <a:rPr lang="zh-CN" altLang="en-US" sz="1600">
                <a:cs typeface="+mn-ea"/>
                <a:sym typeface="+mn-lt"/>
              </a:rPr>
              <a:t>增值服务处</a:t>
            </a:r>
            <a:r>
              <a:rPr lang="zh-CN" sz="1600">
                <a:cs typeface="+mn-ea"/>
                <a:sym typeface="+mn-lt"/>
              </a:rPr>
              <a:t>自助购买</a:t>
            </a:r>
            <a:endParaRPr lang="zh-CN" sz="1600">
              <a:cs typeface="+mn-ea"/>
              <a:sym typeface="+mn-lt"/>
            </a:endParaRPr>
          </a:p>
        </p:txBody>
      </p:sp>
      <p:sp>
        <p:nvSpPr>
          <p:cNvPr id="49" name="Rectangle 8"/>
          <p:cNvSpPr/>
          <p:nvPr/>
        </p:nvSpPr>
        <p:spPr bwMode="auto">
          <a:xfrm>
            <a:off x="6940984" y="3744007"/>
            <a:ext cx="3425428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dirty="0">
                <a:cs typeface="+mn-ea"/>
                <a:sym typeface="+mn-lt"/>
              </a:rPr>
              <a:t>企业版开通方式</a:t>
            </a:r>
            <a:endParaRPr lang="zh-CN" altLang="en-US" sz="2400" kern="0" dirty="0">
              <a:cs typeface="+mn-ea"/>
              <a:sym typeface="+mn-lt"/>
            </a:endParaRPr>
          </a:p>
        </p:txBody>
      </p:sp>
      <p:sp>
        <p:nvSpPr>
          <p:cNvPr id="50" name="Oval 9"/>
          <p:cNvSpPr/>
          <p:nvPr/>
        </p:nvSpPr>
        <p:spPr bwMode="auto">
          <a:xfrm>
            <a:off x="6298642" y="3743650"/>
            <a:ext cx="428625" cy="428627"/>
          </a:xfrm>
          <a:prstGeom prst="ellipse">
            <a:avLst/>
          </a:prstGeom>
          <a:solidFill>
            <a:srgbClr val="FDB3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ectangle 10"/>
          <p:cNvSpPr/>
          <p:nvPr/>
        </p:nvSpPr>
        <p:spPr bwMode="auto">
          <a:xfrm>
            <a:off x="6307532" y="3700629"/>
            <a:ext cx="428625" cy="471490"/>
          </a:xfrm>
          <a:prstGeom prst="rect">
            <a:avLst/>
          </a:prstGeom>
          <a:solidFill>
            <a:srgbClr val="003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38580" y="311785"/>
            <a:ext cx="3202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如何开通微店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27505" y="1282700"/>
            <a:ext cx="3778885" cy="1860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63775" y="3143250"/>
            <a:ext cx="2216150" cy="315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监视器, 屏幕, 电子产品, 电视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0"/>
            <a:ext cx="12192000" cy="63642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3" y="1905816"/>
            <a:ext cx="4608593" cy="3540654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401435" y="1447800"/>
            <a:ext cx="4521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cs typeface="+mn-ea"/>
                <a:sym typeface="+mn-lt"/>
              </a:rPr>
              <a:t>下载二维码图片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42222" y="45300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38580" y="311785"/>
            <a:ext cx="3528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3600" dirty="0">
                <a:gradFill>
                  <a:gsLst>
                    <a:gs pos="0">
                      <a:srgbClr val="365FA7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5400000" algn="t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rPr>
              <a:t>如何进入微店</a:t>
            </a:r>
            <a:endParaRPr lang="zh-CN" altLang="en-US" sz="3600" dirty="0">
              <a:gradFill>
                <a:gsLst>
                  <a:gs pos="0">
                    <a:srgbClr val="365FA7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5400000" algn="t" rotWithShape="0">
                  <a:prstClr val="black">
                    <a:alpha val="1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313805" y="2277745"/>
            <a:ext cx="4879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路径：云后台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网店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网店设置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网店配置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35370" y="2817495"/>
            <a:ext cx="5236210" cy="26289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5706745" y="5587365"/>
            <a:ext cx="5664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2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下载二维码图片，通过微信扫码进入微店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199.99842519685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ISLIDE.VECTOR" val="74095376-510f-4957-9ec0-4227dfaccceb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ISLIDE.VECTOR" val="0ce396b1-13d0-41fe-bb34-ddfd460a4f63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ISPRING_PRESENTATION_TITLE" val="PowerPoint 演示文稿"/>
  <p:tag name="KSO_WPP_MARK_KEY" val="c1354df1-be4d-44d3-85c1-801d3406bd1c"/>
  <p:tag name="COMMONDATA" val="eyJoZGlkIjoiYjA0NDFhNDRhNDY5MGY0NTE0ZWQzNGQwMzk1NWI0YTg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10022.425196850394,&quot;width&quot;:19200}"/>
</p:tagLst>
</file>

<file path=ppt/tags/tag15.xml><?xml version="1.0" encoding="utf-8"?>
<p:tagLst xmlns:p="http://schemas.openxmlformats.org/presentationml/2006/main">
  <p:tag name="KSO_WM_UNIT_PLACING_PICTURE_USER_VIEWPORT" val="{&quot;height&quot;:5575.8330708661415,&quot;width&quot;:7257.626771653543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ISLIDE.VECTOR" val="74095376-510f-4957-9ec0-4227dfaccceb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17167.190551181102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7509.034645669291,&quot;width&quot;:10428.100787401574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10022.425196850394,&quot;width&quot;:19200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ISLIDE.VECTOR" val="d4bb4698-23fc-42a4-b87b-fdea6506c3be"/>
</p:tagLst>
</file>

<file path=ppt/tags/tag67.xml><?xml version="1.0" encoding="utf-8"?>
<p:tagLst xmlns:p="http://schemas.openxmlformats.org/presentationml/2006/main">
  <p:tag name="ISLIDE.VECTOR" val="ac02bf51-2ef8-439e-a12b-5ca0e69f260f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PLACING_PICTURE_USER_VIEWPORT" val="{&quot;height&quot;:1771,&quot;width&quot;:2925.0629921259842}"/>
</p:tagLst>
</file>

<file path=ppt/tags/tag7.xml><?xml version="1.0" encoding="utf-8"?>
<p:tagLst xmlns:p="http://schemas.openxmlformats.org/presentationml/2006/main">
  <p:tag name="ISLIDE.VECTOR" val="9ad714c2-a275-48b1-b7a0-dea73e915c44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  <p:tag name="KSO_WM_UNIT_PLACING_PICTURE_USER_VIEWPORT" val="{&quot;height&quot;:3969,&quot;width&quot;:3193}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VECTOR" val="348b10ae-884d-4d00-bfa9-aaad4ea11d9c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1htuiyb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3182</Words>
  <Application>WPS 演示</Application>
  <PresentationFormat>自定义</PresentationFormat>
  <Paragraphs>381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仓耳玄三M W05</vt:lpstr>
      <vt:lpstr>微软雅黑</vt:lpstr>
      <vt:lpstr>Arial Unicode MS</vt:lpstr>
      <vt:lpstr>FontAwesome</vt:lpstr>
      <vt:lpstr>Segoe Print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太阳的影子</cp:lastModifiedBy>
  <cp:revision>202</cp:revision>
  <dcterms:created xsi:type="dcterms:W3CDTF">2019-03-29T12:25:00Z</dcterms:created>
  <dcterms:modified xsi:type="dcterms:W3CDTF">2023-05-16T07:30:29Z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1363B7105E964B119EFA12787FFA95E2_13</vt:lpwstr>
  </property>
  <property fmtid="{D5CDD505-2E9C-101B-9397-08002B2CF9AE}" pid="3" name="KSOProductBuildVer">
    <vt:lpwstr>2052-11.1.0.14309</vt:lpwstr>
  </property>
</Properties>
</file>