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71" r:id="rId5"/>
    <p:sldId id="260" r:id="rId6"/>
    <p:sldId id="261" r:id="rId7"/>
    <p:sldId id="262" r:id="rId8"/>
    <p:sldId id="272" r:id="rId9"/>
    <p:sldId id="265" r:id="rId10"/>
    <p:sldId id="267" r:id="rId11"/>
    <p:sldId id="266" r:id="rId12"/>
    <p:sldId id="26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7.xml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1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796290" y="727075"/>
            <a:ext cx="10298430" cy="5266690"/>
          </a:xfrm>
          <a:prstGeom prst="rect">
            <a:avLst/>
          </a:prstGeom>
          <a:solidFill>
            <a:srgbClr val="EC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313815" y="-220345"/>
            <a:ext cx="3075940" cy="1271905"/>
          </a:xfrm>
          <a:custGeom>
            <a:avLst/>
            <a:gdLst>
              <a:gd name="connisteX0" fmla="*/ 191286 w 2319516"/>
              <a:gd name="connsiteY0" fmla="*/ 1079880 h 1135031"/>
              <a:gd name="connisteX1" fmla="*/ 715161 w 2319516"/>
              <a:gd name="connsiteY1" fmla="*/ 1103375 h 1135031"/>
              <a:gd name="connisteX2" fmla="*/ 1239036 w 2319516"/>
              <a:gd name="connsiteY2" fmla="*/ 698880 h 1135031"/>
              <a:gd name="connisteX3" fmla="*/ 1786406 w 2319516"/>
              <a:gd name="connsiteY3" fmla="*/ 436625 h 1135031"/>
              <a:gd name="connisteX4" fmla="*/ 2251226 w 2319516"/>
              <a:gd name="connsiteY4" fmla="*/ 436625 h 1135031"/>
              <a:gd name="connisteX5" fmla="*/ 2239161 w 2319516"/>
              <a:gd name="connsiteY5" fmla="*/ 162940 h 1135031"/>
              <a:gd name="connisteX6" fmla="*/ 1715286 w 2319516"/>
              <a:gd name="connsiteY6" fmla="*/ 32130 h 1135031"/>
              <a:gd name="connisteX7" fmla="*/ 1012976 w 2319516"/>
              <a:gd name="connsiteY7" fmla="*/ 8000 h 1135031"/>
              <a:gd name="connisteX8" fmla="*/ 369721 w 2319516"/>
              <a:gd name="connsiteY8" fmla="*/ 115315 h 1135031"/>
              <a:gd name="connisteX9" fmla="*/ 143661 w 2319516"/>
              <a:gd name="connsiteY9" fmla="*/ 472820 h 1135031"/>
              <a:gd name="connisteX10" fmla="*/ 786 w 2319516"/>
              <a:gd name="connsiteY10" fmla="*/ 1020190 h 1135031"/>
              <a:gd name="connisteX11" fmla="*/ 191286 w 2319516"/>
              <a:gd name="connsiteY11" fmla="*/ 1079880 h 11350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4844" h="2003">
                <a:moveTo>
                  <a:pt x="586" y="0"/>
                </a:moveTo>
                <a:lnTo>
                  <a:pt x="4709" y="0"/>
                </a:lnTo>
                <a:lnTo>
                  <a:pt x="4715" y="6"/>
                </a:lnTo>
                <a:cubicBezTo>
                  <a:pt x="4898" y="177"/>
                  <a:pt x="4879" y="438"/>
                  <a:pt x="4701" y="545"/>
                </a:cubicBezTo>
                <a:cubicBezTo>
                  <a:pt x="4512" y="659"/>
                  <a:pt x="4154" y="435"/>
                  <a:pt x="3731" y="545"/>
                </a:cubicBezTo>
                <a:cubicBezTo>
                  <a:pt x="3308" y="655"/>
                  <a:pt x="3034" y="814"/>
                  <a:pt x="2588" y="1092"/>
                </a:cubicBezTo>
                <a:cubicBezTo>
                  <a:pt x="2141" y="1371"/>
                  <a:pt x="1931" y="1778"/>
                  <a:pt x="1494" y="1937"/>
                </a:cubicBezTo>
                <a:cubicBezTo>
                  <a:pt x="1056" y="2096"/>
                  <a:pt x="698" y="1922"/>
                  <a:pt x="399" y="1888"/>
                </a:cubicBezTo>
                <a:cubicBezTo>
                  <a:pt x="101" y="1853"/>
                  <a:pt x="22" y="2016"/>
                  <a:pt x="2" y="1763"/>
                </a:cubicBezTo>
                <a:cubicBezTo>
                  <a:pt x="-18" y="1510"/>
                  <a:pt x="146" y="998"/>
                  <a:pt x="300" y="620"/>
                </a:cubicBezTo>
                <a:cubicBezTo>
                  <a:pt x="420" y="325"/>
                  <a:pt x="419" y="154"/>
                  <a:pt x="586" y="0"/>
                </a:cubicBezTo>
                <a:lnTo>
                  <a:pt x="586" y="0"/>
                </a:lnTo>
                <a:close/>
              </a:path>
            </a:pathLst>
          </a:custGeom>
          <a:solidFill>
            <a:srgbClr val="7EB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512445" y="242570"/>
            <a:ext cx="2131695" cy="3729934"/>
          </a:xfrm>
          <a:custGeom>
            <a:avLst/>
            <a:gdLst>
              <a:gd name="connisteX0" fmla="*/ 1994066 w 2017628"/>
              <a:gd name="connsiteY0" fmla="*/ 357066 h 2812699"/>
              <a:gd name="connisteX1" fmla="*/ 1768006 w 2017628"/>
              <a:gd name="connsiteY1" fmla="*/ 1095571 h 2812699"/>
              <a:gd name="connisteX2" fmla="*/ 1315886 w 2017628"/>
              <a:gd name="connsiteY2" fmla="*/ 1524196 h 2812699"/>
              <a:gd name="connisteX3" fmla="*/ 1101256 w 2017628"/>
              <a:gd name="connsiteY3" fmla="*/ 1869001 h 2812699"/>
              <a:gd name="connisteX4" fmla="*/ 1089191 w 2017628"/>
              <a:gd name="connsiteY4" fmla="*/ 2476696 h 2812699"/>
              <a:gd name="connisteX5" fmla="*/ 363386 w 2017628"/>
              <a:gd name="connsiteY5" fmla="*/ 2810071 h 2812699"/>
              <a:gd name="connisteX6" fmla="*/ 77636 w 2017628"/>
              <a:gd name="connsiteY6" fmla="*/ 2345251 h 2812699"/>
              <a:gd name="connisteX7" fmla="*/ 5881 w 2017628"/>
              <a:gd name="connsiteY7" fmla="*/ 1642941 h 2812699"/>
              <a:gd name="connisteX8" fmla="*/ 160821 w 2017628"/>
              <a:gd name="connsiteY8" fmla="*/ 738066 h 2812699"/>
              <a:gd name="connisteX9" fmla="*/ 446571 w 2017628"/>
              <a:gd name="connsiteY9" fmla="*/ 321506 h 2812699"/>
              <a:gd name="connisteX10" fmla="*/ 1327316 w 2017628"/>
              <a:gd name="connsiteY10" fmla="*/ 196 h 2812699"/>
              <a:gd name="connisteX11" fmla="*/ 1994066 w 2017628"/>
              <a:gd name="connsiteY11" fmla="*/ 357066 h 281269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3357" h="5874">
                <a:moveTo>
                  <a:pt x="1885" y="0"/>
                </a:moveTo>
                <a:cubicBezTo>
                  <a:pt x="1895" y="0"/>
                  <a:pt x="1905" y="0"/>
                  <a:pt x="1916" y="0"/>
                </a:cubicBezTo>
                <a:cubicBezTo>
                  <a:pt x="2561" y="15"/>
                  <a:pt x="3123" y="288"/>
                  <a:pt x="3308" y="746"/>
                </a:cubicBezTo>
                <a:cubicBezTo>
                  <a:pt x="3492" y="1203"/>
                  <a:pt x="3120" y="1800"/>
                  <a:pt x="2836" y="2288"/>
                </a:cubicBezTo>
                <a:cubicBezTo>
                  <a:pt x="2552" y="2776"/>
                  <a:pt x="2170" y="2860"/>
                  <a:pt x="1892" y="3183"/>
                </a:cubicBezTo>
                <a:cubicBezTo>
                  <a:pt x="1613" y="3507"/>
                  <a:pt x="1538" y="3505"/>
                  <a:pt x="1444" y="3903"/>
                </a:cubicBezTo>
                <a:cubicBezTo>
                  <a:pt x="1349" y="4301"/>
                  <a:pt x="1726" y="4780"/>
                  <a:pt x="1418" y="5172"/>
                </a:cubicBezTo>
                <a:cubicBezTo>
                  <a:pt x="1135" y="5534"/>
                  <a:pt x="445" y="5867"/>
                  <a:pt x="8" y="5874"/>
                </a:cubicBezTo>
                <a:lnTo>
                  <a:pt x="0" y="5874"/>
                </a:lnTo>
                <a:lnTo>
                  <a:pt x="0" y="720"/>
                </a:lnTo>
                <a:lnTo>
                  <a:pt x="12" y="713"/>
                </a:lnTo>
                <a:cubicBezTo>
                  <a:pt x="32" y="700"/>
                  <a:pt x="54" y="686"/>
                  <a:pt x="76" y="671"/>
                </a:cubicBezTo>
                <a:cubicBezTo>
                  <a:pt x="556" y="369"/>
                  <a:pt x="1248" y="-2"/>
                  <a:pt x="1885" y="0"/>
                </a:cubicBezTo>
                <a:close/>
              </a:path>
            </a:pathLst>
          </a:cu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-669290" y="-80010"/>
            <a:ext cx="3513455" cy="2212340"/>
          </a:xfrm>
          <a:custGeom>
            <a:avLst/>
            <a:gdLst>
              <a:gd name="connisteX0" fmla="*/ 2898027 w 2976383"/>
              <a:gd name="connsiteY0" fmla="*/ 285851 h 1923882"/>
              <a:gd name="connisteX1" fmla="*/ 2314462 w 2976383"/>
              <a:gd name="connsiteY1" fmla="*/ 738606 h 1923882"/>
              <a:gd name="connisteX2" fmla="*/ 1636282 w 2976383"/>
              <a:gd name="connsiteY2" fmla="*/ 619226 h 1923882"/>
              <a:gd name="connisteX3" fmla="*/ 1231152 w 2976383"/>
              <a:gd name="connsiteY3" fmla="*/ 1059916 h 1923882"/>
              <a:gd name="connisteX4" fmla="*/ 1005092 w 2976383"/>
              <a:gd name="connsiteY4" fmla="*/ 1654911 h 1923882"/>
              <a:gd name="connisteX5" fmla="*/ 302782 w 2976383"/>
              <a:gd name="connsiteY5" fmla="*/ 1917166 h 1923882"/>
              <a:gd name="connisteX6" fmla="*/ 17032 w 2976383"/>
              <a:gd name="connsiteY6" fmla="*/ 1464411 h 1923882"/>
              <a:gd name="connisteX7" fmla="*/ 64657 w 2976383"/>
              <a:gd name="connsiteY7" fmla="*/ 619226 h 1923882"/>
              <a:gd name="connisteX8" fmla="*/ 171337 w 2976383"/>
              <a:gd name="connsiteY8" fmla="*/ 262356 h 1923882"/>
              <a:gd name="connisteX9" fmla="*/ 826657 w 2976383"/>
              <a:gd name="connsiteY9" fmla="*/ 101 h 1923882"/>
              <a:gd name="connisteX10" fmla="*/ 2898027 w 2976383"/>
              <a:gd name="connsiteY10" fmla="*/ 285851 h 19238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5533" h="3484">
                <a:moveTo>
                  <a:pt x="0" y="0"/>
                </a:moveTo>
                <a:lnTo>
                  <a:pt x="5215" y="0"/>
                </a:lnTo>
                <a:lnTo>
                  <a:pt x="5231" y="5"/>
                </a:lnTo>
                <a:cubicBezTo>
                  <a:pt x="5284" y="24"/>
                  <a:pt x="5331" y="44"/>
                  <a:pt x="5369" y="63"/>
                </a:cubicBezTo>
                <a:cubicBezTo>
                  <a:pt x="5991" y="372"/>
                  <a:pt x="4677" y="869"/>
                  <a:pt x="4151" y="1009"/>
                </a:cubicBezTo>
                <a:cubicBezTo>
                  <a:pt x="3624" y="1148"/>
                  <a:pt x="3187" y="625"/>
                  <a:pt x="2735" y="759"/>
                </a:cubicBezTo>
                <a:cubicBezTo>
                  <a:pt x="2283" y="893"/>
                  <a:pt x="2153" y="1247"/>
                  <a:pt x="1889" y="1680"/>
                </a:cubicBezTo>
                <a:cubicBezTo>
                  <a:pt x="1625" y="2112"/>
                  <a:pt x="1804" y="2564"/>
                  <a:pt x="1417" y="2922"/>
                </a:cubicBezTo>
                <a:cubicBezTo>
                  <a:pt x="1048" y="3264"/>
                  <a:pt x="425" y="3524"/>
                  <a:pt x="10" y="3479"/>
                </a:cubicBezTo>
                <a:lnTo>
                  <a:pt x="0" y="3478"/>
                </a:lnTo>
                <a:lnTo>
                  <a:pt x="0" y="0"/>
                </a:lnTo>
                <a:close/>
              </a:path>
            </a:pathLst>
          </a:custGeom>
          <a:solidFill>
            <a:srgbClr val="B1D7CA"/>
          </a:solidFill>
          <a:ln>
            <a:noFill/>
          </a:ln>
          <a:effectLst>
            <a:outerShdw blurRad="342900" dist="38100" dir="2700000" sx="102000" sy="102000" algn="tl" rotWithShape="0">
              <a:srgbClr val="60908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0496550" y="2137879"/>
            <a:ext cx="1709420" cy="4404526"/>
          </a:xfrm>
          <a:custGeom>
            <a:avLst/>
            <a:gdLst>
              <a:gd name="connisteX0" fmla="*/ 1250164 w 1673487"/>
              <a:gd name="connsiteY0" fmla="*/ 0 h 3298969"/>
              <a:gd name="connisteX1" fmla="*/ 857099 w 1673487"/>
              <a:gd name="connsiteY1" fmla="*/ 356870 h 3298969"/>
              <a:gd name="connisteX2" fmla="*/ 821539 w 1673487"/>
              <a:gd name="connsiteY2" fmla="*/ 1130935 h 3298969"/>
              <a:gd name="connisteX3" fmla="*/ 488164 w 1673487"/>
              <a:gd name="connsiteY3" fmla="*/ 1511935 h 3298969"/>
              <a:gd name="connisteX4" fmla="*/ 71604 w 1673487"/>
              <a:gd name="connsiteY4" fmla="*/ 2226310 h 3298969"/>
              <a:gd name="connisteX5" fmla="*/ 142724 w 1673487"/>
              <a:gd name="connsiteY5" fmla="*/ 3274060 h 3298969"/>
              <a:gd name="connisteX6" fmla="*/ 1154914 w 1673487"/>
              <a:gd name="connsiteY6" fmla="*/ 2833370 h 3298969"/>
              <a:gd name="connisteX7" fmla="*/ 1428599 w 1673487"/>
              <a:gd name="connsiteY7" fmla="*/ 2214245 h 3298969"/>
              <a:gd name="connisteX8" fmla="*/ 1666724 w 1673487"/>
              <a:gd name="connsiteY8" fmla="*/ 952500 h 3298969"/>
              <a:gd name="connisteX9" fmla="*/ 1547979 w 1673487"/>
              <a:gd name="connsiteY9" fmla="*/ 95250 h 3298969"/>
              <a:gd name="connisteX10" fmla="*/ 1154914 w 1673487"/>
              <a:gd name="connsiteY10" fmla="*/ 71120 h 3298969"/>
              <a:gd name="connisteX11" fmla="*/ 1154914 w 1673487"/>
              <a:gd name="connsiteY11" fmla="*/ 35560 h 32989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2692" h="6936">
                <a:moveTo>
                  <a:pt x="2692" y="0"/>
                </a:moveTo>
                <a:lnTo>
                  <a:pt x="2692" y="6097"/>
                </a:lnTo>
                <a:lnTo>
                  <a:pt x="2678" y="6106"/>
                </a:lnTo>
                <a:cubicBezTo>
                  <a:pt x="1965" y="6558"/>
                  <a:pt x="850" y="7113"/>
                  <a:pt x="365" y="6882"/>
                </a:cubicBezTo>
                <a:cubicBezTo>
                  <a:pt x="-189" y="6618"/>
                  <a:pt x="6" y="5366"/>
                  <a:pt x="183" y="4597"/>
                </a:cubicBezTo>
                <a:cubicBezTo>
                  <a:pt x="360" y="3829"/>
                  <a:pt x="866" y="3518"/>
                  <a:pt x="1249" y="3040"/>
                </a:cubicBezTo>
                <a:cubicBezTo>
                  <a:pt x="1633" y="2562"/>
                  <a:pt x="1914" y="2713"/>
                  <a:pt x="2102" y="2209"/>
                </a:cubicBezTo>
                <a:cubicBezTo>
                  <a:pt x="2291" y="1705"/>
                  <a:pt x="1974" y="1014"/>
                  <a:pt x="2193" y="521"/>
                </a:cubicBezTo>
                <a:cubicBezTo>
                  <a:pt x="2296" y="290"/>
                  <a:pt x="2479" y="132"/>
                  <a:pt x="2666" y="16"/>
                </a:cubicBezTo>
                <a:lnTo>
                  <a:pt x="2692" y="0"/>
                </a:lnTo>
                <a:close/>
              </a:path>
            </a:pathLst>
          </a:custGeom>
          <a:solidFill>
            <a:srgbClr val="7EB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0044521" y="5761990"/>
            <a:ext cx="1595029" cy="1126490"/>
          </a:xfrm>
          <a:custGeom>
            <a:avLst/>
            <a:gdLst>
              <a:gd name="connisteX0" fmla="*/ 958736 w 1121516"/>
              <a:gd name="connsiteY0" fmla="*/ 843 h 971436"/>
              <a:gd name="connisteX1" fmla="*/ 589801 w 1121516"/>
              <a:gd name="connsiteY1" fmla="*/ 226903 h 971436"/>
              <a:gd name="connisteX2" fmla="*/ 387236 w 1121516"/>
              <a:gd name="connsiteY2" fmla="*/ 595838 h 971436"/>
              <a:gd name="connisteX3" fmla="*/ 6236 w 1121516"/>
              <a:gd name="connsiteY3" fmla="*/ 810468 h 971436"/>
              <a:gd name="connisteX4" fmla="*/ 660921 w 1121516"/>
              <a:gd name="connsiteY4" fmla="*/ 965408 h 971436"/>
              <a:gd name="connisteX5" fmla="*/ 1089546 w 1121516"/>
              <a:gd name="connsiteY5" fmla="*/ 643463 h 971436"/>
              <a:gd name="connisteX6" fmla="*/ 1053986 w 1121516"/>
              <a:gd name="connsiteY6" fmla="*/ 286593 h 971436"/>
              <a:gd name="connisteX7" fmla="*/ 958736 w 1121516"/>
              <a:gd name="connsiteY7" fmla="*/ 843 h 9714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512" h="1774">
                <a:moveTo>
                  <a:pt x="1994" y="0"/>
                </a:moveTo>
                <a:cubicBezTo>
                  <a:pt x="2008" y="0"/>
                  <a:pt x="2021" y="1"/>
                  <a:pt x="2034" y="2"/>
                </a:cubicBezTo>
                <a:cubicBezTo>
                  <a:pt x="2306" y="34"/>
                  <a:pt x="2237" y="419"/>
                  <a:pt x="2314" y="758"/>
                </a:cubicBezTo>
                <a:cubicBezTo>
                  <a:pt x="2390" y="1098"/>
                  <a:pt x="2649" y="1343"/>
                  <a:pt x="2418" y="1703"/>
                </a:cubicBezTo>
                <a:cubicBezTo>
                  <a:pt x="2404" y="1725"/>
                  <a:pt x="2388" y="1748"/>
                  <a:pt x="2373" y="1771"/>
                </a:cubicBezTo>
                <a:lnTo>
                  <a:pt x="2371" y="1774"/>
                </a:lnTo>
                <a:lnTo>
                  <a:pt x="0" y="1774"/>
                </a:lnTo>
                <a:lnTo>
                  <a:pt x="14" y="1769"/>
                </a:lnTo>
                <a:cubicBezTo>
                  <a:pt x="147" y="1716"/>
                  <a:pt x="270" y="1654"/>
                  <a:pt x="356" y="1577"/>
                </a:cubicBezTo>
                <a:cubicBezTo>
                  <a:pt x="699" y="1268"/>
                  <a:pt x="615" y="915"/>
                  <a:pt x="951" y="601"/>
                </a:cubicBezTo>
                <a:cubicBezTo>
                  <a:pt x="1271" y="301"/>
                  <a:pt x="1717" y="0"/>
                  <a:pt x="1994" y="0"/>
                </a:cubicBezTo>
                <a:close/>
              </a:path>
            </a:pathLst>
          </a:custGeom>
          <a:solidFill>
            <a:srgbClr val="9BC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0851905" y="3304574"/>
            <a:ext cx="1347715" cy="3577556"/>
          </a:xfrm>
          <a:custGeom>
            <a:avLst/>
            <a:gdLst>
              <a:gd name="connisteX0" fmla="*/ 1193266 w 1823510"/>
              <a:gd name="connsiteY0" fmla="*/ 2055 h 3840062"/>
              <a:gd name="connisteX1" fmla="*/ 895451 w 1823510"/>
              <a:gd name="connsiteY1" fmla="*/ 537360 h 3840062"/>
              <a:gd name="connisteX2" fmla="*/ 931646 w 1823510"/>
              <a:gd name="connsiteY2" fmla="*/ 1216175 h 3840062"/>
              <a:gd name="connisteX3" fmla="*/ 812266 w 1823510"/>
              <a:gd name="connsiteY3" fmla="*/ 1716555 h 3840062"/>
              <a:gd name="connisteX4" fmla="*/ 395706 w 1823510"/>
              <a:gd name="connsiteY4" fmla="*/ 2263925 h 3840062"/>
              <a:gd name="connisteX5" fmla="*/ 85826 w 1823510"/>
              <a:gd name="connsiteY5" fmla="*/ 3061485 h 3840062"/>
              <a:gd name="connisteX6" fmla="*/ 133451 w 1823510"/>
              <a:gd name="connsiteY6" fmla="*/ 3728235 h 3840062"/>
              <a:gd name="connisteX7" fmla="*/ 1252956 w 1823510"/>
              <a:gd name="connsiteY7" fmla="*/ 3752365 h 3840062"/>
              <a:gd name="connisteX8" fmla="*/ 1705076 w 1823510"/>
              <a:gd name="connsiteY8" fmla="*/ 3097680 h 3840062"/>
              <a:gd name="connisteX9" fmla="*/ 1812391 w 1823510"/>
              <a:gd name="connsiteY9" fmla="*/ 2025800 h 3840062"/>
              <a:gd name="connisteX10" fmla="*/ 1788896 w 1823510"/>
              <a:gd name="connsiteY10" fmla="*/ 1025675 h 3840062"/>
              <a:gd name="connisteX11" fmla="*/ 1598396 w 1823510"/>
              <a:gd name="connsiteY11" fmla="*/ 406550 h 3840062"/>
              <a:gd name="connisteX12" fmla="*/ 1193266 w 1823510"/>
              <a:gd name="connsiteY12" fmla="*/ 2055 h 38400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2122" h="5634">
                <a:moveTo>
                  <a:pt x="2111" y="0"/>
                </a:moveTo>
                <a:lnTo>
                  <a:pt x="2122" y="0"/>
                </a:lnTo>
                <a:lnTo>
                  <a:pt x="2122" y="5634"/>
                </a:lnTo>
                <a:lnTo>
                  <a:pt x="0" y="5634"/>
                </a:lnTo>
                <a:lnTo>
                  <a:pt x="4" y="5616"/>
                </a:lnTo>
                <a:cubicBezTo>
                  <a:pt x="119" y="5167"/>
                  <a:pt x="308" y="4778"/>
                  <a:pt x="543" y="4342"/>
                </a:cubicBezTo>
                <a:cubicBezTo>
                  <a:pt x="822" y="3826"/>
                  <a:pt x="1136" y="3694"/>
                  <a:pt x="1342" y="3292"/>
                </a:cubicBezTo>
                <a:cubicBezTo>
                  <a:pt x="1548" y="2890"/>
                  <a:pt x="1539" y="2784"/>
                  <a:pt x="1571" y="2332"/>
                </a:cubicBezTo>
                <a:cubicBezTo>
                  <a:pt x="1603" y="1881"/>
                  <a:pt x="1402" y="1496"/>
                  <a:pt x="1502" y="1031"/>
                </a:cubicBezTo>
                <a:cubicBezTo>
                  <a:pt x="1601" y="565"/>
                  <a:pt x="1804" y="54"/>
                  <a:pt x="2073" y="4"/>
                </a:cubicBezTo>
                <a:cubicBezTo>
                  <a:pt x="2085" y="2"/>
                  <a:pt x="2098" y="0"/>
                  <a:pt x="2111" y="0"/>
                </a:cubicBezTo>
                <a:close/>
              </a:path>
            </a:pathLst>
          </a:custGeom>
          <a:solidFill>
            <a:srgbClr val="B1D7CA"/>
          </a:solidFill>
          <a:ln>
            <a:noFill/>
          </a:ln>
          <a:effectLst>
            <a:outerShdw blurRad="304800" dist="38100" dir="14280000" sx="94000" sy="94000" algn="tl" rotWithShape="0">
              <a:srgbClr val="60908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18180" y="1051560"/>
            <a:ext cx="326390" cy="326390"/>
          </a:xfrm>
          <a:prstGeom prst="ellipse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37565" y="5568315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905875" y="5867400"/>
            <a:ext cx="381635" cy="38163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1315065" y="2316480"/>
            <a:ext cx="326390" cy="326390"/>
          </a:xfrm>
          <a:prstGeom prst="ellipse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635885" y="2411730"/>
            <a:ext cx="6643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7200">
                <a:solidFill>
                  <a:schemeClr val="accent3">
                    <a:lumMod val="50000"/>
                  </a:schemeClr>
                </a:solidFill>
                <a:sym typeface="+mn-ea"/>
              </a:rPr>
              <a:t>爱宝云收银</a:t>
            </a:r>
            <a:endParaRPr lang="zh-CN" altLang="zh-CN" sz="7200">
              <a:solidFill>
                <a:schemeClr val="accent3">
                  <a:lumMod val="50000"/>
                </a:schemeClr>
              </a:solidFill>
              <a:latin typeface="汉仪晓波花月圆W" panose="00020600040101010101" charset="-122"/>
              <a:ea typeface="汉仪晓波花月圆W" panose="00020600040101010101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44165" y="3846195"/>
            <a:ext cx="6443345" cy="6902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257040" y="3832225"/>
            <a:ext cx="3601720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ctr"/>
            <a:r>
              <a:rPr lang="zh-CN" altLang="en-US" sz="4000">
                <a:solidFill>
                  <a:schemeClr val="bg1"/>
                </a:solidFill>
                <a:latin typeface="+mn-ea"/>
                <a:sym typeface="+mn-ea"/>
              </a:rPr>
              <a:t>网络图库功能</a:t>
            </a:r>
            <a:endParaRPr lang="zh-CN" altLang="en-US" sz="4000">
              <a:solidFill>
                <a:schemeClr val="bg1"/>
              </a:solidFill>
              <a:latin typeface="+mn-ea"/>
            </a:endParaRPr>
          </a:p>
          <a:p>
            <a:pPr algn="r"/>
            <a:endParaRPr lang="zh-CN" altLang="en-US" sz="40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62940" y="228600"/>
            <a:ext cx="3703955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zh-CN" altLang="en-US" sz="2800">
                <a:solidFill>
                  <a:schemeClr val="bg1"/>
                </a:solidFill>
                <a:latin typeface="+mn-ea"/>
                <a:sym typeface="+mn-ea"/>
              </a:rPr>
              <a:t>培训计划收集</a:t>
            </a:r>
            <a:endParaRPr lang="zh-CN" altLang="en-US" sz="2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7035" y="6271895"/>
            <a:ext cx="578294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51860" y="6591935"/>
            <a:ext cx="57683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122160" y="6242685"/>
            <a:ext cx="384556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043670" y="692785"/>
            <a:ext cx="356870" cy="307340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0820" y="4969510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88415" y="1217930"/>
            <a:ext cx="9258300" cy="4599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**************</a:t>
            </a:r>
            <a:endParaRPr lang="zh-CN" altLang="en-US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en-US" altLang="zh-CN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endParaRPr lang="zh-CN" altLang="en-US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688465" y="1574165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682115" y="1990725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682115" y="2375535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675765" y="2766060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669415" y="3159760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669415" y="3590290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701165" y="3975735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694815" y="4403725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1694815" y="4788535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696085" y="5175885"/>
            <a:ext cx="8858250" cy="190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96290" y="864235"/>
            <a:ext cx="10599420" cy="5129530"/>
          </a:xfrm>
          <a:prstGeom prst="rect">
            <a:avLst/>
          </a:prstGeom>
          <a:solidFill>
            <a:srgbClr val="EC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472565" y="-29210"/>
            <a:ext cx="3075940" cy="1271905"/>
          </a:xfrm>
          <a:custGeom>
            <a:avLst/>
            <a:gdLst>
              <a:gd name="connisteX0" fmla="*/ 191286 w 2319516"/>
              <a:gd name="connsiteY0" fmla="*/ 1079880 h 1135031"/>
              <a:gd name="connisteX1" fmla="*/ 715161 w 2319516"/>
              <a:gd name="connsiteY1" fmla="*/ 1103375 h 1135031"/>
              <a:gd name="connisteX2" fmla="*/ 1239036 w 2319516"/>
              <a:gd name="connsiteY2" fmla="*/ 698880 h 1135031"/>
              <a:gd name="connisteX3" fmla="*/ 1786406 w 2319516"/>
              <a:gd name="connsiteY3" fmla="*/ 436625 h 1135031"/>
              <a:gd name="connisteX4" fmla="*/ 2251226 w 2319516"/>
              <a:gd name="connsiteY4" fmla="*/ 436625 h 1135031"/>
              <a:gd name="connisteX5" fmla="*/ 2239161 w 2319516"/>
              <a:gd name="connsiteY5" fmla="*/ 162940 h 1135031"/>
              <a:gd name="connisteX6" fmla="*/ 1715286 w 2319516"/>
              <a:gd name="connsiteY6" fmla="*/ 32130 h 1135031"/>
              <a:gd name="connisteX7" fmla="*/ 1012976 w 2319516"/>
              <a:gd name="connsiteY7" fmla="*/ 8000 h 1135031"/>
              <a:gd name="connisteX8" fmla="*/ 369721 w 2319516"/>
              <a:gd name="connsiteY8" fmla="*/ 115315 h 1135031"/>
              <a:gd name="connisteX9" fmla="*/ 143661 w 2319516"/>
              <a:gd name="connsiteY9" fmla="*/ 472820 h 1135031"/>
              <a:gd name="connisteX10" fmla="*/ 786 w 2319516"/>
              <a:gd name="connsiteY10" fmla="*/ 1020190 h 1135031"/>
              <a:gd name="connisteX11" fmla="*/ 191286 w 2319516"/>
              <a:gd name="connsiteY11" fmla="*/ 1079880 h 11350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4844" h="2003">
                <a:moveTo>
                  <a:pt x="586" y="0"/>
                </a:moveTo>
                <a:lnTo>
                  <a:pt x="4709" y="0"/>
                </a:lnTo>
                <a:lnTo>
                  <a:pt x="4715" y="6"/>
                </a:lnTo>
                <a:cubicBezTo>
                  <a:pt x="4898" y="177"/>
                  <a:pt x="4879" y="438"/>
                  <a:pt x="4701" y="545"/>
                </a:cubicBezTo>
                <a:cubicBezTo>
                  <a:pt x="4512" y="659"/>
                  <a:pt x="4154" y="435"/>
                  <a:pt x="3731" y="545"/>
                </a:cubicBezTo>
                <a:cubicBezTo>
                  <a:pt x="3308" y="655"/>
                  <a:pt x="3034" y="814"/>
                  <a:pt x="2588" y="1092"/>
                </a:cubicBezTo>
                <a:cubicBezTo>
                  <a:pt x="2141" y="1371"/>
                  <a:pt x="1931" y="1778"/>
                  <a:pt x="1494" y="1937"/>
                </a:cubicBezTo>
                <a:cubicBezTo>
                  <a:pt x="1056" y="2096"/>
                  <a:pt x="698" y="1922"/>
                  <a:pt x="399" y="1888"/>
                </a:cubicBezTo>
                <a:cubicBezTo>
                  <a:pt x="101" y="1853"/>
                  <a:pt x="22" y="2016"/>
                  <a:pt x="2" y="1763"/>
                </a:cubicBezTo>
                <a:cubicBezTo>
                  <a:pt x="-18" y="1510"/>
                  <a:pt x="146" y="998"/>
                  <a:pt x="300" y="620"/>
                </a:cubicBezTo>
                <a:cubicBezTo>
                  <a:pt x="420" y="325"/>
                  <a:pt x="419" y="154"/>
                  <a:pt x="586" y="0"/>
                </a:cubicBezTo>
                <a:lnTo>
                  <a:pt x="586" y="0"/>
                </a:lnTo>
                <a:close/>
              </a:path>
            </a:pathLst>
          </a:custGeom>
          <a:solidFill>
            <a:srgbClr val="7EB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-22225" y="113030"/>
            <a:ext cx="2131695" cy="3729934"/>
          </a:xfrm>
          <a:custGeom>
            <a:avLst/>
            <a:gdLst>
              <a:gd name="connisteX0" fmla="*/ 1994066 w 2017628"/>
              <a:gd name="connsiteY0" fmla="*/ 357066 h 2812699"/>
              <a:gd name="connisteX1" fmla="*/ 1768006 w 2017628"/>
              <a:gd name="connsiteY1" fmla="*/ 1095571 h 2812699"/>
              <a:gd name="connisteX2" fmla="*/ 1315886 w 2017628"/>
              <a:gd name="connsiteY2" fmla="*/ 1524196 h 2812699"/>
              <a:gd name="connisteX3" fmla="*/ 1101256 w 2017628"/>
              <a:gd name="connsiteY3" fmla="*/ 1869001 h 2812699"/>
              <a:gd name="connisteX4" fmla="*/ 1089191 w 2017628"/>
              <a:gd name="connsiteY4" fmla="*/ 2476696 h 2812699"/>
              <a:gd name="connisteX5" fmla="*/ 363386 w 2017628"/>
              <a:gd name="connsiteY5" fmla="*/ 2810071 h 2812699"/>
              <a:gd name="connisteX6" fmla="*/ 77636 w 2017628"/>
              <a:gd name="connsiteY6" fmla="*/ 2345251 h 2812699"/>
              <a:gd name="connisteX7" fmla="*/ 5881 w 2017628"/>
              <a:gd name="connsiteY7" fmla="*/ 1642941 h 2812699"/>
              <a:gd name="connisteX8" fmla="*/ 160821 w 2017628"/>
              <a:gd name="connsiteY8" fmla="*/ 738066 h 2812699"/>
              <a:gd name="connisteX9" fmla="*/ 446571 w 2017628"/>
              <a:gd name="connsiteY9" fmla="*/ 321506 h 2812699"/>
              <a:gd name="connisteX10" fmla="*/ 1327316 w 2017628"/>
              <a:gd name="connsiteY10" fmla="*/ 196 h 2812699"/>
              <a:gd name="connisteX11" fmla="*/ 1994066 w 2017628"/>
              <a:gd name="connsiteY11" fmla="*/ 357066 h 281269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3357" h="5874">
                <a:moveTo>
                  <a:pt x="1885" y="0"/>
                </a:moveTo>
                <a:cubicBezTo>
                  <a:pt x="1895" y="0"/>
                  <a:pt x="1905" y="0"/>
                  <a:pt x="1916" y="0"/>
                </a:cubicBezTo>
                <a:cubicBezTo>
                  <a:pt x="2561" y="15"/>
                  <a:pt x="3123" y="288"/>
                  <a:pt x="3308" y="746"/>
                </a:cubicBezTo>
                <a:cubicBezTo>
                  <a:pt x="3492" y="1203"/>
                  <a:pt x="3120" y="1800"/>
                  <a:pt x="2836" y="2288"/>
                </a:cubicBezTo>
                <a:cubicBezTo>
                  <a:pt x="2552" y="2776"/>
                  <a:pt x="2170" y="2860"/>
                  <a:pt x="1892" y="3183"/>
                </a:cubicBezTo>
                <a:cubicBezTo>
                  <a:pt x="1613" y="3507"/>
                  <a:pt x="1538" y="3505"/>
                  <a:pt x="1444" y="3903"/>
                </a:cubicBezTo>
                <a:cubicBezTo>
                  <a:pt x="1349" y="4301"/>
                  <a:pt x="1726" y="4780"/>
                  <a:pt x="1418" y="5172"/>
                </a:cubicBezTo>
                <a:cubicBezTo>
                  <a:pt x="1135" y="5534"/>
                  <a:pt x="445" y="5867"/>
                  <a:pt x="8" y="5874"/>
                </a:cubicBezTo>
                <a:lnTo>
                  <a:pt x="0" y="5874"/>
                </a:lnTo>
                <a:lnTo>
                  <a:pt x="0" y="720"/>
                </a:lnTo>
                <a:lnTo>
                  <a:pt x="12" y="713"/>
                </a:lnTo>
                <a:cubicBezTo>
                  <a:pt x="32" y="700"/>
                  <a:pt x="54" y="686"/>
                  <a:pt x="76" y="671"/>
                </a:cubicBezTo>
                <a:cubicBezTo>
                  <a:pt x="556" y="369"/>
                  <a:pt x="1248" y="-2"/>
                  <a:pt x="1885" y="0"/>
                </a:cubicBezTo>
                <a:close/>
              </a:path>
            </a:pathLst>
          </a:cu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11430" y="-22225"/>
            <a:ext cx="3513455" cy="2212340"/>
          </a:xfrm>
          <a:custGeom>
            <a:avLst/>
            <a:gdLst>
              <a:gd name="connisteX0" fmla="*/ 2898027 w 2976383"/>
              <a:gd name="connsiteY0" fmla="*/ 285851 h 1923882"/>
              <a:gd name="connisteX1" fmla="*/ 2314462 w 2976383"/>
              <a:gd name="connsiteY1" fmla="*/ 738606 h 1923882"/>
              <a:gd name="connisteX2" fmla="*/ 1636282 w 2976383"/>
              <a:gd name="connsiteY2" fmla="*/ 619226 h 1923882"/>
              <a:gd name="connisteX3" fmla="*/ 1231152 w 2976383"/>
              <a:gd name="connsiteY3" fmla="*/ 1059916 h 1923882"/>
              <a:gd name="connisteX4" fmla="*/ 1005092 w 2976383"/>
              <a:gd name="connsiteY4" fmla="*/ 1654911 h 1923882"/>
              <a:gd name="connisteX5" fmla="*/ 302782 w 2976383"/>
              <a:gd name="connsiteY5" fmla="*/ 1917166 h 1923882"/>
              <a:gd name="connisteX6" fmla="*/ 17032 w 2976383"/>
              <a:gd name="connsiteY6" fmla="*/ 1464411 h 1923882"/>
              <a:gd name="connisteX7" fmla="*/ 64657 w 2976383"/>
              <a:gd name="connsiteY7" fmla="*/ 619226 h 1923882"/>
              <a:gd name="connisteX8" fmla="*/ 171337 w 2976383"/>
              <a:gd name="connsiteY8" fmla="*/ 262356 h 1923882"/>
              <a:gd name="connisteX9" fmla="*/ 826657 w 2976383"/>
              <a:gd name="connsiteY9" fmla="*/ 101 h 1923882"/>
              <a:gd name="connisteX10" fmla="*/ 2898027 w 2976383"/>
              <a:gd name="connsiteY10" fmla="*/ 285851 h 19238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5533" h="3484">
                <a:moveTo>
                  <a:pt x="0" y="0"/>
                </a:moveTo>
                <a:lnTo>
                  <a:pt x="5215" y="0"/>
                </a:lnTo>
                <a:lnTo>
                  <a:pt x="5231" y="5"/>
                </a:lnTo>
                <a:cubicBezTo>
                  <a:pt x="5284" y="24"/>
                  <a:pt x="5331" y="44"/>
                  <a:pt x="5369" y="63"/>
                </a:cubicBezTo>
                <a:cubicBezTo>
                  <a:pt x="5991" y="372"/>
                  <a:pt x="4677" y="869"/>
                  <a:pt x="4151" y="1009"/>
                </a:cubicBezTo>
                <a:cubicBezTo>
                  <a:pt x="3624" y="1148"/>
                  <a:pt x="3187" y="625"/>
                  <a:pt x="2735" y="759"/>
                </a:cubicBezTo>
                <a:cubicBezTo>
                  <a:pt x="2283" y="893"/>
                  <a:pt x="2153" y="1247"/>
                  <a:pt x="1889" y="1680"/>
                </a:cubicBezTo>
                <a:cubicBezTo>
                  <a:pt x="1625" y="2112"/>
                  <a:pt x="1804" y="2564"/>
                  <a:pt x="1417" y="2922"/>
                </a:cubicBezTo>
                <a:cubicBezTo>
                  <a:pt x="1048" y="3264"/>
                  <a:pt x="425" y="3524"/>
                  <a:pt x="10" y="3479"/>
                </a:cubicBezTo>
                <a:lnTo>
                  <a:pt x="0" y="3478"/>
                </a:lnTo>
                <a:lnTo>
                  <a:pt x="0" y="0"/>
                </a:lnTo>
                <a:close/>
              </a:path>
            </a:pathLst>
          </a:custGeom>
          <a:solidFill>
            <a:srgbClr val="B1D7CA"/>
          </a:solidFill>
          <a:ln>
            <a:noFill/>
          </a:ln>
          <a:effectLst>
            <a:outerShdw blurRad="342900" dist="38100" dir="2700000" sx="102000" sy="102000" algn="tl" rotWithShape="0">
              <a:srgbClr val="60908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0496550" y="2137879"/>
            <a:ext cx="1709420" cy="4404526"/>
          </a:xfrm>
          <a:custGeom>
            <a:avLst/>
            <a:gdLst>
              <a:gd name="connisteX0" fmla="*/ 1250164 w 1673487"/>
              <a:gd name="connsiteY0" fmla="*/ 0 h 3298969"/>
              <a:gd name="connisteX1" fmla="*/ 857099 w 1673487"/>
              <a:gd name="connsiteY1" fmla="*/ 356870 h 3298969"/>
              <a:gd name="connisteX2" fmla="*/ 821539 w 1673487"/>
              <a:gd name="connsiteY2" fmla="*/ 1130935 h 3298969"/>
              <a:gd name="connisteX3" fmla="*/ 488164 w 1673487"/>
              <a:gd name="connsiteY3" fmla="*/ 1511935 h 3298969"/>
              <a:gd name="connisteX4" fmla="*/ 71604 w 1673487"/>
              <a:gd name="connsiteY4" fmla="*/ 2226310 h 3298969"/>
              <a:gd name="connisteX5" fmla="*/ 142724 w 1673487"/>
              <a:gd name="connsiteY5" fmla="*/ 3274060 h 3298969"/>
              <a:gd name="connisteX6" fmla="*/ 1154914 w 1673487"/>
              <a:gd name="connsiteY6" fmla="*/ 2833370 h 3298969"/>
              <a:gd name="connisteX7" fmla="*/ 1428599 w 1673487"/>
              <a:gd name="connsiteY7" fmla="*/ 2214245 h 3298969"/>
              <a:gd name="connisteX8" fmla="*/ 1666724 w 1673487"/>
              <a:gd name="connsiteY8" fmla="*/ 952500 h 3298969"/>
              <a:gd name="connisteX9" fmla="*/ 1547979 w 1673487"/>
              <a:gd name="connsiteY9" fmla="*/ 95250 h 3298969"/>
              <a:gd name="connisteX10" fmla="*/ 1154914 w 1673487"/>
              <a:gd name="connsiteY10" fmla="*/ 71120 h 3298969"/>
              <a:gd name="connisteX11" fmla="*/ 1154914 w 1673487"/>
              <a:gd name="connsiteY11" fmla="*/ 35560 h 32989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2692" h="6936">
                <a:moveTo>
                  <a:pt x="2692" y="0"/>
                </a:moveTo>
                <a:lnTo>
                  <a:pt x="2692" y="6097"/>
                </a:lnTo>
                <a:lnTo>
                  <a:pt x="2678" y="6106"/>
                </a:lnTo>
                <a:cubicBezTo>
                  <a:pt x="1965" y="6558"/>
                  <a:pt x="850" y="7113"/>
                  <a:pt x="365" y="6882"/>
                </a:cubicBezTo>
                <a:cubicBezTo>
                  <a:pt x="-189" y="6618"/>
                  <a:pt x="6" y="5366"/>
                  <a:pt x="183" y="4597"/>
                </a:cubicBezTo>
                <a:cubicBezTo>
                  <a:pt x="360" y="3829"/>
                  <a:pt x="866" y="3518"/>
                  <a:pt x="1249" y="3040"/>
                </a:cubicBezTo>
                <a:cubicBezTo>
                  <a:pt x="1633" y="2562"/>
                  <a:pt x="1914" y="2713"/>
                  <a:pt x="2102" y="2209"/>
                </a:cubicBezTo>
                <a:cubicBezTo>
                  <a:pt x="2291" y="1705"/>
                  <a:pt x="1974" y="1014"/>
                  <a:pt x="2193" y="521"/>
                </a:cubicBezTo>
                <a:cubicBezTo>
                  <a:pt x="2296" y="290"/>
                  <a:pt x="2479" y="132"/>
                  <a:pt x="2666" y="16"/>
                </a:cubicBezTo>
                <a:lnTo>
                  <a:pt x="2692" y="0"/>
                </a:lnTo>
                <a:close/>
              </a:path>
            </a:pathLst>
          </a:custGeom>
          <a:solidFill>
            <a:srgbClr val="7EB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0044521" y="5761990"/>
            <a:ext cx="1595029" cy="1126490"/>
          </a:xfrm>
          <a:custGeom>
            <a:avLst/>
            <a:gdLst>
              <a:gd name="connisteX0" fmla="*/ 958736 w 1121516"/>
              <a:gd name="connsiteY0" fmla="*/ 843 h 971436"/>
              <a:gd name="connisteX1" fmla="*/ 589801 w 1121516"/>
              <a:gd name="connsiteY1" fmla="*/ 226903 h 971436"/>
              <a:gd name="connisteX2" fmla="*/ 387236 w 1121516"/>
              <a:gd name="connsiteY2" fmla="*/ 595838 h 971436"/>
              <a:gd name="connisteX3" fmla="*/ 6236 w 1121516"/>
              <a:gd name="connsiteY3" fmla="*/ 810468 h 971436"/>
              <a:gd name="connisteX4" fmla="*/ 660921 w 1121516"/>
              <a:gd name="connsiteY4" fmla="*/ 965408 h 971436"/>
              <a:gd name="connisteX5" fmla="*/ 1089546 w 1121516"/>
              <a:gd name="connsiteY5" fmla="*/ 643463 h 971436"/>
              <a:gd name="connisteX6" fmla="*/ 1053986 w 1121516"/>
              <a:gd name="connsiteY6" fmla="*/ 286593 h 971436"/>
              <a:gd name="connisteX7" fmla="*/ 958736 w 1121516"/>
              <a:gd name="connsiteY7" fmla="*/ 843 h 9714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512" h="1774">
                <a:moveTo>
                  <a:pt x="1994" y="0"/>
                </a:moveTo>
                <a:cubicBezTo>
                  <a:pt x="2008" y="0"/>
                  <a:pt x="2021" y="1"/>
                  <a:pt x="2034" y="2"/>
                </a:cubicBezTo>
                <a:cubicBezTo>
                  <a:pt x="2306" y="34"/>
                  <a:pt x="2237" y="419"/>
                  <a:pt x="2314" y="758"/>
                </a:cubicBezTo>
                <a:cubicBezTo>
                  <a:pt x="2390" y="1098"/>
                  <a:pt x="2649" y="1343"/>
                  <a:pt x="2418" y="1703"/>
                </a:cubicBezTo>
                <a:cubicBezTo>
                  <a:pt x="2404" y="1725"/>
                  <a:pt x="2388" y="1748"/>
                  <a:pt x="2373" y="1771"/>
                </a:cubicBezTo>
                <a:lnTo>
                  <a:pt x="2371" y="1774"/>
                </a:lnTo>
                <a:lnTo>
                  <a:pt x="0" y="1774"/>
                </a:lnTo>
                <a:lnTo>
                  <a:pt x="14" y="1769"/>
                </a:lnTo>
                <a:cubicBezTo>
                  <a:pt x="147" y="1716"/>
                  <a:pt x="270" y="1654"/>
                  <a:pt x="356" y="1577"/>
                </a:cubicBezTo>
                <a:cubicBezTo>
                  <a:pt x="699" y="1268"/>
                  <a:pt x="615" y="915"/>
                  <a:pt x="951" y="601"/>
                </a:cubicBezTo>
                <a:cubicBezTo>
                  <a:pt x="1271" y="301"/>
                  <a:pt x="1717" y="0"/>
                  <a:pt x="1994" y="0"/>
                </a:cubicBezTo>
                <a:close/>
              </a:path>
            </a:pathLst>
          </a:custGeom>
          <a:solidFill>
            <a:srgbClr val="9BC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0851905" y="3304574"/>
            <a:ext cx="1347715" cy="3577556"/>
          </a:xfrm>
          <a:custGeom>
            <a:avLst/>
            <a:gdLst>
              <a:gd name="connisteX0" fmla="*/ 1193266 w 1823510"/>
              <a:gd name="connsiteY0" fmla="*/ 2055 h 3840062"/>
              <a:gd name="connisteX1" fmla="*/ 895451 w 1823510"/>
              <a:gd name="connsiteY1" fmla="*/ 537360 h 3840062"/>
              <a:gd name="connisteX2" fmla="*/ 931646 w 1823510"/>
              <a:gd name="connsiteY2" fmla="*/ 1216175 h 3840062"/>
              <a:gd name="connisteX3" fmla="*/ 812266 w 1823510"/>
              <a:gd name="connsiteY3" fmla="*/ 1716555 h 3840062"/>
              <a:gd name="connisteX4" fmla="*/ 395706 w 1823510"/>
              <a:gd name="connsiteY4" fmla="*/ 2263925 h 3840062"/>
              <a:gd name="connisteX5" fmla="*/ 85826 w 1823510"/>
              <a:gd name="connsiteY5" fmla="*/ 3061485 h 3840062"/>
              <a:gd name="connisteX6" fmla="*/ 133451 w 1823510"/>
              <a:gd name="connsiteY6" fmla="*/ 3728235 h 3840062"/>
              <a:gd name="connisteX7" fmla="*/ 1252956 w 1823510"/>
              <a:gd name="connsiteY7" fmla="*/ 3752365 h 3840062"/>
              <a:gd name="connisteX8" fmla="*/ 1705076 w 1823510"/>
              <a:gd name="connsiteY8" fmla="*/ 3097680 h 3840062"/>
              <a:gd name="connisteX9" fmla="*/ 1812391 w 1823510"/>
              <a:gd name="connsiteY9" fmla="*/ 2025800 h 3840062"/>
              <a:gd name="connisteX10" fmla="*/ 1788896 w 1823510"/>
              <a:gd name="connsiteY10" fmla="*/ 1025675 h 3840062"/>
              <a:gd name="connisteX11" fmla="*/ 1598396 w 1823510"/>
              <a:gd name="connsiteY11" fmla="*/ 406550 h 3840062"/>
              <a:gd name="connisteX12" fmla="*/ 1193266 w 1823510"/>
              <a:gd name="connsiteY12" fmla="*/ 2055 h 38400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2122" h="5634">
                <a:moveTo>
                  <a:pt x="2111" y="0"/>
                </a:moveTo>
                <a:lnTo>
                  <a:pt x="2122" y="0"/>
                </a:lnTo>
                <a:lnTo>
                  <a:pt x="2122" y="5634"/>
                </a:lnTo>
                <a:lnTo>
                  <a:pt x="0" y="5634"/>
                </a:lnTo>
                <a:lnTo>
                  <a:pt x="4" y="5616"/>
                </a:lnTo>
                <a:cubicBezTo>
                  <a:pt x="119" y="5167"/>
                  <a:pt x="308" y="4778"/>
                  <a:pt x="543" y="4342"/>
                </a:cubicBezTo>
                <a:cubicBezTo>
                  <a:pt x="822" y="3826"/>
                  <a:pt x="1136" y="3694"/>
                  <a:pt x="1342" y="3292"/>
                </a:cubicBezTo>
                <a:cubicBezTo>
                  <a:pt x="1548" y="2890"/>
                  <a:pt x="1539" y="2784"/>
                  <a:pt x="1571" y="2332"/>
                </a:cubicBezTo>
                <a:cubicBezTo>
                  <a:pt x="1603" y="1881"/>
                  <a:pt x="1402" y="1496"/>
                  <a:pt x="1502" y="1031"/>
                </a:cubicBezTo>
                <a:cubicBezTo>
                  <a:pt x="1601" y="565"/>
                  <a:pt x="1804" y="54"/>
                  <a:pt x="2073" y="4"/>
                </a:cubicBezTo>
                <a:cubicBezTo>
                  <a:pt x="2085" y="2"/>
                  <a:pt x="2098" y="0"/>
                  <a:pt x="2111" y="0"/>
                </a:cubicBezTo>
                <a:close/>
              </a:path>
            </a:pathLst>
          </a:custGeom>
          <a:solidFill>
            <a:srgbClr val="B1D7CA"/>
          </a:solidFill>
          <a:ln>
            <a:noFill/>
          </a:ln>
          <a:effectLst>
            <a:outerShdw blurRad="304800" dist="38100" dir="14280000" sx="94000" sy="94000" algn="tl" rotWithShape="0">
              <a:srgbClr val="60908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18180" y="1051560"/>
            <a:ext cx="326390" cy="326390"/>
          </a:xfrm>
          <a:prstGeom prst="ellipse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37565" y="5568315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905875" y="5867400"/>
            <a:ext cx="381635" cy="38163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315065" y="2316480"/>
            <a:ext cx="326390" cy="326390"/>
          </a:xfrm>
          <a:prstGeom prst="ellipse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373120" y="2642870"/>
            <a:ext cx="5117465" cy="1440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altLang="en-US" sz="5800">
                <a:solidFill>
                  <a:srgbClr val="609088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 </a:t>
            </a:r>
            <a:r>
              <a:rPr lang="zh-CN" altLang="en-US" sz="8000">
                <a:solidFill>
                  <a:schemeClr val="accent3">
                    <a:lumMod val="50000"/>
                  </a:schemeClr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感谢观看</a:t>
            </a:r>
            <a:endParaRPr lang="zh-CN" altLang="en-US" sz="8000">
              <a:solidFill>
                <a:schemeClr val="accent3">
                  <a:lumMod val="50000"/>
                </a:schemeClr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矩形 28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96240" y="1569085"/>
            <a:ext cx="10212705" cy="2564765"/>
          </a:xfrm>
          <a:prstGeom prst="rect">
            <a:avLst/>
          </a:prstGeom>
          <a:solidFill>
            <a:srgbClr val="EC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63140" y="3757295"/>
            <a:ext cx="3404870" cy="3068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849630" y="1911985"/>
            <a:ext cx="9144000" cy="2221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云收银全新推出的网络图库功能，可以让商家更快捷地完善商品资料，一键式匹配商品图片，图库中富含上千种商品，上万张精美网络原图一键匹配，免除商家手动上传的烦恼</a:t>
            </a:r>
            <a:endParaRPr lang="zh-CN" altLang="en-US" sz="24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673850" y="3756660"/>
            <a:ext cx="3571240" cy="3069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323080"/>
            <a:ext cx="2849245" cy="173291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449070" y="242570"/>
            <a:ext cx="2684780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zh-CN" altLang="en-US" sz="2800">
                <a:solidFill>
                  <a:schemeClr val="bg1"/>
                </a:solidFill>
                <a:latin typeface="+mn-ea"/>
                <a:sym typeface="+mn-ea"/>
              </a:rPr>
              <a:t>介绍</a:t>
            </a:r>
            <a:endParaRPr lang="zh-CN" altLang="en-US" sz="2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3" name="图片 2" descr="零售新+称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55" y="4300220"/>
            <a:ext cx="2794635" cy="17583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矩形 28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384810" y="1569085"/>
            <a:ext cx="10212705" cy="2564765"/>
          </a:xfrm>
          <a:prstGeom prst="rect">
            <a:avLst/>
          </a:prstGeom>
          <a:solidFill>
            <a:srgbClr val="EC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63140" y="3757295"/>
            <a:ext cx="3404870" cy="3068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673850" y="3756660"/>
            <a:ext cx="3571240" cy="3069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323080"/>
            <a:ext cx="2849245" cy="173291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449070" y="242570"/>
            <a:ext cx="2684780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zh-CN" altLang="en-US" sz="2800" dirty="0">
                <a:solidFill>
                  <a:schemeClr val="bg1"/>
                </a:solidFill>
                <a:latin typeface="+mn-ea"/>
                <a:cs typeface="+mn-ea"/>
              </a:rPr>
              <a:t>应用场景</a:t>
            </a:r>
            <a:endParaRPr lang="zh-CN" altLang="en-US" sz="2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3" name="图片 2" descr="零售新+称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855" y="4300220"/>
            <a:ext cx="2794635" cy="17583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32130" y="1704340"/>
            <a:ext cx="815276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各类超市商品繁多的时候，上传商品图片到前台增加美观感跟舒适度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免于自己准备图片、上传图片的繁琐，省事省力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网络图库的图片更精美，更多样，可供选择多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使用图片识别比使用品名识别商品更轻松、不易出错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954405" y="1744980"/>
            <a:ext cx="4324985" cy="3598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90" y="2388870"/>
            <a:ext cx="3433445" cy="2110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58180" y="2456180"/>
            <a:ext cx="56229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solidFill>
                  <a:schemeClr val="accent3">
                    <a:lumMod val="50000"/>
                  </a:schemeClr>
                </a:solidFill>
              </a:rPr>
              <a:t>PC</a:t>
            </a:r>
            <a:r>
              <a:rPr lang="zh-CN" altLang="en-US" sz="8000">
                <a:solidFill>
                  <a:schemeClr val="accent3">
                    <a:lumMod val="50000"/>
                  </a:schemeClr>
                </a:solidFill>
              </a:rPr>
              <a:t>端演示</a:t>
            </a:r>
            <a:endParaRPr lang="zh-CN" altLang="en-US" sz="8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99735" y="3879850"/>
            <a:ext cx="6443345" cy="209550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924685" y="242570"/>
            <a:ext cx="2294255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en-US" altLang="zh-CN" sz="2800">
                <a:solidFill>
                  <a:schemeClr val="bg1"/>
                </a:solidFill>
                <a:latin typeface="+mn-ea"/>
                <a:sym typeface="+mn-ea"/>
              </a:rPr>
              <a:t>PC</a:t>
            </a:r>
            <a:r>
              <a:rPr lang="zh-CN" altLang="en-US" sz="2800">
                <a:solidFill>
                  <a:schemeClr val="bg1"/>
                </a:solidFill>
                <a:latin typeface="+mn-ea"/>
                <a:sym typeface="+mn-ea"/>
              </a:rPr>
              <a:t>端</a:t>
            </a:r>
            <a:endParaRPr lang="zh-CN" altLang="en-US" sz="2800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7035" y="6271895"/>
            <a:ext cx="578294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51860" y="6591935"/>
            <a:ext cx="57683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122160" y="6242685"/>
            <a:ext cx="384556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2" idx="2"/>
          </p:cNvCxnSpPr>
          <p:nvPr/>
        </p:nvCxnSpPr>
        <p:spPr>
          <a:xfrm flipV="1">
            <a:off x="8569960" y="3766185"/>
            <a:ext cx="2834640" cy="120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043670" y="692785"/>
            <a:ext cx="356870" cy="307340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0820" y="4969510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矩形 28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861820" y="228600"/>
            <a:ext cx="2295525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zh-CN" altLang="en-US" sz="2800">
                <a:solidFill>
                  <a:schemeClr val="bg1"/>
                </a:solidFill>
                <a:latin typeface="+mn-ea"/>
                <a:sym typeface="+mn-ea"/>
              </a:rPr>
              <a:t>流程</a:t>
            </a:r>
            <a:endParaRPr lang="zh-CN" altLang="en-US" sz="2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2" name="形状1"/>
          <p:cNvSpPr/>
          <p:nvPr/>
        </p:nvSpPr>
        <p:spPr>
          <a:xfrm rot="5400000">
            <a:off x="837565" y="1257935"/>
            <a:ext cx="1463675" cy="922020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B1D7CA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  <p:sp>
        <p:nvSpPr>
          <p:cNvPr id="13" name="形状1"/>
          <p:cNvSpPr/>
          <p:nvPr/>
        </p:nvSpPr>
        <p:spPr>
          <a:xfrm rot="5400000">
            <a:off x="837565" y="3294380"/>
            <a:ext cx="1463675" cy="922020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98C5C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  <p:sp>
        <p:nvSpPr>
          <p:cNvPr id="2" name="形状1"/>
          <p:cNvSpPr/>
          <p:nvPr/>
        </p:nvSpPr>
        <p:spPr>
          <a:xfrm rot="5400000">
            <a:off x="837565" y="5398135"/>
            <a:ext cx="1463675" cy="922020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78AC9B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  <p:sp>
        <p:nvSpPr>
          <p:cNvPr id="23" name="形状1"/>
          <p:cNvSpPr/>
          <p:nvPr/>
        </p:nvSpPr>
        <p:spPr>
          <a:xfrm rot="5400000">
            <a:off x="1229360" y="2222500"/>
            <a:ext cx="680720" cy="922020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" h="1452">
                <a:moveTo>
                  <a:pt x="0" y="0"/>
                </a:moveTo>
                <a:lnTo>
                  <a:pt x="915" y="0"/>
                </a:lnTo>
                <a:lnTo>
                  <a:pt x="1605" y="726"/>
                </a:lnTo>
                <a:lnTo>
                  <a:pt x="915" y="1452"/>
                </a:lnTo>
                <a:lnTo>
                  <a:pt x="0" y="1452"/>
                </a:lnTo>
                <a:lnTo>
                  <a:pt x="690" y="726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rgbClr val="78AC9B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C5C0"/>
                </a:solidFill>
              </a14:hiddenFill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  <p:sp>
        <p:nvSpPr>
          <p:cNvPr id="25" name="形状1"/>
          <p:cNvSpPr/>
          <p:nvPr/>
        </p:nvSpPr>
        <p:spPr>
          <a:xfrm rot="5400000">
            <a:off x="1229360" y="4351655"/>
            <a:ext cx="680720" cy="922020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5" h="1452">
                <a:moveTo>
                  <a:pt x="0" y="0"/>
                </a:moveTo>
                <a:lnTo>
                  <a:pt x="915" y="0"/>
                </a:lnTo>
                <a:lnTo>
                  <a:pt x="1605" y="726"/>
                </a:lnTo>
                <a:lnTo>
                  <a:pt x="915" y="1452"/>
                </a:lnTo>
                <a:lnTo>
                  <a:pt x="0" y="1452"/>
                </a:lnTo>
                <a:lnTo>
                  <a:pt x="690" y="726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rgbClr val="78AC9B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C5C0"/>
                </a:solidFill>
              </a14:hiddenFill>
            </a:ext>
          </a:ex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  <p:pic>
        <p:nvPicPr>
          <p:cNvPr id="27" name="图片 26" descr="resourc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240" y="5499735"/>
            <a:ext cx="576580" cy="862965"/>
          </a:xfrm>
          <a:prstGeom prst="rect">
            <a:avLst/>
          </a:prstGeom>
        </p:spPr>
      </p:pic>
      <p:pic>
        <p:nvPicPr>
          <p:cNvPr id="28" name="图片 27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7450" y="3567430"/>
            <a:ext cx="744220" cy="659765"/>
          </a:xfrm>
          <a:prstGeom prst="rect">
            <a:avLst/>
          </a:prstGeom>
        </p:spPr>
      </p:pic>
      <p:pic>
        <p:nvPicPr>
          <p:cNvPr id="3" name="图片 2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6815" y="1490980"/>
            <a:ext cx="744855" cy="69151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2716530" y="2357120"/>
            <a:ext cx="8594090" cy="146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299335" y="1968500"/>
            <a:ext cx="8705850" cy="5016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accent3">
                    <a:lumMod val="50000"/>
                  </a:schemeClr>
                </a:solidFill>
              </a:rPr>
              <a:t>前提条件</a:t>
            </a:r>
            <a:r>
              <a:rPr lang="en-US" altLang="zh-CN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CN" altLang="en-US">
                <a:solidFill>
                  <a:schemeClr val="accent3">
                    <a:lumMod val="50000"/>
                  </a:schemeClr>
                </a:solidFill>
              </a:rPr>
              <a:t>在【商品】--【商品配置】中开启【新建商品自动匹配云商品库图片】功能</a:t>
            </a:r>
            <a:endParaRPr lang="zh-CN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79775" y="2913380"/>
            <a:ext cx="19297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一、新建商品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58690" y="3543300"/>
            <a:ext cx="3328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二、输入商品名称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12765" y="4103370"/>
            <a:ext cx="51327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三、下拉到商品图片，点击【图片库选择】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45400" y="4759325"/>
            <a:ext cx="35172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chemeClr val="accent3">
                    <a:lumMod val="50000"/>
                  </a:schemeClr>
                </a:solidFill>
              </a:rPr>
              <a:t>五、选择心仪图片</a:t>
            </a:r>
            <a:endParaRPr lang="zh-CN" altLang="en-US" sz="200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" name="肘形连接符 21"/>
          <p:cNvCxnSpPr/>
          <p:nvPr/>
        </p:nvCxnSpPr>
        <p:spPr>
          <a:xfrm>
            <a:off x="3441065" y="3386455"/>
            <a:ext cx="3481705" cy="612140"/>
          </a:xfrm>
          <a:prstGeom prst="bentConnector3">
            <a:avLst>
              <a:gd name="adj1" fmla="val 35783"/>
            </a:avLst>
          </a:prstGeom>
          <a:ln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肘形连接符 23"/>
          <p:cNvCxnSpPr/>
          <p:nvPr/>
        </p:nvCxnSpPr>
        <p:spPr>
          <a:xfrm>
            <a:off x="5612765" y="4607560"/>
            <a:ext cx="4277360" cy="600710"/>
          </a:xfrm>
          <a:prstGeom prst="bentConnector3">
            <a:avLst>
              <a:gd name="adj1" fmla="val 46258"/>
            </a:avLst>
          </a:prstGeom>
          <a:ln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3037205" y="4609465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110355" y="5208270"/>
            <a:ext cx="396240" cy="397510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1005185" y="2912745"/>
            <a:ext cx="376555" cy="39941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180590" y="228600"/>
            <a:ext cx="2028825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zh-CN" altLang="en-US" sz="2800">
                <a:solidFill>
                  <a:schemeClr val="bg1"/>
                </a:solidFill>
                <a:latin typeface="+mn-ea"/>
                <a:sym typeface="+mn-ea"/>
              </a:rPr>
              <a:t>手机端</a:t>
            </a:r>
            <a:endParaRPr lang="zh-CN" altLang="en-US" sz="2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7035" y="6271895"/>
            <a:ext cx="578294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51860" y="6591935"/>
            <a:ext cx="57683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122160" y="6242685"/>
            <a:ext cx="384556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043670" y="692785"/>
            <a:ext cx="356870" cy="307340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62940" y="5158740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1454785"/>
            <a:ext cx="2127250" cy="395160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2072005" y="1744980"/>
            <a:ext cx="1741170" cy="3413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5101590" y="2456180"/>
            <a:ext cx="56229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accent3">
                    <a:lumMod val="50000"/>
                  </a:schemeClr>
                </a:solidFill>
              </a:rPr>
              <a:t>手机端演示</a:t>
            </a:r>
            <a:endParaRPr lang="zh-CN" altLang="en-US" sz="8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43145" y="3879850"/>
            <a:ext cx="5969635" cy="52133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18" idx="2"/>
          </p:cNvCxnSpPr>
          <p:nvPr/>
        </p:nvCxnSpPr>
        <p:spPr>
          <a:xfrm flipV="1">
            <a:off x="7913370" y="3766185"/>
            <a:ext cx="2834640" cy="120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833870" y="3902710"/>
            <a:ext cx="3983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————</a:t>
            </a:r>
            <a:r>
              <a:rPr lang="zh-CN" altLang="en-US" sz="2400">
                <a:solidFill>
                  <a:schemeClr val="bg1"/>
                </a:solidFill>
              </a:rPr>
              <a:t>粉丝达人、云秘书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17220" y="334010"/>
            <a:ext cx="3876675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zh-CN" altLang="en-US" sz="2000" dirty="0">
                <a:solidFill>
                  <a:schemeClr val="bg1"/>
                </a:solidFill>
                <a:latin typeface="+mn-ea"/>
                <a:cs typeface="+mn-ea"/>
              </a:rPr>
              <a:t>云秘书小程序扫码登录功能</a:t>
            </a:r>
            <a:endParaRPr lang="zh-CN" altLang="en-US" sz="20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7035" y="6271895"/>
            <a:ext cx="578294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51860" y="6591935"/>
            <a:ext cx="57683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057640" y="925830"/>
            <a:ext cx="356870" cy="307340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947275" y="1368425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" y="1206500"/>
            <a:ext cx="2127250" cy="3951605"/>
          </a:xfrm>
          <a:prstGeom prst="rect">
            <a:avLst/>
          </a:prstGeom>
        </p:spPr>
      </p:pic>
      <p:cxnSp>
        <p:nvCxnSpPr>
          <p:cNvPr id="21" name="直接连接符 20"/>
          <p:cNvCxnSpPr>
            <a:stCxn id="18" idx="2"/>
          </p:cNvCxnSpPr>
          <p:nvPr/>
        </p:nvCxnSpPr>
        <p:spPr>
          <a:xfrm flipV="1">
            <a:off x="7913370" y="3766185"/>
            <a:ext cx="2834640" cy="120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05" y="1440180"/>
            <a:ext cx="1871345" cy="3382010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>
          <a:xfrm>
            <a:off x="3159760" y="1090930"/>
            <a:ext cx="3599180" cy="425450"/>
          </a:xfrm>
          <a:prstGeom prst="wedgeRoundRectCallout">
            <a:avLst>
              <a:gd name="adj1" fmla="val -51766"/>
              <a:gd name="adj2" fmla="val -145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149600" y="1116330"/>
            <a:ext cx="374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3">
                    <a:lumMod val="50000"/>
                  </a:schemeClr>
                </a:solidFill>
              </a:rPr>
              <a:t>在微信上登录爱宝云秘书的小程序</a:t>
            </a:r>
            <a:endParaRPr lang="zh-CN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05" y="2089150"/>
            <a:ext cx="2115820" cy="38169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920" y="2422525"/>
            <a:ext cx="1676400" cy="16929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120" y="2879725"/>
            <a:ext cx="2618740" cy="36709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670" y="2870200"/>
            <a:ext cx="2639695" cy="3681095"/>
          </a:xfrm>
          <a:prstGeom prst="rect">
            <a:avLst/>
          </a:prstGeom>
        </p:spPr>
      </p:pic>
      <p:sp>
        <p:nvSpPr>
          <p:cNvPr id="29" name="圆角矩形标注 28"/>
          <p:cNvSpPr/>
          <p:nvPr/>
        </p:nvSpPr>
        <p:spPr>
          <a:xfrm>
            <a:off x="5424805" y="1691005"/>
            <a:ext cx="1923415" cy="417830"/>
          </a:xfrm>
          <a:prstGeom prst="wedgeRoundRectCallout">
            <a:avLst>
              <a:gd name="adj1" fmla="val -53598"/>
              <a:gd name="adj2" fmla="val -7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461635" y="1727200"/>
            <a:ext cx="189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3">
                    <a:lumMod val="50000"/>
                  </a:schemeClr>
                </a:solidFill>
              </a:rPr>
              <a:t>打开微信扫一扫</a:t>
            </a:r>
            <a:endParaRPr lang="zh-CN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7172960" y="2283460"/>
            <a:ext cx="4570095" cy="374650"/>
          </a:xfrm>
          <a:prstGeom prst="wedgeRoundRectCallout">
            <a:avLst>
              <a:gd name="adj1" fmla="val 6356"/>
              <a:gd name="adj2" fmla="val 801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214870" y="2282825"/>
            <a:ext cx="431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3">
                    <a:lumMod val="50000"/>
                  </a:schemeClr>
                </a:solidFill>
              </a:rPr>
              <a:t>登录网页后台，点击微信登录，扫码登录</a:t>
            </a:r>
            <a:endParaRPr lang="zh-CN" alt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/>
        </p:nvSpPr>
        <p:spPr>
          <a:xfrm>
            <a:off x="2358390" y="1653540"/>
            <a:ext cx="11863705" cy="3987800"/>
          </a:xfrm>
          <a:prstGeom prst="rect">
            <a:avLst/>
          </a:prstGeom>
          <a:solidFill>
            <a:srgbClr val="EC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7660" y="242570"/>
            <a:ext cx="4178935" cy="550545"/>
          </a:xfrm>
          <a:prstGeom prst="rect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2225" y="-29210"/>
            <a:ext cx="2094230" cy="1774190"/>
            <a:chOff x="-35" y="-46"/>
            <a:chExt cx="7198" cy="6098"/>
          </a:xfrm>
        </p:grpSpPr>
        <p:sp>
          <p:nvSpPr>
            <p:cNvPr id="5" name="任意多边形 4"/>
            <p:cNvSpPr/>
            <p:nvPr/>
          </p:nvSpPr>
          <p:spPr>
            <a:xfrm>
              <a:off x="2319" y="-46"/>
              <a:ext cx="4844" cy="2003"/>
            </a:xfrm>
            <a:custGeom>
              <a:avLst/>
              <a:gdLst>
                <a:gd name="connisteX0" fmla="*/ 191286 w 2319516"/>
                <a:gd name="connsiteY0" fmla="*/ 1079880 h 1135031"/>
                <a:gd name="connisteX1" fmla="*/ 715161 w 2319516"/>
                <a:gd name="connsiteY1" fmla="*/ 1103375 h 1135031"/>
                <a:gd name="connisteX2" fmla="*/ 1239036 w 2319516"/>
                <a:gd name="connsiteY2" fmla="*/ 698880 h 1135031"/>
                <a:gd name="connisteX3" fmla="*/ 1786406 w 2319516"/>
                <a:gd name="connsiteY3" fmla="*/ 436625 h 1135031"/>
                <a:gd name="connisteX4" fmla="*/ 2251226 w 2319516"/>
                <a:gd name="connsiteY4" fmla="*/ 436625 h 1135031"/>
                <a:gd name="connisteX5" fmla="*/ 2239161 w 2319516"/>
                <a:gd name="connsiteY5" fmla="*/ 162940 h 1135031"/>
                <a:gd name="connisteX6" fmla="*/ 1715286 w 2319516"/>
                <a:gd name="connsiteY6" fmla="*/ 32130 h 1135031"/>
                <a:gd name="connisteX7" fmla="*/ 1012976 w 2319516"/>
                <a:gd name="connsiteY7" fmla="*/ 8000 h 1135031"/>
                <a:gd name="connisteX8" fmla="*/ 369721 w 2319516"/>
                <a:gd name="connsiteY8" fmla="*/ 115315 h 1135031"/>
                <a:gd name="connisteX9" fmla="*/ 143661 w 2319516"/>
                <a:gd name="connsiteY9" fmla="*/ 472820 h 1135031"/>
                <a:gd name="connisteX10" fmla="*/ 786 w 2319516"/>
                <a:gd name="connsiteY10" fmla="*/ 1020190 h 1135031"/>
                <a:gd name="connisteX11" fmla="*/ 191286 w 2319516"/>
                <a:gd name="connsiteY11" fmla="*/ 1079880 h 113503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4844" h="2003">
                  <a:moveTo>
                    <a:pt x="586" y="0"/>
                  </a:moveTo>
                  <a:lnTo>
                    <a:pt x="4709" y="0"/>
                  </a:lnTo>
                  <a:lnTo>
                    <a:pt x="4715" y="6"/>
                  </a:lnTo>
                  <a:cubicBezTo>
                    <a:pt x="4898" y="177"/>
                    <a:pt x="4879" y="438"/>
                    <a:pt x="4701" y="545"/>
                  </a:cubicBezTo>
                  <a:cubicBezTo>
                    <a:pt x="4512" y="659"/>
                    <a:pt x="4154" y="435"/>
                    <a:pt x="3731" y="545"/>
                  </a:cubicBezTo>
                  <a:cubicBezTo>
                    <a:pt x="3308" y="655"/>
                    <a:pt x="3034" y="814"/>
                    <a:pt x="2588" y="1092"/>
                  </a:cubicBezTo>
                  <a:cubicBezTo>
                    <a:pt x="2141" y="1371"/>
                    <a:pt x="1931" y="1778"/>
                    <a:pt x="1494" y="1937"/>
                  </a:cubicBezTo>
                  <a:cubicBezTo>
                    <a:pt x="1056" y="2096"/>
                    <a:pt x="698" y="1922"/>
                    <a:pt x="399" y="1888"/>
                  </a:cubicBezTo>
                  <a:cubicBezTo>
                    <a:pt x="101" y="1853"/>
                    <a:pt x="22" y="2016"/>
                    <a:pt x="2" y="1763"/>
                  </a:cubicBezTo>
                  <a:cubicBezTo>
                    <a:pt x="-18" y="1510"/>
                    <a:pt x="146" y="998"/>
                    <a:pt x="300" y="620"/>
                  </a:cubicBezTo>
                  <a:cubicBezTo>
                    <a:pt x="420" y="325"/>
                    <a:pt x="419" y="154"/>
                    <a:pt x="586" y="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35" y="178"/>
              <a:ext cx="3357" cy="5874"/>
            </a:xfrm>
            <a:custGeom>
              <a:avLst/>
              <a:gdLst>
                <a:gd name="connisteX0" fmla="*/ 1994066 w 2017628"/>
                <a:gd name="connsiteY0" fmla="*/ 357066 h 2812699"/>
                <a:gd name="connisteX1" fmla="*/ 1768006 w 2017628"/>
                <a:gd name="connsiteY1" fmla="*/ 1095571 h 2812699"/>
                <a:gd name="connisteX2" fmla="*/ 1315886 w 2017628"/>
                <a:gd name="connsiteY2" fmla="*/ 1524196 h 2812699"/>
                <a:gd name="connisteX3" fmla="*/ 1101256 w 2017628"/>
                <a:gd name="connsiteY3" fmla="*/ 1869001 h 2812699"/>
                <a:gd name="connisteX4" fmla="*/ 1089191 w 2017628"/>
                <a:gd name="connsiteY4" fmla="*/ 2476696 h 2812699"/>
                <a:gd name="connisteX5" fmla="*/ 363386 w 2017628"/>
                <a:gd name="connsiteY5" fmla="*/ 2810071 h 2812699"/>
                <a:gd name="connisteX6" fmla="*/ 77636 w 2017628"/>
                <a:gd name="connsiteY6" fmla="*/ 2345251 h 2812699"/>
                <a:gd name="connisteX7" fmla="*/ 5881 w 2017628"/>
                <a:gd name="connsiteY7" fmla="*/ 1642941 h 2812699"/>
                <a:gd name="connisteX8" fmla="*/ 160821 w 2017628"/>
                <a:gd name="connsiteY8" fmla="*/ 738066 h 2812699"/>
                <a:gd name="connisteX9" fmla="*/ 446571 w 2017628"/>
                <a:gd name="connsiteY9" fmla="*/ 321506 h 2812699"/>
                <a:gd name="connisteX10" fmla="*/ 1327316 w 2017628"/>
                <a:gd name="connsiteY10" fmla="*/ 196 h 2812699"/>
                <a:gd name="connisteX11" fmla="*/ 1994066 w 2017628"/>
                <a:gd name="connsiteY11" fmla="*/ 357066 h 281269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3357" h="5874">
                  <a:moveTo>
                    <a:pt x="1885" y="0"/>
                  </a:moveTo>
                  <a:cubicBezTo>
                    <a:pt x="1895" y="0"/>
                    <a:pt x="1905" y="0"/>
                    <a:pt x="1916" y="0"/>
                  </a:cubicBezTo>
                  <a:cubicBezTo>
                    <a:pt x="2561" y="15"/>
                    <a:pt x="3123" y="288"/>
                    <a:pt x="3308" y="746"/>
                  </a:cubicBezTo>
                  <a:cubicBezTo>
                    <a:pt x="3492" y="1203"/>
                    <a:pt x="3120" y="1800"/>
                    <a:pt x="2836" y="2288"/>
                  </a:cubicBezTo>
                  <a:cubicBezTo>
                    <a:pt x="2552" y="2776"/>
                    <a:pt x="2170" y="2860"/>
                    <a:pt x="1892" y="3183"/>
                  </a:cubicBezTo>
                  <a:cubicBezTo>
                    <a:pt x="1613" y="3507"/>
                    <a:pt x="1538" y="3505"/>
                    <a:pt x="1444" y="3903"/>
                  </a:cubicBezTo>
                  <a:cubicBezTo>
                    <a:pt x="1349" y="4301"/>
                    <a:pt x="1726" y="4780"/>
                    <a:pt x="1418" y="5172"/>
                  </a:cubicBezTo>
                  <a:cubicBezTo>
                    <a:pt x="1135" y="5534"/>
                    <a:pt x="445" y="5867"/>
                    <a:pt x="8" y="5874"/>
                  </a:cubicBezTo>
                  <a:lnTo>
                    <a:pt x="0" y="5874"/>
                  </a:lnTo>
                  <a:lnTo>
                    <a:pt x="0" y="720"/>
                  </a:lnTo>
                  <a:lnTo>
                    <a:pt x="12" y="713"/>
                  </a:lnTo>
                  <a:cubicBezTo>
                    <a:pt x="32" y="700"/>
                    <a:pt x="54" y="686"/>
                    <a:pt x="76" y="671"/>
                  </a:cubicBezTo>
                  <a:cubicBezTo>
                    <a:pt x="556" y="369"/>
                    <a:pt x="1248" y="-2"/>
                    <a:pt x="1885" y="0"/>
                  </a:cubicBezTo>
                  <a:close/>
                </a:path>
              </a:pathLst>
            </a:custGeom>
            <a:solidFill>
              <a:srgbClr val="98C5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-18" y="-35"/>
              <a:ext cx="5533" cy="3484"/>
            </a:xfrm>
            <a:custGeom>
              <a:avLst/>
              <a:gdLst>
                <a:gd name="connisteX0" fmla="*/ 2898027 w 2976383"/>
                <a:gd name="connsiteY0" fmla="*/ 285851 h 1923882"/>
                <a:gd name="connisteX1" fmla="*/ 2314462 w 2976383"/>
                <a:gd name="connsiteY1" fmla="*/ 738606 h 1923882"/>
                <a:gd name="connisteX2" fmla="*/ 1636282 w 2976383"/>
                <a:gd name="connsiteY2" fmla="*/ 619226 h 1923882"/>
                <a:gd name="connisteX3" fmla="*/ 1231152 w 2976383"/>
                <a:gd name="connsiteY3" fmla="*/ 1059916 h 1923882"/>
                <a:gd name="connisteX4" fmla="*/ 1005092 w 2976383"/>
                <a:gd name="connsiteY4" fmla="*/ 1654911 h 1923882"/>
                <a:gd name="connisteX5" fmla="*/ 302782 w 2976383"/>
                <a:gd name="connsiteY5" fmla="*/ 1917166 h 1923882"/>
                <a:gd name="connisteX6" fmla="*/ 17032 w 2976383"/>
                <a:gd name="connsiteY6" fmla="*/ 1464411 h 1923882"/>
                <a:gd name="connisteX7" fmla="*/ 64657 w 2976383"/>
                <a:gd name="connsiteY7" fmla="*/ 619226 h 1923882"/>
                <a:gd name="connisteX8" fmla="*/ 171337 w 2976383"/>
                <a:gd name="connsiteY8" fmla="*/ 262356 h 1923882"/>
                <a:gd name="connisteX9" fmla="*/ 826657 w 2976383"/>
                <a:gd name="connsiteY9" fmla="*/ 101 h 1923882"/>
                <a:gd name="connisteX10" fmla="*/ 2898027 w 2976383"/>
                <a:gd name="connsiteY10" fmla="*/ 285851 h 192388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</a:cxnLst>
              <a:rect l="l" t="t" r="r" b="b"/>
              <a:pathLst>
                <a:path w="5533" h="3484">
                  <a:moveTo>
                    <a:pt x="0" y="0"/>
                  </a:moveTo>
                  <a:lnTo>
                    <a:pt x="5215" y="0"/>
                  </a:lnTo>
                  <a:lnTo>
                    <a:pt x="5231" y="5"/>
                  </a:lnTo>
                  <a:cubicBezTo>
                    <a:pt x="5284" y="24"/>
                    <a:pt x="5331" y="44"/>
                    <a:pt x="5369" y="63"/>
                  </a:cubicBezTo>
                  <a:cubicBezTo>
                    <a:pt x="5991" y="372"/>
                    <a:pt x="4677" y="869"/>
                    <a:pt x="4151" y="1009"/>
                  </a:cubicBezTo>
                  <a:cubicBezTo>
                    <a:pt x="3624" y="1148"/>
                    <a:pt x="3187" y="625"/>
                    <a:pt x="2735" y="759"/>
                  </a:cubicBezTo>
                  <a:cubicBezTo>
                    <a:pt x="2283" y="893"/>
                    <a:pt x="2153" y="1247"/>
                    <a:pt x="1889" y="1680"/>
                  </a:cubicBezTo>
                  <a:cubicBezTo>
                    <a:pt x="1625" y="2112"/>
                    <a:pt x="1804" y="2564"/>
                    <a:pt x="1417" y="2922"/>
                  </a:cubicBezTo>
                  <a:cubicBezTo>
                    <a:pt x="1048" y="3264"/>
                    <a:pt x="425" y="3524"/>
                    <a:pt x="10" y="3479"/>
                  </a:cubicBezTo>
                  <a:lnTo>
                    <a:pt x="0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42900" dist="38100" dir="2700000" sx="102000" sy="102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162665" y="4594860"/>
            <a:ext cx="1043305" cy="2293620"/>
            <a:chOff x="15818" y="3367"/>
            <a:chExt cx="3404" cy="7481"/>
          </a:xfrm>
        </p:grpSpPr>
        <p:sp>
          <p:nvSpPr>
            <p:cNvPr id="8" name="任意多边形 7"/>
            <p:cNvSpPr/>
            <p:nvPr/>
          </p:nvSpPr>
          <p:spPr>
            <a:xfrm>
              <a:off x="16530" y="3367"/>
              <a:ext cx="2692" cy="6936"/>
            </a:xfrm>
            <a:custGeom>
              <a:avLst/>
              <a:gdLst>
                <a:gd name="connisteX0" fmla="*/ 1250164 w 1673487"/>
                <a:gd name="connsiteY0" fmla="*/ 0 h 3298969"/>
                <a:gd name="connisteX1" fmla="*/ 857099 w 1673487"/>
                <a:gd name="connsiteY1" fmla="*/ 356870 h 3298969"/>
                <a:gd name="connisteX2" fmla="*/ 821539 w 1673487"/>
                <a:gd name="connsiteY2" fmla="*/ 1130935 h 3298969"/>
                <a:gd name="connisteX3" fmla="*/ 488164 w 1673487"/>
                <a:gd name="connsiteY3" fmla="*/ 1511935 h 3298969"/>
                <a:gd name="connisteX4" fmla="*/ 71604 w 1673487"/>
                <a:gd name="connsiteY4" fmla="*/ 2226310 h 3298969"/>
                <a:gd name="connisteX5" fmla="*/ 142724 w 1673487"/>
                <a:gd name="connsiteY5" fmla="*/ 3274060 h 3298969"/>
                <a:gd name="connisteX6" fmla="*/ 1154914 w 1673487"/>
                <a:gd name="connsiteY6" fmla="*/ 2833370 h 3298969"/>
                <a:gd name="connisteX7" fmla="*/ 1428599 w 1673487"/>
                <a:gd name="connsiteY7" fmla="*/ 2214245 h 3298969"/>
                <a:gd name="connisteX8" fmla="*/ 1666724 w 1673487"/>
                <a:gd name="connsiteY8" fmla="*/ 952500 h 3298969"/>
                <a:gd name="connisteX9" fmla="*/ 1547979 w 1673487"/>
                <a:gd name="connsiteY9" fmla="*/ 95250 h 3298969"/>
                <a:gd name="connisteX10" fmla="*/ 1154914 w 1673487"/>
                <a:gd name="connsiteY10" fmla="*/ 71120 h 3298969"/>
                <a:gd name="connisteX11" fmla="*/ 1154914 w 1673487"/>
                <a:gd name="connsiteY11" fmla="*/ 35560 h 32989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692" h="6936">
                  <a:moveTo>
                    <a:pt x="2692" y="0"/>
                  </a:moveTo>
                  <a:lnTo>
                    <a:pt x="2692" y="6097"/>
                  </a:lnTo>
                  <a:lnTo>
                    <a:pt x="2678" y="6106"/>
                  </a:lnTo>
                  <a:cubicBezTo>
                    <a:pt x="1965" y="6558"/>
                    <a:pt x="850" y="7113"/>
                    <a:pt x="365" y="6882"/>
                  </a:cubicBezTo>
                  <a:cubicBezTo>
                    <a:pt x="-189" y="6618"/>
                    <a:pt x="6" y="5366"/>
                    <a:pt x="183" y="4597"/>
                  </a:cubicBezTo>
                  <a:cubicBezTo>
                    <a:pt x="360" y="3829"/>
                    <a:pt x="866" y="3518"/>
                    <a:pt x="1249" y="3040"/>
                  </a:cubicBezTo>
                  <a:cubicBezTo>
                    <a:pt x="1633" y="2562"/>
                    <a:pt x="1914" y="2713"/>
                    <a:pt x="2102" y="2209"/>
                  </a:cubicBezTo>
                  <a:cubicBezTo>
                    <a:pt x="2291" y="1705"/>
                    <a:pt x="1974" y="1014"/>
                    <a:pt x="2193" y="521"/>
                  </a:cubicBezTo>
                  <a:cubicBezTo>
                    <a:pt x="2296" y="290"/>
                    <a:pt x="2479" y="132"/>
                    <a:pt x="2666" y="16"/>
                  </a:cubicBezTo>
                  <a:lnTo>
                    <a:pt x="2692" y="0"/>
                  </a:lnTo>
                  <a:close/>
                </a:path>
              </a:pathLst>
            </a:custGeom>
            <a:solidFill>
              <a:srgbClr val="7EB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818" y="9074"/>
              <a:ext cx="2512" cy="1774"/>
            </a:xfrm>
            <a:custGeom>
              <a:avLst/>
              <a:gdLst>
                <a:gd name="connisteX0" fmla="*/ 958736 w 1121516"/>
                <a:gd name="connsiteY0" fmla="*/ 843 h 971436"/>
                <a:gd name="connisteX1" fmla="*/ 589801 w 1121516"/>
                <a:gd name="connsiteY1" fmla="*/ 226903 h 971436"/>
                <a:gd name="connisteX2" fmla="*/ 387236 w 1121516"/>
                <a:gd name="connsiteY2" fmla="*/ 595838 h 971436"/>
                <a:gd name="connisteX3" fmla="*/ 6236 w 1121516"/>
                <a:gd name="connsiteY3" fmla="*/ 810468 h 971436"/>
                <a:gd name="connisteX4" fmla="*/ 660921 w 1121516"/>
                <a:gd name="connsiteY4" fmla="*/ 965408 h 971436"/>
                <a:gd name="connisteX5" fmla="*/ 1089546 w 1121516"/>
                <a:gd name="connsiteY5" fmla="*/ 643463 h 971436"/>
                <a:gd name="connisteX6" fmla="*/ 1053986 w 1121516"/>
                <a:gd name="connsiteY6" fmla="*/ 286593 h 971436"/>
                <a:gd name="connisteX7" fmla="*/ 958736 w 1121516"/>
                <a:gd name="connsiteY7" fmla="*/ 843 h 971436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2512" h="1774">
                  <a:moveTo>
                    <a:pt x="1994" y="0"/>
                  </a:moveTo>
                  <a:cubicBezTo>
                    <a:pt x="2008" y="0"/>
                    <a:pt x="2021" y="1"/>
                    <a:pt x="2034" y="2"/>
                  </a:cubicBezTo>
                  <a:cubicBezTo>
                    <a:pt x="2306" y="34"/>
                    <a:pt x="2237" y="419"/>
                    <a:pt x="2314" y="758"/>
                  </a:cubicBezTo>
                  <a:cubicBezTo>
                    <a:pt x="2390" y="1098"/>
                    <a:pt x="2649" y="1343"/>
                    <a:pt x="2418" y="1703"/>
                  </a:cubicBezTo>
                  <a:cubicBezTo>
                    <a:pt x="2404" y="1725"/>
                    <a:pt x="2388" y="1748"/>
                    <a:pt x="2373" y="1771"/>
                  </a:cubicBezTo>
                  <a:lnTo>
                    <a:pt x="2371" y="1774"/>
                  </a:lnTo>
                  <a:lnTo>
                    <a:pt x="0" y="1774"/>
                  </a:lnTo>
                  <a:lnTo>
                    <a:pt x="14" y="1769"/>
                  </a:lnTo>
                  <a:cubicBezTo>
                    <a:pt x="147" y="1716"/>
                    <a:pt x="270" y="1654"/>
                    <a:pt x="356" y="1577"/>
                  </a:cubicBezTo>
                  <a:cubicBezTo>
                    <a:pt x="699" y="1268"/>
                    <a:pt x="615" y="915"/>
                    <a:pt x="951" y="601"/>
                  </a:cubicBezTo>
                  <a:cubicBezTo>
                    <a:pt x="1271" y="301"/>
                    <a:pt x="1717" y="0"/>
                    <a:pt x="1994" y="0"/>
                  </a:cubicBezTo>
                  <a:close/>
                </a:path>
              </a:pathLst>
            </a:custGeom>
            <a:solidFill>
              <a:srgbClr val="9BC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7090" y="5204"/>
              <a:ext cx="2122" cy="5634"/>
            </a:xfrm>
            <a:custGeom>
              <a:avLst/>
              <a:gdLst>
                <a:gd name="connisteX0" fmla="*/ 1193266 w 1823510"/>
                <a:gd name="connsiteY0" fmla="*/ 2055 h 3840062"/>
                <a:gd name="connisteX1" fmla="*/ 895451 w 1823510"/>
                <a:gd name="connsiteY1" fmla="*/ 537360 h 3840062"/>
                <a:gd name="connisteX2" fmla="*/ 931646 w 1823510"/>
                <a:gd name="connsiteY2" fmla="*/ 1216175 h 3840062"/>
                <a:gd name="connisteX3" fmla="*/ 812266 w 1823510"/>
                <a:gd name="connsiteY3" fmla="*/ 1716555 h 3840062"/>
                <a:gd name="connisteX4" fmla="*/ 395706 w 1823510"/>
                <a:gd name="connsiteY4" fmla="*/ 2263925 h 3840062"/>
                <a:gd name="connisteX5" fmla="*/ 85826 w 1823510"/>
                <a:gd name="connsiteY5" fmla="*/ 3061485 h 3840062"/>
                <a:gd name="connisteX6" fmla="*/ 133451 w 1823510"/>
                <a:gd name="connsiteY6" fmla="*/ 3728235 h 3840062"/>
                <a:gd name="connisteX7" fmla="*/ 1252956 w 1823510"/>
                <a:gd name="connsiteY7" fmla="*/ 3752365 h 3840062"/>
                <a:gd name="connisteX8" fmla="*/ 1705076 w 1823510"/>
                <a:gd name="connsiteY8" fmla="*/ 3097680 h 3840062"/>
                <a:gd name="connisteX9" fmla="*/ 1812391 w 1823510"/>
                <a:gd name="connsiteY9" fmla="*/ 2025800 h 3840062"/>
                <a:gd name="connisteX10" fmla="*/ 1788896 w 1823510"/>
                <a:gd name="connsiteY10" fmla="*/ 1025675 h 3840062"/>
                <a:gd name="connisteX11" fmla="*/ 1598396 w 1823510"/>
                <a:gd name="connsiteY11" fmla="*/ 406550 h 3840062"/>
                <a:gd name="connisteX12" fmla="*/ 1193266 w 1823510"/>
                <a:gd name="connsiteY12" fmla="*/ 2055 h 3840062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2122" h="5634">
                  <a:moveTo>
                    <a:pt x="2111" y="0"/>
                  </a:moveTo>
                  <a:lnTo>
                    <a:pt x="2122" y="0"/>
                  </a:lnTo>
                  <a:lnTo>
                    <a:pt x="2122" y="5634"/>
                  </a:lnTo>
                  <a:lnTo>
                    <a:pt x="0" y="5634"/>
                  </a:lnTo>
                  <a:lnTo>
                    <a:pt x="4" y="5616"/>
                  </a:lnTo>
                  <a:cubicBezTo>
                    <a:pt x="119" y="5167"/>
                    <a:pt x="308" y="4778"/>
                    <a:pt x="543" y="4342"/>
                  </a:cubicBezTo>
                  <a:cubicBezTo>
                    <a:pt x="822" y="3826"/>
                    <a:pt x="1136" y="3694"/>
                    <a:pt x="1342" y="3292"/>
                  </a:cubicBezTo>
                  <a:cubicBezTo>
                    <a:pt x="1548" y="2890"/>
                    <a:pt x="1539" y="2784"/>
                    <a:pt x="1571" y="2332"/>
                  </a:cubicBezTo>
                  <a:cubicBezTo>
                    <a:pt x="1603" y="1881"/>
                    <a:pt x="1402" y="1496"/>
                    <a:pt x="1502" y="1031"/>
                  </a:cubicBezTo>
                  <a:cubicBezTo>
                    <a:pt x="1601" y="565"/>
                    <a:pt x="1804" y="54"/>
                    <a:pt x="2073" y="4"/>
                  </a:cubicBezTo>
                  <a:cubicBezTo>
                    <a:pt x="2085" y="2"/>
                    <a:pt x="2098" y="0"/>
                    <a:pt x="2111" y="0"/>
                  </a:cubicBezTo>
                  <a:close/>
                </a:path>
              </a:pathLst>
            </a:custGeom>
            <a:solidFill>
              <a:srgbClr val="B1D7CA"/>
            </a:solidFill>
            <a:ln>
              <a:noFill/>
            </a:ln>
            <a:effectLst>
              <a:outerShdw blurRad="304800" dist="38100" dir="14280000" sx="94000" sy="94000" algn="tl" rotWithShape="0">
                <a:srgbClr val="60908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</p:grpSp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62940" y="228600"/>
            <a:ext cx="3703955" cy="6661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algn="r"/>
            <a:r>
              <a:rPr lang="zh-CN" altLang="en-US" sz="2800">
                <a:solidFill>
                  <a:schemeClr val="bg1"/>
                </a:solidFill>
                <a:latin typeface="+mn-ea"/>
                <a:sym typeface="+mn-ea"/>
              </a:rPr>
              <a:t>版本要求</a:t>
            </a:r>
            <a:endParaRPr lang="zh-CN" altLang="en-US" sz="28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7035" y="6271895"/>
            <a:ext cx="578294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51860" y="6591935"/>
            <a:ext cx="57683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122160" y="6242685"/>
            <a:ext cx="384556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9043670" y="692785"/>
            <a:ext cx="356870" cy="307340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10820" y="4969510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28290" y="1861820"/>
            <a:ext cx="8724265" cy="3192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</a:rPr>
              <a:t>版本：</a:t>
            </a:r>
            <a:endParaRPr lang="zh-CN" altLang="en-US" sz="240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457200">
              <a:lnSpc>
                <a:spcPct val="120000"/>
              </a:lnSpc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</a:rPr>
              <a:t>支持：旗舰版、企业版</a:t>
            </a:r>
            <a:endParaRPr lang="zh-CN" altLang="en-US" sz="240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457200">
              <a:lnSpc>
                <a:spcPct val="120000"/>
              </a:lnSpc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</a:rPr>
              <a:t>不支持：本地云、单机</a:t>
            </a:r>
            <a:endParaRPr lang="zh-CN" altLang="en-US" sz="240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240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</a:rPr>
              <a:t>行业：</a:t>
            </a:r>
            <a:endParaRPr lang="zh-CN" altLang="en-US" sz="240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457200">
              <a:lnSpc>
                <a:spcPct val="120000"/>
              </a:lnSpc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</a:rPr>
              <a:t>支持：零售、生鲜、生活服务、美业、旅游</a:t>
            </a:r>
            <a:endParaRPr lang="zh-CN" altLang="en-US" sz="240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457200">
              <a:lnSpc>
                <a:spcPct val="120000"/>
              </a:lnSpc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</a:rPr>
              <a:t>不支持：服装、快餐奶茶、烘焙</a:t>
            </a:r>
            <a:endParaRPr lang="zh-CN" altLang="en-US" sz="24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96290" y="864235"/>
            <a:ext cx="10599420" cy="5129530"/>
          </a:xfrm>
          <a:prstGeom prst="rect">
            <a:avLst/>
          </a:prstGeom>
          <a:solidFill>
            <a:srgbClr val="EC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472565" y="-29210"/>
            <a:ext cx="3075940" cy="1271905"/>
          </a:xfrm>
          <a:custGeom>
            <a:avLst/>
            <a:gdLst>
              <a:gd name="connisteX0" fmla="*/ 191286 w 2319516"/>
              <a:gd name="connsiteY0" fmla="*/ 1079880 h 1135031"/>
              <a:gd name="connisteX1" fmla="*/ 715161 w 2319516"/>
              <a:gd name="connsiteY1" fmla="*/ 1103375 h 1135031"/>
              <a:gd name="connisteX2" fmla="*/ 1239036 w 2319516"/>
              <a:gd name="connsiteY2" fmla="*/ 698880 h 1135031"/>
              <a:gd name="connisteX3" fmla="*/ 1786406 w 2319516"/>
              <a:gd name="connsiteY3" fmla="*/ 436625 h 1135031"/>
              <a:gd name="connisteX4" fmla="*/ 2251226 w 2319516"/>
              <a:gd name="connsiteY4" fmla="*/ 436625 h 1135031"/>
              <a:gd name="connisteX5" fmla="*/ 2239161 w 2319516"/>
              <a:gd name="connsiteY5" fmla="*/ 162940 h 1135031"/>
              <a:gd name="connisteX6" fmla="*/ 1715286 w 2319516"/>
              <a:gd name="connsiteY6" fmla="*/ 32130 h 1135031"/>
              <a:gd name="connisteX7" fmla="*/ 1012976 w 2319516"/>
              <a:gd name="connsiteY7" fmla="*/ 8000 h 1135031"/>
              <a:gd name="connisteX8" fmla="*/ 369721 w 2319516"/>
              <a:gd name="connsiteY8" fmla="*/ 115315 h 1135031"/>
              <a:gd name="connisteX9" fmla="*/ 143661 w 2319516"/>
              <a:gd name="connsiteY9" fmla="*/ 472820 h 1135031"/>
              <a:gd name="connisteX10" fmla="*/ 786 w 2319516"/>
              <a:gd name="connsiteY10" fmla="*/ 1020190 h 1135031"/>
              <a:gd name="connisteX11" fmla="*/ 191286 w 2319516"/>
              <a:gd name="connsiteY11" fmla="*/ 1079880 h 11350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4844" h="2003">
                <a:moveTo>
                  <a:pt x="586" y="0"/>
                </a:moveTo>
                <a:lnTo>
                  <a:pt x="4709" y="0"/>
                </a:lnTo>
                <a:lnTo>
                  <a:pt x="4715" y="6"/>
                </a:lnTo>
                <a:cubicBezTo>
                  <a:pt x="4898" y="177"/>
                  <a:pt x="4879" y="438"/>
                  <a:pt x="4701" y="545"/>
                </a:cubicBezTo>
                <a:cubicBezTo>
                  <a:pt x="4512" y="659"/>
                  <a:pt x="4154" y="435"/>
                  <a:pt x="3731" y="545"/>
                </a:cubicBezTo>
                <a:cubicBezTo>
                  <a:pt x="3308" y="655"/>
                  <a:pt x="3034" y="814"/>
                  <a:pt x="2588" y="1092"/>
                </a:cubicBezTo>
                <a:cubicBezTo>
                  <a:pt x="2141" y="1371"/>
                  <a:pt x="1931" y="1778"/>
                  <a:pt x="1494" y="1937"/>
                </a:cubicBezTo>
                <a:cubicBezTo>
                  <a:pt x="1056" y="2096"/>
                  <a:pt x="698" y="1922"/>
                  <a:pt x="399" y="1888"/>
                </a:cubicBezTo>
                <a:cubicBezTo>
                  <a:pt x="101" y="1853"/>
                  <a:pt x="22" y="2016"/>
                  <a:pt x="2" y="1763"/>
                </a:cubicBezTo>
                <a:cubicBezTo>
                  <a:pt x="-18" y="1510"/>
                  <a:pt x="146" y="998"/>
                  <a:pt x="300" y="620"/>
                </a:cubicBezTo>
                <a:cubicBezTo>
                  <a:pt x="420" y="325"/>
                  <a:pt x="419" y="154"/>
                  <a:pt x="586" y="0"/>
                </a:cubicBezTo>
                <a:lnTo>
                  <a:pt x="586" y="0"/>
                </a:lnTo>
                <a:close/>
              </a:path>
            </a:pathLst>
          </a:custGeom>
          <a:solidFill>
            <a:srgbClr val="7EB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-22225" y="113030"/>
            <a:ext cx="2131695" cy="3729934"/>
          </a:xfrm>
          <a:custGeom>
            <a:avLst/>
            <a:gdLst>
              <a:gd name="connisteX0" fmla="*/ 1994066 w 2017628"/>
              <a:gd name="connsiteY0" fmla="*/ 357066 h 2812699"/>
              <a:gd name="connisteX1" fmla="*/ 1768006 w 2017628"/>
              <a:gd name="connsiteY1" fmla="*/ 1095571 h 2812699"/>
              <a:gd name="connisteX2" fmla="*/ 1315886 w 2017628"/>
              <a:gd name="connsiteY2" fmla="*/ 1524196 h 2812699"/>
              <a:gd name="connisteX3" fmla="*/ 1101256 w 2017628"/>
              <a:gd name="connsiteY3" fmla="*/ 1869001 h 2812699"/>
              <a:gd name="connisteX4" fmla="*/ 1089191 w 2017628"/>
              <a:gd name="connsiteY4" fmla="*/ 2476696 h 2812699"/>
              <a:gd name="connisteX5" fmla="*/ 363386 w 2017628"/>
              <a:gd name="connsiteY5" fmla="*/ 2810071 h 2812699"/>
              <a:gd name="connisteX6" fmla="*/ 77636 w 2017628"/>
              <a:gd name="connsiteY6" fmla="*/ 2345251 h 2812699"/>
              <a:gd name="connisteX7" fmla="*/ 5881 w 2017628"/>
              <a:gd name="connsiteY7" fmla="*/ 1642941 h 2812699"/>
              <a:gd name="connisteX8" fmla="*/ 160821 w 2017628"/>
              <a:gd name="connsiteY8" fmla="*/ 738066 h 2812699"/>
              <a:gd name="connisteX9" fmla="*/ 446571 w 2017628"/>
              <a:gd name="connsiteY9" fmla="*/ 321506 h 2812699"/>
              <a:gd name="connisteX10" fmla="*/ 1327316 w 2017628"/>
              <a:gd name="connsiteY10" fmla="*/ 196 h 2812699"/>
              <a:gd name="connisteX11" fmla="*/ 1994066 w 2017628"/>
              <a:gd name="connsiteY11" fmla="*/ 357066 h 281269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3357" h="5874">
                <a:moveTo>
                  <a:pt x="1885" y="0"/>
                </a:moveTo>
                <a:cubicBezTo>
                  <a:pt x="1895" y="0"/>
                  <a:pt x="1905" y="0"/>
                  <a:pt x="1916" y="0"/>
                </a:cubicBezTo>
                <a:cubicBezTo>
                  <a:pt x="2561" y="15"/>
                  <a:pt x="3123" y="288"/>
                  <a:pt x="3308" y="746"/>
                </a:cubicBezTo>
                <a:cubicBezTo>
                  <a:pt x="3492" y="1203"/>
                  <a:pt x="3120" y="1800"/>
                  <a:pt x="2836" y="2288"/>
                </a:cubicBezTo>
                <a:cubicBezTo>
                  <a:pt x="2552" y="2776"/>
                  <a:pt x="2170" y="2860"/>
                  <a:pt x="1892" y="3183"/>
                </a:cubicBezTo>
                <a:cubicBezTo>
                  <a:pt x="1613" y="3507"/>
                  <a:pt x="1538" y="3505"/>
                  <a:pt x="1444" y="3903"/>
                </a:cubicBezTo>
                <a:cubicBezTo>
                  <a:pt x="1349" y="4301"/>
                  <a:pt x="1726" y="4780"/>
                  <a:pt x="1418" y="5172"/>
                </a:cubicBezTo>
                <a:cubicBezTo>
                  <a:pt x="1135" y="5534"/>
                  <a:pt x="445" y="5867"/>
                  <a:pt x="8" y="5874"/>
                </a:cubicBezTo>
                <a:lnTo>
                  <a:pt x="0" y="5874"/>
                </a:lnTo>
                <a:lnTo>
                  <a:pt x="0" y="720"/>
                </a:lnTo>
                <a:lnTo>
                  <a:pt x="12" y="713"/>
                </a:lnTo>
                <a:cubicBezTo>
                  <a:pt x="32" y="700"/>
                  <a:pt x="54" y="686"/>
                  <a:pt x="76" y="671"/>
                </a:cubicBezTo>
                <a:cubicBezTo>
                  <a:pt x="556" y="369"/>
                  <a:pt x="1248" y="-2"/>
                  <a:pt x="1885" y="0"/>
                </a:cubicBezTo>
                <a:close/>
              </a:path>
            </a:pathLst>
          </a:cu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-11430" y="-22225"/>
            <a:ext cx="3513455" cy="2212340"/>
          </a:xfrm>
          <a:custGeom>
            <a:avLst/>
            <a:gdLst>
              <a:gd name="connisteX0" fmla="*/ 2898027 w 2976383"/>
              <a:gd name="connsiteY0" fmla="*/ 285851 h 1923882"/>
              <a:gd name="connisteX1" fmla="*/ 2314462 w 2976383"/>
              <a:gd name="connsiteY1" fmla="*/ 738606 h 1923882"/>
              <a:gd name="connisteX2" fmla="*/ 1636282 w 2976383"/>
              <a:gd name="connsiteY2" fmla="*/ 619226 h 1923882"/>
              <a:gd name="connisteX3" fmla="*/ 1231152 w 2976383"/>
              <a:gd name="connsiteY3" fmla="*/ 1059916 h 1923882"/>
              <a:gd name="connisteX4" fmla="*/ 1005092 w 2976383"/>
              <a:gd name="connsiteY4" fmla="*/ 1654911 h 1923882"/>
              <a:gd name="connisteX5" fmla="*/ 302782 w 2976383"/>
              <a:gd name="connsiteY5" fmla="*/ 1917166 h 1923882"/>
              <a:gd name="connisteX6" fmla="*/ 17032 w 2976383"/>
              <a:gd name="connsiteY6" fmla="*/ 1464411 h 1923882"/>
              <a:gd name="connisteX7" fmla="*/ 64657 w 2976383"/>
              <a:gd name="connsiteY7" fmla="*/ 619226 h 1923882"/>
              <a:gd name="connisteX8" fmla="*/ 171337 w 2976383"/>
              <a:gd name="connsiteY8" fmla="*/ 262356 h 1923882"/>
              <a:gd name="connisteX9" fmla="*/ 826657 w 2976383"/>
              <a:gd name="connsiteY9" fmla="*/ 101 h 1923882"/>
              <a:gd name="connisteX10" fmla="*/ 2898027 w 2976383"/>
              <a:gd name="connsiteY10" fmla="*/ 285851 h 192388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5533" h="3484">
                <a:moveTo>
                  <a:pt x="0" y="0"/>
                </a:moveTo>
                <a:lnTo>
                  <a:pt x="5215" y="0"/>
                </a:lnTo>
                <a:lnTo>
                  <a:pt x="5231" y="5"/>
                </a:lnTo>
                <a:cubicBezTo>
                  <a:pt x="5284" y="24"/>
                  <a:pt x="5331" y="44"/>
                  <a:pt x="5369" y="63"/>
                </a:cubicBezTo>
                <a:cubicBezTo>
                  <a:pt x="5991" y="372"/>
                  <a:pt x="4677" y="869"/>
                  <a:pt x="4151" y="1009"/>
                </a:cubicBezTo>
                <a:cubicBezTo>
                  <a:pt x="3624" y="1148"/>
                  <a:pt x="3187" y="625"/>
                  <a:pt x="2735" y="759"/>
                </a:cubicBezTo>
                <a:cubicBezTo>
                  <a:pt x="2283" y="893"/>
                  <a:pt x="2153" y="1247"/>
                  <a:pt x="1889" y="1680"/>
                </a:cubicBezTo>
                <a:cubicBezTo>
                  <a:pt x="1625" y="2112"/>
                  <a:pt x="1804" y="2564"/>
                  <a:pt x="1417" y="2922"/>
                </a:cubicBezTo>
                <a:cubicBezTo>
                  <a:pt x="1048" y="3264"/>
                  <a:pt x="425" y="3524"/>
                  <a:pt x="10" y="3479"/>
                </a:cubicBezTo>
                <a:lnTo>
                  <a:pt x="0" y="3478"/>
                </a:lnTo>
                <a:lnTo>
                  <a:pt x="0" y="0"/>
                </a:lnTo>
                <a:close/>
              </a:path>
            </a:pathLst>
          </a:custGeom>
          <a:solidFill>
            <a:srgbClr val="B1D7CA"/>
          </a:solidFill>
          <a:ln>
            <a:noFill/>
          </a:ln>
          <a:effectLst>
            <a:outerShdw blurRad="342900" dist="38100" dir="2700000" sx="102000" sy="102000" algn="tl" rotWithShape="0">
              <a:srgbClr val="60908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0496550" y="2137879"/>
            <a:ext cx="1709420" cy="4404526"/>
          </a:xfrm>
          <a:custGeom>
            <a:avLst/>
            <a:gdLst>
              <a:gd name="connisteX0" fmla="*/ 1250164 w 1673487"/>
              <a:gd name="connsiteY0" fmla="*/ 0 h 3298969"/>
              <a:gd name="connisteX1" fmla="*/ 857099 w 1673487"/>
              <a:gd name="connsiteY1" fmla="*/ 356870 h 3298969"/>
              <a:gd name="connisteX2" fmla="*/ 821539 w 1673487"/>
              <a:gd name="connsiteY2" fmla="*/ 1130935 h 3298969"/>
              <a:gd name="connisteX3" fmla="*/ 488164 w 1673487"/>
              <a:gd name="connsiteY3" fmla="*/ 1511935 h 3298969"/>
              <a:gd name="connisteX4" fmla="*/ 71604 w 1673487"/>
              <a:gd name="connsiteY4" fmla="*/ 2226310 h 3298969"/>
              <a:gd name="connisteX5" fmla="*/ 142724 w 1673487"/>
              <a:gd name="connsiteY5" fmla="*/ 3274060 h 3298969"/>
              <a:gd name="connisteX6" fmla="*/ 1154914 w 1673487"/>
              <a:gd name="connsiteY6" fmla="*/ 2833370 h 3298969"/>
              <a:gd name="connisteX7" fmla="*/ 1428599 w 1673487"/>
              <a:gd name="connsiteY7" fmla="*/ 2214245 h 3298969"/>
              <a:gd name="connisteX8" fmla="*/ 1666724 w 1673487"/>
              <a:gd name="connsiteY8" fmla="*/ 952500 h 3298969"/>
              <a:gd name="connisteX9" fmla="*/ 1547979 w 1673487"/>
              <a:gd name="connsiteY9" fmla="*/ 95250 h 3298969"/>
              <a:gd name="connisteX10" fmla="*/ 1154914 w 1673487"/>
              <a:gd name="connsiteY10" fmla="*/ 71120 h 3298969"/>
              <a:gd name="connisteX11" fmla="*/ 1154914 w 1673487"/>
              <a:gd name="connsiteY11" fmla="*/ 35560 h 32989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2692" h="6936">
                <a:moveTo>
                  <a:pt x="2692" y="0"/>
                </a:moveTo>
                <a:lnTo>
                  <a:pt x="2692" y="6097"/>
                </a:lnTo>
                <a:lnTo>
                  <a:pt x="2678" y="6106"/>
                </a:lnTo>
                <a:cubicBezTo>
                  <a:pt x="1965" y="6558"/>
                  <a:pt x="850" y="7113"/>
                  <a:pt x="365" y="6882"/>
                </a:cubicBezTo>
                <a:cubicBezTo>
                  <a:pt x="-189" y="6618"/>
                  <a:pt x="6" y="5366"/>
                  <a:pt x="183" y="4597"/>
                </a:cubicBezTo>
                <a:cubicBezTo>
                  <a:pt x="360" y="3829"/>
                  <a:pt x="866" y="3518"/>
                  <a:pt x="1249" y="3040"/>
                </a:cubicBezTo>
                <a:cubicBezTo>
                  <a:pt x="1633" y="2562"/>
                  <a:pt x="1914" y="2713"/>
                  <a:pt x="2102" y="2209"/>
                </a:cubicBezTo>
                <a:cubicBezTo>
                  <a:pt x="2291" y="1705"/>
                  <a:pt x="1974" y="1014"/>
                  <a:pt x="2193" y="521"/>
                </a:cubicBezTo>
                <a:cubicBezTo>
                  <a:pt x="2296" y="290"/>
                  <a:pt x="2479" y="132"/>
                  <a:pt x="2666" y="16"/>
                </a:cubicBezTo>
                <a:lnTo>
                  <a:pt x="2692" y="0"/>
                </a:lnTo>
                <a:close/>
              </a:path>
            </a:pathLst>
          </a:custGeom>
          <a:solidFill>
            <a:srgbClr val="7EB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0044521" y="5761990"/>
            <a:ext cx="1595029" cy="1126490"/>
          </a:xfrm>
          <a:custGeom>
            <a:avLst/>
            <a:gdLst>
              <a:gd name="connisteX0" fmla="*/ 958736 w 1121516"/>
              <a:gd name="connsiteY0" fmla="*/ 843 h 971436"/>
              <a:gd name="connisteX1" fmla="*/ 589801 w 1121516"/>
              <a:gd name="connsiteY1" fmla="*/ 226903 h 971436"/>
              <a:gd name="connisteX2" fmla="*/ 387236 w 1121516"/>
              <a:gd name="connsiteY2" fmla="*/ 595838 h 971436"/>
              <a:gd name="connisteX3" fmla="*/ 6236 w 1121516"/>
              <a:gd name="connsiteY3" fmla="*/ 810468 h 971436"/>
              <a:gd name="connisteX4" fmla="*/ 660921 w 1121516"/>
              <a:gd name="connsiteY4" fmla="*/ 965408 h 971436"/>
              <a:gd name="connisteX5" fmla="*/ 1089546 w 1121516"/>
              <a:gd name="connsiteY5" fmla="*/ 643463 h 971436"/>
              <a:gd name="connisteX6" fmla="*/ 1053986 w 1121516"/>
              <a:gd name="connsiteY6" fmla="*/ 286593 h 971436"/>
              <a:gd name="connisteX7" fmla="*/ 958736 w 1121516"/>
              <a:gd name="connsiteY7" fmla="*/ 843 h 9714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512" h="1774">
                <a:moveTo>
                  <a:pt x="1994" y="0"/>
                </a:moveTo>
                <a:cubicBezTo>
                  <a:pt x="2008" y="0"/>
                  <a:pt x="2021" y="1"/>
                  <a:pt x="2034" y="2"/>
                </a:cubicBezTo>
                <a:cubicBezTo>
                  <a:pt x="2306" y="34"/>
                  <a:pt x="2237" y="419"/>
                  <a:pt x="2314" y="758"/>
                </a:cubicBezTo>
                <a:cubicBezTo>
                  <a:pt x="2390" y="1098"/>
                  <a:pt x="2649" y="1343"/>
                  <a:pt x="2418" y="1703"/>
                </a:cubicBezTo>
                <a:cubicBezTo>
                  <a:pt x="2404" y="1725"/>
                  <a:pt x="2388" y="1748"/>
                  <a:pt x="2373" y="1771"/>
                </a:cubicBezTo>
                <a:lnTo>
                  <a:pt x="2371" y="1774"/>
                </a:lnTo>
                <a:lnTo>
                  <a:pt x="0" y="1774"/>
                </a:lnTo>
                <a:lnTo>
                  <a:pt x="14" y="1769"/>
                </a:lnTo>
                <a:cubicBezTo>
                  <a:pt x="147" y="1716"/>
                  <a:pt x="270" y="1654"/>
                  <a:pt x="356" y="1577"/>
                </a:cubicBezTo>
                <a:cubicBezTo>
                  <a:pt x="699" y="1268"/>
                  <a:pt x="615" y="915"/>
                  <a:pt x="951" y="601"/>
                </a:cubicBezTo>
                <a:cubicBezTo>
                  <a:pt x="1271" y="301"/>
                  <a:pt x="1717" y="0"/>
                  <a:pt x="1994" y="0"/>
                </a:cubicBezTo>
                <a:close/>
              </a:path>
            </a:pathLst>
          </a:custGeom>
          <a:solidFill>
            <a:srgbClr val="9BC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0851905" y="3304574"/>
            <a:ext cx="1347715" cy="3577556"/>
          </a:xfrm>
          <a:custGeom>
            <a:avLst/>
            <a:gdLst>
              <a:gd name="connisteX0" fmla="*/ 1193266 w 1823510"/>
              <a:gd name="connsiteY0" fmla="*/ 2055 h 3840062"/>
              <a:gd name="connisteX1" fmla="*/ 895451 w 1823510"/>
              <a:gd name="connsiteY1" fmla="*/ 537360 h 3840062"/>
              <a:gd name="connisteX2" fmla="*/ 931646 w 1823510"/>
              <a:gd name="connsiteY2" fmla="*/ 1216175 h 3840062"/>
              <a:gd name="connisteX3" fmla="*/ 812266 w 1823510"/>
              <a:gd name="connsiteY3" fmla="*/ 1716555 h 3840062"/>
              <a:gd name="connisteX4" fmla="*/ 395706 w 1823510"/>
              <a:gd name="connsiteY4" fmla="*/ 2263925 h 3840062"/>
              <a:gd name="connisteX5" fmla="*/ 85826 w 1823510"/>
              <a:gd name="connsiteY5" fmla="*/ 3061485 h 3840062"/>
              <a:gd name="connisteX6" fmla="*/ 133451 w 1823510"/>
              <a:gd name="connsiteY6" fmla="*/ 3728235 h 3840062"/>
              <a:gd name="connisteX7" fmla="*/ 1252956 w 1823510"/>
              <a:gd name="connsiteY7" fmla="*/ 3752365 h 3840062"/>
              <a:gd name="connisteX8" fmla="*/ 1705076 w 1823510"/>
              <a:gd name="connsiteY8" fmla="*/ 3097680 h 3840062"/>
              <a:gd name="connisteX9" fmla="*/ 1812391 w 1823510"/>
              <a:gd name="connsiteY9" fmla="*/ 2025800 h 3840062"/>
              <a:gd name="connisteX10" fmla="*/ 1788896 w 1823510"/>
              <a:gd name="connsiteY10" fmla="*/ 1025675 h 3840062"/>
              <a:gd name="connisteX11" fmla="*/ 1598396 w 1823510"/>
              <a:gd name="connsiteY11" fmla="*/ 406550 h 3840062"/>
              <a:gd name="connisteX12" fmla="*/ 1193266 w 1823510"/>
              <a:gd name="connsiteY12" fmla="*/ 2055 h 38400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l="l" t="t" r="r" b="b"/>
            <a:pathLst>
              <a:path w="2122" h="5634">
                <a:moveTo>
                  <a:pt x="2111" y="0"/>
                </a:moveTo>
                <a:lnTo>
                  <a:pt x="2122" y="0"/>
                </a:lnTo>
                <a:lnTo>
                  <a:pt x="2122" y="5634"/>
                </a:lnTo>
                <a:lnTo>
                  <a:pt x="0" y="5634"/>
                </a:lnTo>
                <a:lnTo>
                  <a:pt x="4" y="5616"/>
                </a:lnTo>
                <a:cubicBezTo>
                  <a:pt x="119" y="5167"/>
                  <a:pt x="308" y="4778"/>
                  <a:pt x="543" y="4342"/>
                </a:cubicBezTo>
                <a:cubicBezTo>
                  <a:pt x="822" y="3826"/>
                  <a:pt x="1136" y="3694"/>
                  <a:pt x="1342" y="3292"/>
                </a:cubicBezTo>
                <a:cubicBezTo>
                  <a:pt x="1548" y="2890"/>
                  <a:pt x="1539" y="2784"/>
                  <a:pt x="1571" y="2332"/>
                </a:cubicBezTo>
                <a:cubicBezTo>
                  <a:pt x="1603" y="1881"/>
                  <a:pt x="1402" y="1496"/>
                  <a:pt x="1502" y="1031"/>
                </a:cubicBezTo>
                <a:cubicBezTo>
                  <a:pt x="1601" y="565"/>
                  <a:pt x="1804" y="54"/>
                  <a:pt x="2073" y="4"/>
                </a:cubicBezTo>
                <a:cubicBezTo>
                  <a:pt x="2085" y="2"/>
                  <a:pt x="2098" y="0"/>
                  <a:pt x="2111" y="0"/>
                </a:cubicBezTo>
                <a:close/>
              </a:path>
            </a:pathLst>
          </a:custGeom>
          <a:solidFill>
            <a:srgbClr val="B1D7CA"/>
          </a:solidFill>
          <a:ln>
            <a:noFill/>
          </a:ln>
          <a:effectLst>
            <a:outerShdw blurRad="304800" dist="38100" dir="14280000" sx="94000" sy="94000" algn="tl" rotWithShape="0">
              <a:srgbClr val="60908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18180" y="1051560"/>
            <a:ext cx="326390" cy="326390"/>
          </a:xfrm>
          <a:prstGeom prst="ellipse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37565" y="5568315"/>
            <a:ext cx="598805" cy="59880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905875" y="5867400"/>
            <a:ext cx="381635" cy="381635"/>
          </a:xfrm>
          <a:prstGeom prst="ellipse">
            <a:avLst/>
          </a:prstGeom>
          <a:solidFill>
            <a:srgbClr val="98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315065" y="2316480"/>
            <a:ext cx="326390" cy="326390"/>
          </a:xfrm>
          <a:prstGeom prst="ellipse">
            <a:avLst/>
          </a:prstGeom>
          <a:solidFill>
            <a:srgbClr val="7F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502025" y="2642870"/>
            <a:ext cx="6931025" cy="1440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altLang="en-US" sz="5800">
                <a:solidFill>
                  <a:srgbClr val="609088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 </a:t>
            </a:r>
            <a:r>
              <a:rPr lang="zh-CN" altLang="en-US" sz="8000">
                <a:solidFill>
                  <a:schemeClr val="accent3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培训计划收集</a:t>
            </a:r>
            <a:endParaRPr lang="zh-CN" altLang="en-US" sz="8000">
              <a:solidFill>
                <a:schemeClr val="accent3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5630" y="1985645"/>
            <a:ext cx="1678940" cy="2320925"/>
          </a:xfrm>
          <a:prstGeom prst="rect">
            <a:avLst/>
          </a:prstGeom>
        </p:spPr>
      </p:pic>
      <p:pic>
        <p:nvPicPr>
          <p:cNvPr id="32" name="图片 31" descr="爱宝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845" y="242570"/>
            <a:ext cx="1626235" cy="809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COMMONDATA" val="eyJoZGlkIjoiYjA0NDFhNDRhNDY5MGY0NTE0ZWQzNGQwMzk1NWI0YTgifQ=="/>
  <p:tag name="KSO_WPP_MARK_KEY" val="4cd7d9f0-c38d-4098-b074-39c86ccbb6b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WPS 演示</Application>
  <PresentationFormat>宽屏</PresentationFormat>
  <Paragraphs>84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汉仪晓波花月圆W</vt:lpstr>
      <vt:lpstr>黑体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shan</cp:lastModifiedBy>
  <cp:revision>167</cp:revision>
  <dcterms:created xsi:type="dcterms:W3CDTF">2019-06-19T02:08:00Z</dcterms:created>
  <dcterms:modified xsi:type="dcterms:W3CDTF">2023-03-23T09:37:42Z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1FB268CE5FFB479F99A34F718AFD6639</vt:lpwstr>
  </property>
</Properties>
</file>