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2506" r:id="rId4"/>
    <p:sldId id="2508" r:id="rId6"/>
    <p:sldId id="2509" r:id="rId7"/>
    <p:sldId id="2582" r:id="rId8"/>
    <p:sldId id="2592" r:id="rId9"/>
    <p:sldId id="2593" r:id="rId10"/>
    <p:sldId id="2594" r:id="rId11"/>
    <p:sldId id="2595" r:id="rId12"/>
    <p:sldId id="2596" r:id="rId13"/>
    <p:sldId id="2554" r:id="rId14"/>
    <p:sldId id="2580" r:id="rId15"/>
    <p:sldId id="2581" r:id="rId16"/>
    <p:sldId id="2597" r:id="rId17"/>
    <p:sldId id="2532" r:id="rId18"/>
    <p:sldId id="2539" r:id="rId19"/>
    <p:sldId id="2540" r:id="rId20"/>
    <p:sldId id="2544" r:id="rId21"/>
    <p:sldId id="2541" r:id="rId22"/>
    <p:sldId id="2542" r:id="rId23"/>
    <p:sldId id="2543" r:id="rId24"/>
    <p:sldId id="2546" r:id="rId25"/>
    <p:sldId id="2547" r:id="rId26"/>
    <p:sldId id="2548" r:id="rId27"/>
    <p:sldId id="2549" r:id="rId28"/>
    <p:sldId id="2550" r:id="rId29"/>
    <p:sldId id="2551" r:id="rId30"/>
    <p:sldId id="2552" r:id="rId31"/>
    <p:sldId id="1523" r:id="rId32"/>
    <p:sldId id="1377" r:id="rId33"/>
    <p:sldId id="2553" r:id="rId34"/>
    <p:sldId id="2545" r:id="rId35"/>
    <p:sldId id="843" r:id="rId36"/>
    <p:sldId id="1250" r:id="rId37"/>
    <p:sldId id="2444" r:id="rId38"/>
    <p:sldId id="2515" r:id="rId39"/>
    <p:sldId id="2188" r:id="rId40"/>
    <p:sldId id="1136" r:id="rId41"/>
    <p:sldId id="1386" r:id="rId42"/>
    <p:sldId id="1573" r:id="rId43"/>
    <p:sldId id="2516" r:id="rId44"/>
    <p:sldId id="2414" r:id="rId45"/>
    <p:sldId id="2089" r:id="rId46"/>
    <p:sldId id="1792" r:id="rId47"/>
    <p:sldId id="2497" r:id="rId48"/>
    <p:sldId id="2517" r:id="rId49"/>
    <p:sldId id="1422" r:id="rId50"/>
    <p:sldId id="1906" r:id="rId51"/>
    <p:sldId id="444" r:id="rId52"/>
    <p:sldId id="2505" r:id="rId53"/>
    <p:sldId id="2518" r:id="rId54"/>
    <p:sldId id="2519" r:id="rId55"/>
  </p:sldIdLst>
  <p:sldSz cx="12192000" cy="6858000"/>
  <p:notesSz cx="6858000" cy="9144000"/>
  <p:custDataLst>
    <p:tags r:id="rId5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279" userDrawn="1">
          <p15:clr>
            <a:srgbClr val="A4A3A4"/>
          </p15:clr>
        </p15:guide>
        <p15:guide id="2" pos="380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472C4"/>
    <a:srgbClr val="2F5597"/>
    <a:srgbClr val="C7D4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6314" autoAdjust="0"/>
  </p:normalViewPr>
  <p:slideViewPr>
    <p:cSldViewPr snapToGrid="0" showGuides="1">
      <p:cViewPr>
        <p:scale>
          <a:sx n="100" d="100"/>
          <a:sy n="100" d="100"/>
        </p:scale>
        <p:origin x="-936" y="-306"/>
      </p:cViewPr>
      <p:guideLst>
        <p:guide orient="horz" pos="2279"/>
        <p:guide pos="380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9" Type="http://schemas.openxmlformats.org/officeDocument/2006/relationships/tags" Target="tags/tag273.xml"/><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1" Type="http://schemas.openxmlformats.org/officeDocument/2006/relationships/package" Target="../embeddings/Workbook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14493662943908"/>
          <c:y val="0.122461170848268"/>
          <c:w val="0.944786045927971"/>
          <c:h val="0.790442054958184"/>
        </c:manualLayout>
      </c:layout>
      <c:bubbleChart>
        <c:varyColors val="0"/>
        <c:dLbls>
          <c:showLegendKey val="1"/>
          <c:showVal val="1"/>
          <c:showCatName val="1"/>
          <c:showSerName val="1"/>
          <c:showPercent val="1"/>
          <c:showBubbleSize val="1"/>
        </c:dLbls>
        <c:bubbleScale val="100"/>
        <c:showNegBubbles val="0"/>
        <c:sizeRepresents val="area"/>
        <c:axId val="132365312"/>
        <c:axId val="136139520"/>
      </c:bubbleChart>
      <c:valAx>
        <c:axId val="132365312"/>
        <c:scaling>
          <c:orientation val="minMax"/>
        </c:scaling>
        <c:delete val="0"/>
        <c:axPos val="b"/>
        <c:numFmt formatCode="General" sourceLinked="1"/>
        <c:majorTickMark val="none"/>
        <c:minorTickMark val="none"/>
        <c:tickLblPos val="nextTo"/>
        <c:spPr>
          <a:noFill/>
          <a:ln w="9525"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p>
        </c:txPr>
        <c:crossAx val="136139520"/>
        <c:crosses val="autoZero"/>
        <c:crossBetween val="midCat"/>
      </c:valAx>
      <c:valAx>
        <c:axId val="136139520"/>
        <c:scaling>
          <c:orientation val="minMax"/>
        </c:scaling>
        <c:delete val="1"/>
        <c:axPos val="l"/>
        <c:numFmt formatCode="General" sourceLinked="1"/>
        <c:majorTickMark val="out"/>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p>
        </c:txPr>
        <c:crossAx val="132365312"/>
        <c:crosses val="autoZero"/>
        <c:crossBetween val="midCat"/>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a:latin typeface="+mn-lt"/>
          <a:ea typeface="+mn-ea"/>
          <a:cs typeface="+mn-ea"/>
          <a:sym typeface="+mn-lt"/>
        </a:defRPr>
      </a:pP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14493662943908"/>
          <c:y val="0.122461170848268"/>
          <c:w val="0.944786045927971"/>
          <c:h val="0.790442054958184"/>
        </c:manualLayout>
      </c:layout>
      <c:bubbleChart>
        <c:varyColors val="0"/>
        <c:ser>
          <c:idx val="0"/>
          <c:order val="0"/>
          <c:tx>
            <c:strRef>
              <c:f>Sheet1!$B$1</c:f>
              <c:strCache>
                <c:ptCount val="1"/>
                <c:pt idx="0">
                  <c:v>系列 1</c:v>
                </c:pt>
              </c:strCache>
            </c:strRef>
          </c:tx>
          <c:spPr>
            <a:solidFill>
              <a:schemeClr val="accent3"/>
            </a:solidFill>
            <a:ln>
              <a:noFill/>
            </a:ln>
            <a:effectLst/>
          </c:spPr>
          <c:invertIfNegative val="0"/>
          <c:dPt>
            <c:idx val="0"/>
            <c:bubble3D val="0"/>
            <c:spPr>
              <a:solidFill>
                <a:srgbClr val="4472C4"/>
              </a:solidFill>
              <a:ln>
                <a:noFill/>
              </a:ln>
              <a:effectLst/>
            </c:spPr>
          </c:dPt>
          <c:dPt>
            <c:idx val="1"/>
            <c:bubble3D val="0"/>
            <c:spPr>
              <a:solidFill>
                <a:srgbClr val="2F5597"/>
              </a:solidFill>
              <a:ln>
                <a:noFill/>
              </a:ln>
              <a:effectLst/>
            </c:spPr>
          </c:dPt>
          <c:dPt>
            <c:idx val="3"/>
            <c:bubble3D val="0"/>
            <c:spPr>
              <a:solidFill>
                <a:srgbClr val="C7D4ED"/>
              </a:solidFill>
              <a:ln>
                <a:noFill/>
              </a:ln>
              <a:effectLst/>
            </c:spPr>
          </c:dPt>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mn-lt"/>
                    <a:ea typeface="+mn-ea"/>
                    <a:cs typeface="+mn-ea"/>
                    <a:sym typeface="+mn-lt"/>
                  </a:defRPr>
                </a:pPr>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prstDash val="solid"/>
                      <a:round/>
                    </a:ln>
                    <a:effectLst/>
                  </c:spPr>
                </c15:leaderLines>
              </c:ext>
            </c:extLst>
          </c:dLbls>
          <c:xVal>
            <c:numRef>
              <c:f>Sheet1!$A$2:$A$5</c:f>
              <c:numCache>
                <c:formatCode>General</c:formatCode>
                <c:ptCount val="0"/>
              </c:numCache>
            </c:numRef>
          </c:xVal>
          <c:yVal>
            <c:numRef>
              <c:f>Sheet1!$B$2:$B$5</c:f>
              <c:numCache>
                <c:formatCode>General</c:formatCode>
                <c:ptCount val="4"/>
                <c:pt idx="0">
                  <c:v>100</c:v>
                </c:pt>
                <c:pt idx="1">
                  <c:v>40</c:v>
                </c:pt>
                <c:pt idx="2">
                  <c:v>60</c:v>
                </c:pt>
                <c:pt idx="3">
                  <c:v>90</c:v>
                </c:pt>
              </c:numCache>
            </c:numRef>
          </c:yVal>
          <c:bubbleSize>
            <c:numRef>
              <c:f>{1,1,1,1}</c:f>
              <c:numCache>
                <c:formatCode>General</c:formatCode>
                <c:ptCount val="4"/>
                <c:pt idx="0">
                  <c:v>1</c:v>
                </c:pt>
                <c:pt idx="1">
                  <c:v>1</c:v>
                </c:pt>
                <c:pt idx="2">
                  <c:v>1</c:v>
                </c:pt>
                <c:pt idx="3">
                  <c:v>1</c:v>
                </c:pt>
              </c:numCache>
            </c:numRef>
          </c:bubbleSize>
          <c:bubble3D val="0"/>
        </c:ser>
        <c:dLbls>
          <c:showLegendKey val="0"/>
          <c:showVal val="1"/>
          <c:showCatName val="0"/>
          <c:showSerName val="0"/>
          <c:showPercent val="0"/>
          <c:showBubbleSize val="0"/>
        </c:dLbls>
        <c:bubbleScale val="100"/>
        <c:showNegBubbles val="0"/>
        <c:sizeRepresents val="area"/>
        <c:axId val="210213888"/>
        <c:axId val="210217984"/>
      </c:bubbleChart>
      <c:valAx>
        <c:axId val="210213888"/>
        <c:scaling>
          <c:orientation val="minMax"/>
        </c:scaling>
        <c:delete val="0"/>
        <c:axPos val="b"/>
        <c:numFmt formatCode="General" sourceLinked="1"/>
        <c:majorTickMark val="none"/>
        <c:minorTickMark val="none"/>
        <c:tickLblPos val="nextTo"/>
        <c:spPr>
          <a:noFill/>
          <a:ln w="9525" cap="flat" cmpd="sng" algn="ctr">
            <a:no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p>
        </c:txPr>
        <c:crossAx val="210217984"/>
        <c:crosses val="autoZero"/>
        <c:crossBetween val="midCat"/>
      </c:valAx>
      <c:valAx>
        <c:axId val="210217984"/>
        <c:scaling>
          <c:orientation val="minMax"/>
        </c:scaling>
        <c:delete val="1"/>
        <c:axPos val="l"/>
        <c:numFmt formatCode="General" sourceLinked="1"/>
        <c:majorTickMark val="out"/>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p>
        </c:txPr>
        <c:crossAx val="210213888"/>
        <c:crosses val="autoZero"/>
        <c:crossBetween val="midCat"/>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a:latin typeface="+mn-lt"/>
          <a:ea typeface="+mn-ea"/>
          <a:cs typeface="+mn-ea"/>
          <a:sym typeface="+mn-lt"/>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Sheet1!$B$1</c:f>
              <c:strCache>
                <c:ptCount val="1"/>
                <c:pt idx="0">
                  <c:v>Series 1</c:v>
                </c:pt>
              </c:strCache>
            </c:strRef>
          </c:tx>
          <c:spPr>
            <a:ln w="28575" cap="rnd" cmpd="sng" algn="ctr">
              <a:solidFill>
                <a:srgbClr val="C7D4ED"/>
              </a:solidFill>
              <a:prstDash val="solid"/>
              <a:round/>
            </a:ln>
            <a:effectLst/>
          </c:spPr>
          <c:marker>
            <c:symbol val="circle"/>
            <c:size val="8"/>
            <c:spPr>
              <a:solidFill>
                <a:srgbClr val="C7D4ED"/>
              </a:solidFill>
              <a:ln w="9525" cap="flat" cmpd="sng" algn="ctr">
                <a:solidFill>
                  <a:srgbClr val="C7D4ED"/>
                </a:solidFill>
                <a:prstDash val="solid"/>
                <a:round/>
              </a:ln>
              <a:effectLst/>
            </c:spPr>
          </c:marker>
          <c:dLbls>
            <c:delete val="1"/>
          </c:dLbls>
          <c:xVal>
            <c:numRef>
              <c:f>Sheet1!$A$2:$A$13</c:f>
              <c:numCache>
                <c:formatCode>General</c:formatCode>
                <c:ptCount val="0"/>
              </c:numCache>
            </c:numRef>
          </c:xVal>
          <c:yVal>
            <c:numRef>
              <c:f>Sheet1!$B$2:$B$13</c:f>
              <c:numCache>
                <c:formatCode>General</c:formatCode>
                <c:ptCount val="12"/>
                <c:pt idx="0">
                  <c:v>10</c:v>
                </c:pt>
                <c:pt idx="1">
                  <c:v>45</c:v>
                </c:pt>
                <c:pt idx="2">
                  <c:v>85</c:v>
                </c:pt>
                <c:pt idx="3">
                  <c:v>40</c:v>
                </c:pt>
                <c:pt idx="4">
                  <c:v>55</c:v>
                </c:pt>
                <c:pt idx="5">
                  <c:v>20</c:v>
                </c:pt>
                <c:pt idx="6">
                  <c:v>80</c:v>
                </c:pt>
                <c:pt idx="7">
                  <c:v>65</c:v>
                </c:pt>
                <c:pt idx="8">
                  <c:v>85</c:v>
                </c:pt>
                <c:pt idx="9">
                  <c:v>35</c:v>
                </c:pt>
                <c:pt idx="10">
                  <c:v>15</c:v>
                </c:pt>
                <c:pt idx="11">
                  <c:v>110</c:v>
                </c:pt>
              </c:numCache>
            </c:numRef>
          </c:yVal>
          <c:smooth val="1"/>
        </c:ser>
        <c:ser>
          <c:idx val="1"/>
          <c:order val="1"/>
          <c:tx>
            <c:strRef>
              <c:f>Sheet1!$C$1</c:f>
              <c:strCache>
                <c:ptCount val="1"/>
                <c:pt idx="0">
                  <c:v>Series 2</c:v>
                </c:pt>
              </c:strCache>
            </c:strRef>
          </c:tx>
          <c:spPr>
            <a:ln w="28575" cap="rnd" cmpd="sng" algn="ctr">
              <a:solidFill>
                <a:srgbClr val="2F5597"/>
              </a:solidFill>
              <a:prstDash val="solid"/>
              <a:round/>
            </a:ln>
            <a:effectLst/>
          </c:spPr>
          <c:marker>
            <c:symbol val="circle"/>
            <c:size val="8"/>
            <c:spPr>
              <a:solidFill>
                <a:srgbClr val="2F5597"/>
              </a:solidFill>
              <a:ln w="9525" cap="flat" cmpd="sng" algn="ctr">
                <a:solidFill>
                  <a:srgbClr val="2F5597"/>
                </a:solidFill>
                <a:prstDash val="solid"/>
                <a:round/>
              </a:ln>
              <a:effectLst/>
            </c:spPr>
          </c:marker>
          <c:dLbls>
            <c:delete val="1"/>
          </c:dLbls>
          <c:xVal>
            <c:numRef>
              <c:f>Sheet1!$A$2:$A$13</c:f>
              <c:numCache>
                <c:formatCode>General</c:formatCode>
                <c:ptCount val="0"/>
              </c:numCache>
            </c:numRef>
          </c:xVal>
          <c:yVal>
            <c:numRef>
              <c:f>Sheet1!$C$2:$C$13</c:f>
              <c:numCache>
                <c:formatCode>General</c:formatCode>
                <c:ptCount val="12"/>
                <c:pt idx="0">
                  <c:v>25</c:v>
                </c:pt>
                <c:pt idx="1">
                  <c:v>70</c:v>
                </c:pt>
                <c:pt idx="2">
                  <c:v>20</c:v>
                </c:pt>
                <c:pt idx="3">
                  <c:v>95</c:v>
                </c:pt>
                <c:pt idx="4">
                  <c:v>30</c:v>
                </c:pt>
                <c:pt idx="5">
                  <c:v>50</c:v>
                </c:pt>
                <c:pt idx="6">
                  <c:v>20</c:v>
                </c:pt>
                <c:pt idx="7">
                  <c:v>30</c:v>
                </c:pt>
                <c:pt idx="8">
                  <c:v>75</c:v>
                </c:pt>
                <c:pt idx="9">
                  <c:v>50</c:v>
                </c:pt>
                <c:pt idx="10">
                  <c:v>35</c:v>
                </c:pt>
                <c:pt idx="11">
                  <c:v>70</c:v>
                </c:pt>
              </c:numCache>
            </c:numRef>
          </c:yVal>
          <c:smooth val="1"/>
        </c:ser>
        <c:dLbls>
          <c:showLegendKey val="0"/>
          <c:showVal val="0"/>
          <c:showCatName val="0"/>
          <c:showSerName val="0"/>
          <c:showPercent val="0"/>
          <c:showBubbleSize val="0"/>
        </c:dLbls>
        <c:axId val="432730880"/>
        <c:axId val="432732800"/>
      </c:scatterChart>
      <c:valAx>
        <c:axId val="432730880"/>
        <c:scaling>
          <c:orientation val="minMax"/>
        </c:scaling>
        <c:delete val="1"/>
        <c:axPos val="b"/>
        <c:numFmt formatCode="General" sourceLinked="1"/>
        <c:majorTickMark val="out"/>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p>
        </c:txPr>
        <c:crossAx val="432732800"/>
        <c:crosses val="autoZero"/>
        <c:crossBetween val="midCat"/>
      </c:valAx>
      <c:valAx>
        <c:axId val="432732800"/>
        <c:scaling>
          <c:orientation val="minMax"/>
        </c:scaling>
        <c:delete val="0"/>
        <c:axPos val="l"/>
        <c:numFmt formatCode="General" sourceLinked="1"/>
        <c:majorTickMark val="out"/>
        <c:minorTickMark val="none"/>
        <c:tickLblPos val="nextTo"/>
        <c:spPr>
          <a:noFill/>
          <a:ln w="6350" cap="flat" cmpd="sng" algn="ctr">
            <a:solidFill>
              <a:schemeClr val="bg1">
                <a:lumMod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ea"/>
                <a:sym typeface="+mn-lt"/>
              </a:defRPr>
            </a:pPr>
          </a:p>
        </c:txPr>
        <c:crossAx val="432730880"/>
        <c:crosses val="autoZero"/>
        <c:crossBetween val="midCat"/>
      </c:valAx>
      <c:spPr>
        <a:noFill/>
        <a:ln>
          <a:noFill/>
        </a:ln>
        <a:effectLst/>
      </c:spPr>
    </c:plotArea>
    <c:plotVisOnly val="1"/>
    <c:dispBlanksAs val="gap"/>
    <c:showDLblsOverMax val="0"/>
  </c:chart>
  <c:spPr>
    <a:noFill/>
    <a:ln>
      <a:noFill/>
    </a:ln>
    <a:effectLst/>
  </c:spPr>
  <c:txPr>
    <a:bodyPr rot="0" spcFirstLastPara="0" vertOverflow="ellipsis" horzOverflow="overflow" vert="horz" wrap="square" anchor="ctr" anchorCtr="1"/>
    <a:lstStyle/>
    <a:p>
      <a:pPr>
        <a:defRPr lang="zh-CN">
          <a:latin typeface="+mn-lt"/>
          <a:ea typeface="+mn-ea"/>
          <a:cs typeface="+mn-ea"/>
          <a:sym typeface="+mn-lt"/>
        </a:defRPr>
      </a:pPr>
    </a:p>
  </c:txPr>
  <c:externalData r:id="rId1">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21.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xmlns:a="http://schemas.openxmlformats.org/drawingml/2006/main">
      <cdr:nvPicPr>
        <cdr:cNvPr id="2" name="图片 1"/>
        <cdr:cNvPicPr/>
      </cdr:nvPicPr>
      <cdr:blipFill>
        <a:blip xmlns:r="http://schemas.openxmlformats.org/officeDocument/2006/relationships" r:embed="rId1"/>
        <a:stretch>
          <a:fillRect/>
        </a:stretch>
      </cdr:blipFill>
      <cdr:spPr>
        <a:xfrm>
          <a:off x="609600" y="76200"/>
          <a:ext cx="6876669" cy="3359739"/>
        </a:xfrm>
        <a:prstGeom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271917-B337-4335-AEF3-7EECED3CFA3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9BB9C8-14E8-4727-93A3-876F3F25BCC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BB0A81B8-E2F7-6243-8BE5-A91BC155FFDD}" type="slidenum">
              <a:rPr/>
            </a:fld>
            <a:endParaRPr kumimoji="1"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fld>
            <a:endParaRPr kumimoji="1"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fld>
            <a:endParaRPr kumimoji="1"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fld>
            <a:endParaRPr kumimoji="1"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fld>
            <a:endParaRPr kumimoji="1"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fld>
            <a:endParaRPr kumimoji="1"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fld>
            <a:endParaRPr kumimoji="1"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fld>
            <a:endParaRPr kumimoji="1"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fld>
            <a:endParaRPr kumimoji="1"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fld>
            <a:endParaRPr kumimoji="1"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fld>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B0A81B8-E2F7-6243-8BE5-A91BC155FFDD}" type="slidenum">
              <a:rPr lang="en-US" altLang="zh-CN" smtClean="0"/>
            </a:fld>
            <a:endParaRPr kumimoji="1"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BB0A81B8-E2F7-6243-8BE5-A91BC155FFDD}" type="slidenum">
              <a:rPr/>
            </a:fld>
            <a:endParaRPr kumimoji="1"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fld>
            <a:endParaRPr kumimoji="1"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fld>
            <a:endParaRPr kumimoji="1"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fld>
            <a:endParaRPr kumimoji="1"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fld>
            <a:endParaRPr kumimoji="1"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fld>
            <a:endParaRPr kumimoji="1"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fld>
            <a:endParaRPr kumimoji="1"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fld>
            <a:endParaRPr kumimoji="1"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fld>
            <a:endParaRPr kumimoji="1"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fld>
            <a:endParaRPr kumimoji="1"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fld>
            <a:endParaRPr kumimoji="1"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fld>
            <a:endParaRPr kumimoji="1"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B0A81B8-E2F7-6243-8BE5-A91BC155FFDD}" type="slidenum">
              <a:rPr lang="en-US" altLang="zh-CN" smtClean="0"/>
            </a:fld>
            <a:endParaRPr kumimoji="1"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fld>
            <a:endParaRPr kumimoji="1"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fld>
            <a:endParaRPr kumimoji="1"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fld>
            <a:endParaRPr kumimoji="1"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fld>
            <a:endParaRPr kumimoji="1"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fld>
            <a:endParaRPr kumimoji="1"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fld>
            <a:endParaRPr kumimoji="1"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fld>
            <a:endParaRPr kumimoji="1"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fld>
            <a:endParaRPr kumimoji="1"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fld>
            <a:endParaRPr kumimoji="1"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fld>
            <a:endParaRPr kumimoji="1"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fld>
            <a:endParaRPr kumimoji="1"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fld>
            <a:endParaRPr kumimoji="1"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a:p>
        </p:txBody>
      </p:sp>
      <p:sp>
        <p:nvSpPr>
          <p:cNvPr id="4" name="灯片编号占位符 3"/>
          <p:cNvSpPr>
            <a:spLocks noGrp="1"/>
          </p:cNvSpPr>
          <p:nvPr>
            <p:ph type="sldNum" sz="quarter" idx="5"/>
          </p:nvPr>
        </p:nvSpPr>
        <p:spPr/>
        <p:txBody>
          <a:bodyPr/>
          <a:lstStyle/>
          <a:p>
            <a:fld id="{BB0A81B8-E2F7-6243-8BE5-A91BC155FFDD}" type="slidenum">
              <a:rPr/>
            </a:fld>
            <a:endParaRPr kumimoji="1"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fld>
            <a:endParaRPr kumimoji="1"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fld>
            <a:endParaRPr kumimoji="1"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fld>
            <a:endParaRPr kumimoji="1"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B0A81B8-E2F7-6243-8BE5-A91BC155FFDD}" type="slidenum">
              <a:rPr lang="en-US" altLang="zh-CN" smtClean="0"/>
            </a:fld>
            <a:endParaRPr kumimoji="1"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B0A81B8-E2F7-6243-8BE5-A91BC155FFDD}" type="slidenum">
              <a:rPr lang="en-US" altLang="zh-CN" smtClean="0"/>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4BA96C3-EDA1-4EE1-B967-B3E441F67AF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D80B0F-6881-4047-A1BD-5901B0F00B99}"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4BA96C3-EDA1-4EE1-B967-B3E441F67AF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D80B0F-6881-4047-A1BD-5901B0F00B9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4BA96C3-EDA1-4EE1-B967-B3E441F67AF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D80B0F-6881-4047-A1BD-5901B0F00B9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4BA96C3-EDA1-4EE1-B967-B3E441F67AF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D80B0F-6881-4047-A1BD-5901B0F00B99}"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D4BA96C3-EDA1-4EE1-B967-B3E441F67AF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D80B0F-6881-4047-A1BD-5901B0F00B9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4BA96C3-EDA1-4EE1-B967-B3E441F67AF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BD80B0F-6881-4047-A1BD-5901B0F00B9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D4BA96C3-EDA1-4EE1-B967-B3E441F67AF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D80B0F-6881-4047-A1BD-5901B0F00B9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D4BA96C3-EDA1-4EE1-B967-B3E441F67AF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D80B0F-6881-4047-A1BD-5901B0F00B9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D4BA96C3-EDA1-4EE1-B967-B3E441F67AF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BD80B0F-6881-4047-A1BD-5901B0F00B99}" type="slidenum">
              <a:rPr lang="zh-CN" altLang="en-US" smtClean="0"/>
            </a:fld>
            <a:endParaRPr lang="zh-CN" altLang="en-US"/>
          </a:p>
        </p:txBody>
      </p:sp>
      <p:sp>
        <p:nvSpPr>
          <p:cNvPr id="11" name="TextBox 10"/>
          <p:cNvSpPr txBox="1"/>
          <p:nvPr userDrawn="1"/>
        </p:nvSpPr>
        <p:spPr>
          <a:xfrm>
            <a:off x="2164879" y="6739570"/>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endParaRPr kumimoji="0" lang="en-US" altLang="zh-CN" sz="100" b="0" i="0" u="none" strike="noStrike" kern="0" cap="none" spc="0" normalizeH="0" baseline="0" noProof="0" dirty="0" smtClean="0">
              <a:ln>
                <a:noFill/>
              </a:ln>
              <a:solidFill>
                <a:prstClr val="black"/>
              </a:solidFill>
              <a:effectLst/>
              <a:uLnTx/>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4BA96C3-EDA1-4EE1-B967-B3E441F67AF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BD80B0F-6881-4047-A1BD-5901B0F00B9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4BA96C3-EDA1-4EE1-B967-B3E441F67AF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BD80B0F-6881-4047-A1BD-5901B0F00B9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4BA96C3-EDA1-4EE1-B967-B3E441F67AF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BD80B0F-6881-4047-A1BD-5901B0F00B9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4" Type="http://schemas.openxmlformats.org/officeDocument/2006/relationships/theme" Target="../theme/theme2.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BA96C3-EDA1-4EE1-B967-B3E441F67AF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D80B0F-6881-4047-A1BD-5901B0F00B9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tags" Target="../tags/tag212.xml"/><Relationship Id="rId8" Type="http://schemas.openxmlformats.org/officeDocument/2006/relationships/image" Target="../media/image2.png"/><Relationship Id="rId7" Type="http://schemas.openxmlformats.org/officeDocument/2006/relationships/tags" Target="../tags/tag211.xml"/><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tags" Target="../tags/tag208.xml"/><Relationship Id="rId3" Type="http://schemas.openxmlformats.org/officeDocument/2006/relationships/tags" Target="../tags/tag207.xml"/><Relationship Id="rId2" Type="http://schemas.openxmlformats.org/officeDocument/2006/relationships/tags" Target="../tags/tag206.xml"/><Relationship Id="rId16" Type="http://schemas.openxmlformats.org/officeDocument/2006/relationships/notesSlide" Target="../notesSlides/notesSlide4.xml"/><Relationship Id="rId15" Type="http://schemas.openxmlformats.org/officeDocument/2006/relationships/slideLayout" Target="../slideLayouts/slideLayout8.xml"/><Relationship Id="rId14" Type="http://schemas.openxmlformats.org/officeDocument/2006/relationships/image" Target="../media/image5.png"/><Relationship Id="rId13" Type="http://schemas.openxmlformats.org/officeDocument/2006/relationships/tags" Target="../tags/tag214.xml"/><Relationship Id="rId12" Type="http://schemas.openxmlformats.org/officeDocument/2006/relationships/image" Target="../media/image4.png"/><Relationship Id="rId11" Type="http://schemas.openxmlformats.org/officeDocument/2006/relationships/tags" Target="../tags/tag213.xml"/><Relationship Id="rId10" Type="http://schemas.openxmlformats.org/officeDocument/2006/relationships/image" Target="../media/image3.png"/><Relationship Id="rId1" Type="http://schemas.openxmlformats.org/officeDocument/2006/relationships/tags" Target="../tags/tag205.xml"/></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8.xml"/><Relationship Id="rId5" Type="http://schemas.openxmlformats.org/officeDocument/2006/relationships/image" Target="../media/image6.png"/><Relationship Id="rId4" Type="http://schemas.openxmlformats.org/officeDocument/2006/relationships/tags" Target="../tags/tag218.xml"/><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tags" Target="../tags/tag215.xml"/></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8.xml"/><Relationship Id="rId7" Type="http://schemas.openxmlformats.org/officeDocument/2006/relationships/image" Target="../media/image8.png"/><Relationship Id="rId6" Type="http://schemas.openxmlformats.org/officeDocument/2006/relationships/tags" Target="../tags/tag223.xml"/><Relationship Id="rId5" Type="http://schemas.openxmlformats.org/officeDocument/2006/relationships/image" Target="../media/image7.png"/><Relationship Id="rId4" Type="http://schemas.openxmlformats.org/officeDocument/2006/relationships/tags" Target="../tags/tag222.xml"/><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tags" Target="../tags/tag219.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8.xml"/><Relationship Id="rId4" Type="http://schemas.openxmlformats.org/officeDocument/2006/relationships/image" Target="../media/image9.png"/><Relationship Id="rId3" Type="http://schemas.openxmlformats.org/officeDocument/2006/relationships/tags" Target="../tags/tag226.xml"/><Relationship Id="rId2" Type="http://schemas.openxmlformats.org/officeDocument/2006/relationships/tags" Target="../tags/tag225.xml"/><Relationship Id="rId1" Type="http://schemas.openxmlformats.org/officeDocument/2006/relationships/tags" Target="../tags/tag22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8.xml"/><Relationship Id="rId3" Type="http://schemas.openxmlformats.org/officeDocument/2006/relationships/tags" Target="../tags/tag228.xml"/><Relationship Id="rId2" Type="http://schemas.openxmlformats.org/officeDocument/2006/relationships/tags" Target="../tags/tag227.xml"/><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8.xml"/><Relationship Id="rId6" Type="http://schemas.openxmlformats.org/officeDocument/2006/relationships/tags" Target="../tags/tag231.xml"/><Relationship Id="rId5" Type="http://schemas.openxmlformats.org/officeDocument/2006/relationships/tags" Target="../tags/tag230.xml"/><Relationship Id="rId4" Type="http://schemas.openxmlformats.org/officeDocument/2006/relationships/tags" Target="../tags/tag229.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8.xml"/><Relationship Id="rId5" Type="http://schemas.openxmlformats.org/officeDocument/2006/relationships/tags" Target="../tags/tag235.xml"/><Relationship Id="rId4" Type="http://schemas.openxmlformats.org/officeDocument/2006/relationships/tags" Target="../tags/tag234.xml"/><Relationship Id="rId3" Type="http://schemas.openxmlformats.org/officeDocument/2006/relationships/tags" Target="../tags/tag233.xml"/><Relationship Id="rId2" Type="http://schemas.openxmlformats.org/officeDocument/2006/relationships/image" Target="../media/image15.png"/><Relationship Id="rId1" Type="http://schemas.openxmlformats.org/officeDocument/2006/relationships/tags" Target="../tags/tag232.xml"/></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8.xml"/><Relationship Id="rId5" Type="http://schemas.openxmlformats.org/officeDocument/2006/relationships/tags" Target="../tags/tag238.xml"/><Relationship Id="rId4" Type="http://schemas.openxmlformats.org/officeDocument/2006/relationships/tags" Target="../tags/tag237.xml"/><Relationship Id="rId3" Type="http://schemas.openxmlformats.org/officeDocument/2006/relationships/tags" Target="../tags/tag236.xml"/><Relationship Id="rId2" Type="http://schemas.openxmlformats.org/officeDocument/2006/relationships/image" Target="../media/image17.png"/><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7" Type="http://schemas.openxmlformats.org/officeDocument/2006/relationships/slideLayout" Target="../slideLayouts/slideLayout8.xml"/><Relationship Id="rId6" Type="http://schemas.openxmlformats.org/officeDocument/2006/relationships/tags" Target="../tags/tag241.xml"/><Relationship Id="rId5" Type="http://schemas.openxmlformats.org/officeDocument/2006/relationships/tags" Target="../tags/tag240.xml"/><Relationship Id="rId4" Type="http://schemas.openxmlformats.org/officeDocument/2006/relationships/tags" Target="../tags/tag239.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8.xml"/><Relationship Id="rId5" Type="http://schemas.openxmlformats.org/officeDocument/2006/relationships/tags" Target="../tags/tag244.xml"/><Relationship Id="rId4" Type="http://schemas.openxmlformats.org/officeDocument/2006/relationships/tags" Target="../tags/tag243.xml"/><Relationship Id="rId3" Type="http://schemas.openxmlformats.org/officeDocument/2006/relationships/tags" Target="../tags/tag242.xml"/><Relationship Id="rId2" Type="http://schemas.openxmlformats.org/officeDocument/2006/relationships/image" Target="../media/image22.png"/><Relationship Id="rId1" Type="http://schemas.openxmlformats.org/officeDocument/2006/relationships/chart" Target="../charts/char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9" Type="http://schemas.openxmlformats.org/officeDocument/2006/relationships/tags" Target="../tags/tag251.xml"/><Relationship Id="rId8" Type="http://schemas.openxmlformats.org/officeDocument/2006/relationships/tags" Target="../tags/tag250.xml"/><Relationship Id="rId7" Type="http://schemas.openxmlformats.org/officeDocument/2006/relationships/image" Target="../media/image24.png"/><Relationship Id="rId6" Type="http://schemas.openxmlformats.org/officeDocument/2006/relationships/tags" Target="../tags/tag249.xml"/><Relationship Id="rId5" Type="http://schemas.openxmlformats.org/officeDocument/2006/relationships/image" Target="../media/image23.png"/><Relationship Id="rId4" Type="http://schemas.openxmlformats.org/officeDocument/2006/relationships/tags" Target="../tags/tag248.xml"/><Relationship Id="rId3" Type="http://schemas.openxmlformats.org/officeDocument/2006/relationships/tags" Target="../tags/tag247.xml"/><Relationship Id="rId2" Type="http://schemas.openxmlformats.org/officeDocument/2006/relationships/tags" Target="../tags/tag246.xml"/><Relationship Id="rId13" Type="http://schemas.openxmlformats.org/officeDocument/2006/relationships/notesSlide" Target="../notesSlides/notesSlide15.xml"/><Relationship Id="rId12" Type="http://schemas.openxmlformats.org/officeDocument/2006/relationships/slideLayout" Target="../slideLayouts/slideLayout8.xml"/><Relationship Id="rId11" Type="http://schemas.openxmlformats.org/officeDocument/2006/relationships/image" Target="../media/image25.png"/><Relationship Id="rId10" Type="http://schemas.openxmlformats.org/officeDocument/2006/relationships/tags" Target="../tags/tag252.xml"/><Relationship Id="rId1" Type="http://schemas.openxmlformats.org/officeDocument/2006/relationships/tags" Target="../tags/tag24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9" Type="http://schemas.openxmlformats.org/officeDocument/2006/relationships/notesSlide" Target="../notesSlides/notesSlide17.xml"/><Relationship Id="rId8" Type="http://schemas.openxmlformats.org/officeDocument/2006/relationships/slideLayout" Target="../slideLayouts/slideLayout8.xml"/><Relationship Id="rId7" Type="http://schemas.openxmlformats.org/officeDocument/2006/relationships/tags" Target="../tags/tag257.xml"/><Relationship Id="rId6" Type="http://schemas.openxmlformats.org/officeDocument/2006/relationships/tags" Target="../tags/tag256.xml"/><Relationship Id="rId5" Type="http://schemas.openxmlformats.org/officeDocument/2006/relationships/tags" Target="../tags/tag255.xml"/><Relationship Id="rId4" Type="http://schemas.openxmlformats.org/officeDocument/2006/relationships/image" Target="../media/image27.png"/><Relationship Id="rId3" Type="http://schemas.openxmlformats.org/officeDocument/2006/relationships/tags" Target="../tags/tag254.xml"/><Relationship Id="rId2" Type="http://schemas.openxmlformats.org/officeDocument/2006/relationships/image" Target="../media/image26.png"/><Relationship Id="rId1" Type="http://schemas.openxmlformats.org/officeDocument/2006/relationships/tags" Target="../tags/tag253.xml"/></Relationships>
</file>

<file path=ppt/slides/_rels/slide25.xml.rels><?xml version="1.0" encoding="UTF-8" standalone="yes"?>
<Relationships xmlns="http://schemas.openxmlformats.org/package/2006/relationships"><Relationship Id="rId9" Type="http://schemas.openxmlformats.org/officeDocument/2006/relationships/notesSlide" Target="../notesSlides/notesSlide18.xml"/><Relationship Id="rId8" Type="http://schemas.openxmlformats.org/officeDocument/2006/relationships/slideLayout" Target="../slideLayouts/slideLayout8.xml"/><Relationship Id="rId7" Type="http://schemas.openxmlformats.org/officeDocument/2006/relationships/tags" Target="../tags/tag262.xml"/><Relationship Id="rId6" Type="http://schemas.openxmlformats.org/officeDocument/2006/relationships/tags" Target="../tags/tag261.xml"/><Relationship Id="rId5" Type="http://schemas.openxmlformats.org/officeDocument/2006/relationships/tags" Target="../tags/tag260.xml"/><Relationship Id="rId4" Type="http://schemas.openxmlformats.org/officeDocument/2006/relationships/image" Target="../media/image29.png"/><Relationship Id="rId3" Type="http://schemas.openxmlformats.org/officeDocument/2006/relationships/tags" Target="../tags/tag259.xml"/><Relationship Id="rId2" Type="http://schemas.openxmlformats.org/officeDocument/2006/relationships/image" Target="../media/image28.png"/><Relationship Id="rId1" Type="http://schemas.openxmlformats.org/officeDocument/2006/relationships/tags" Target="../tags/tag258.xml"/></Relationships>
</file>

<file path=ppt/slides/_rels/slide26.xml.rels><?xml version="1.0" encoding="UTF-8" standalone="yes"?>
<Relationships xmlns="http://schemas.openxmlformats.org/package/2006/relationships"><Relationship Id="rId9" Type="http://schemas.openxmlformats.org/officeDocument/2006/relationships/notesSlide" Target="../notesSlides/notesSlide19.xml"/><Relationship Id="rId8" Type="http://schemas.openxmlformats.org/officeDocument/2006/relationships/slideLayout" Target="../slideLayouts/slideLayout8.xml"/><Relationship Id="rId7" Type="http://schemas.openxmlformats.org/officeDocument/2006/relationships/tags" Target="../tags/tag267.xml"/><Relationship Id="rId6" Type="http://schemas.openxmlformats.org/officeDocument/2006/relationships/tags" Target="../tags/tag266.xml"/><Relationship Id="rId5" Type="http://schemas.openxmlformats.org/officeDocument/2006/relationships/tags" Target="../tags/tag265.xml"/><Relationship Id="rId4" Type="http://schemas.openxmlformats.org/officeDocument/2006/relationships/image" Target="../media/image30.png"/><Relationship Id="rId3" Type="http://schemas.openxmlformats.org/officeDocument/2006/relationships/tags" Target="../tags/tag264.xml"/><Relationship Id="rId2" Type="http://schemas.openxmlformats.org/officeDocument/2006/relationships/image" Target="../media/image29.png"/><Relationship Id="rId1" Type="http://schemas.openxmlformats.org/officeDocument/2006/relationships/tags" Target="../tags/tag26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image" Target="../media/image31.jpeg"/></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8.xml"/><Relationship Id="rId4" Type="http://schemas.openxmlformats.org/officeDocument/2006/relationships/image" Target="../media/image32.png"/><Relationship Id="rId3" Type="http://schemas.openxmlformats.org/officeDocument/2006/relationships/tags" Target="../tags/tag269.xml"/><Relationship Id="rId2" Type="http://schemas.openxmlformats.org/officeDocument/2006/relationships/image" Target="../media/image2.png"/><Relationship Id="rId1" Type="http://schemas.openxmlformats.org/officeDocument/2006/relationships/tags" Target="../tags/tag26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8" Type="http://schemas.openxmlformats.org/officeDocument/2006/relationships/notesSlide" Target="../notesSlides/notesSlide23.xml"/><Relationship Id="rId7" Type="http://schemas.openxmlformats.org/officeDocument/2006/relationships/slideLayout" Target="../slideLayouts/slideLayout8.xml"/><Relationship Id="rId6" Type="http://schemas.openxmlformats.org/officeDocument/2006/relationships/image" Target="../media/image34.png"/><Relationship Id="rId5" Type="http://schemas.openxmlformats.org/officeDocument/2006/relationships/tags" Target="../tags/tag272.xml"/><Relationship Id="rId4" Type="http://schemas.openxmlformats.org/officeDocument/2006/relationships/image" Target="../media/image33.png"/><Relationship Id="rId3" Type="http://schemas.openxmlformats.org/officeDocument/2006/relationships/tags" Target="../tags/tag271.xml"/><Relationship Id="rId2" Type="http://schemas.openxmlformats.org/officeDocument/2006/relationships/image" Target="../media/image6.png"/><Relationship Id="rId1" Type="http://schemas.openxmlformats.org/officeDocument/2006/relationships/tags" Target="../tags/tag27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8.xml"/><Relationship Id="rId1" Type="http://schemas.openxmlformats.org/officeDocument/2006/relationships/image" Target="../media/image35.pn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8.xml"/><Relationship Id="rId2" Type="http://schemas.openxmlformats.org/officeDocument/2006/relationships/image" Target="../media/image37.jpeg"/><Relationship Id="rId1"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8.xml"/><Relationship Id="rId1" Type="http://schemas.openxmlformats.org/officeDocument/2006/relationships/image" Target="../media/image38.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8.xml"/><Relationship Id="rId1" Type="http://schemas.openxmlformats.org/officeDocument/2006/relationships/chart" Target="../charts/char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8.xml"/><Relationship Id="rId1" Type="http://schemas.openxmlformats.org/officeDocument/2006/relationships/image" Target="../media/image39.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8.xml"/><Relationship Id="rId1" Type="http://schemas.openxmlformats.org/officeDocument/2006/relationships/image" Target="../media/image40.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8.xml"/><Relationship Id="rId1" Type="http://schemas.openxmlformats.org/officeDocument/2006/relationships/chart" Target="../charts/chart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8.xml"/><Relationship Id="rId1" Type="http://schemas.openxmlformats.org/officeDocument/2006/relationships/image" Target="../media/image41.jpeg"/></Relationships>
</file>

<file path=ppt/slides/_rels/slide4.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5" Type="http://schemas.openxmlformats.org/officeDocument/2006/relationships/slideLayout" Target="../slideLayouts/slideLayout8.xml"/><Relationship Id="rId34" Type="http://schemas.openxmlformats.org/officeDocument/2006/relationships/tags" Target="../tags/tag34.xml"/><Relationship Id="rId33" Type="http://schemas.openxmlformats.org/officeDocument/2006/relationships/tags" Target="../tags/tag33.xml"/><Relationship Id="rId32" Type="http://schemas.openxmlformats.org/officeDocument/2006/relationships/tags" Target="../tags/tag32.xml"/><Relationship Id="rId31" Type="http://schemas.openxmlformats.org/officeDocument/2006/relationships/tags" Target="../tags/tag31.xml"/><Relationship Id="rId30" Type="http://schemas.openxmlformats.org/officeDocument/2006/relationships/tags" Target="../tags/tag30.xml"/><Relationship Id="rId3" Type="http://schemas.openxmlformats.org/officeDocument/2006/relationships/tags" Target="../tags/tag3.xml"/><Relationship Id="rId29" Type="http://schemas.openxmlformats.org/officeDocument/2006/relationships/tags" Target="../tags/tag29.xml"/><Relationship Id="rId28" Type="http://schemas.openxmlformats.org/officeDocument/2006/relationships/tags" Target="../tags/tag28.xml"/><Relationship Id="rId27" Type="http://schemas.openxmlformats.org/officeDocument/2006/relationships/tags" Target="../tags/tag27.xml"/><Relationship Id="rId26" Type="http://schemas.openxmlformats.org/officeDocument/2006/relationships/tags" Target="../tags/tag26.xml"/><Relationship Id="rId25" Type="http://schemas.openxmlformats.org/officeDocument/2006/relationships/tags" Target="../tags/tag25.xml"/><Relationship Id="rId24" Type="http://schemas.openxmlformats.org/officeDocument/2006/relationships/tags" Target="../tags/tag24.xml"/><Relationship Id="rId23" Type="http://schemas.openxmlformats.org/officeDocument/2006/relationships/tags" Target="../tags/tag23.xml"/><Relationship Id="rId22" Type="http://schemas.openxmlformats.org/officeDocument/2006/relationships/tags" Target="../tags/tag22.xml"/><Relationship Id="rId21" Type="http://schemas.openxmlformats.org/officeDocument/2006/relationships/tags" Target="../tags/tag21.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8.xml"/><Relationship Id="rId1" Type="http://schemas.openxmlformats.org/officeDocument/2006/relationships/image" Target="../media/image42.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8.xml"/><Relationship Id="rId1" Type="http://schemas.openxmlformats.org/officeDocument/2006/relationships/image" Target="../media/image43.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9" Type="http://schemas.openxmlformats.org/officeDocument/2006/relationships/tags" Target="../tags/tag43.xml"/><Relationship Id="rId8" Type="http://schemas.openxmlformats.org/officeDocument/2006/relationships/tags" Target="../tags/tag42.xml"/><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5" Type="http://schemas.openxmlformats.org/officeDocument/2006/relationships/slideLayout" Target="../slideLayouts/slideLayout8.xml"/><Relationship Id="rId34" Type="http://schemas.openxmlformats.org/officeDocument/2006/relationships/tags" Target="../tags/tag68.xml"/><Relationship Id="rId33" Type="http://schemas.openxmlformats.org/officeDocument/2006/relationships/tags" Target="../tags/tag67.xml"/><Relationship Id="rId32" Type="http://schemas.openxmlformats.org/officeDocument/2006/relationships/tags" Target="../tags/tag66.xml"/><Relationship Id="rId31" Type="http://schemas.openxmlformats.org/officeDocument/2006/relationships/tags" Target="../tags/tag65.xml"/><Relationship Id="rId30" Type="http://schemas.openxmlformats.org/officeDocument/2006/relationships/tags" Target="../tags/tag64.xml"/><Relationship Id="rId3" Type="http://schemas.openxmlformats.org/officeDocument/2006/relationships/tags" Target="../tags/tag37.xml"/><Relationship Id="rId29" Type="http://schemas.openxmlformats.org/officeDocument/2006/relationships/tags" Target="../tags/tag63.xml"/><Relationship Id="rId28" Type="http://schemas.openxmlformats.org/officeDocument/2006/relationships/tags" Target="../tags/tag62.xml"/><Relationship Id="rId27" Type="http://schemas.openxmlformats.org/officeDocument/2006/relationships/tags" Target="../tags/tag61.xml"/><Relationship Id="rId26" Type="http://schemas.openxmlformats.org/officeDocument/2006/relationships/tags" Target="../tags/tag60.xml"/><Relationship Id="rId25" Type="http://schemas.openxmlformats.org/officeDocument/2006/relationships/tags" Target="../tags/tag59.xml"/><Relationship Id="rId24" Type="http://schemas.openxmlformats.org/officeDocument/2006/relationships/tags" Target="../tags/tag58.xml"/><Relationship Id="rId23" Type="http://schemas.openxmlformats.org/officeDocument/2006/relationships/tags" Target="../tags/tag57.xml"/><Relationship Id="rId22" Type="http://schemas.openxmlformats.org/officeDocument/2006/relationships/tags" Target="../tags/tag56.xml"/><Relationship Id="rId21" Type="http://schemas.openxmlformats.org/officeDocument/2006/relationships/tags" Target="../tags/tag55.xml"/><Relationship Id="rId20" Type="http://schemas.openxmlformats.org/officeDocument/2006/relationships/tags" Target="../tags/tag54.xml"/><Relationship Id="rId2" Type="http://schemas.openxmlformats.org/officeDocument/2006/relationships/tags" Target="../tags/tag36.xml"/><Relationship Id="rId19" Type="http://schemas.openxmlformats.org/officeDocument/2006/relationships/tags" Target="../tags/tag53.xml"/><Relationship Id="rId18" Type="http://schemas.openxmlformats.org/officeDocument/2006/relationships/tags" Target="../tags/tag52.xml"/><Relationship Id="rId17" Type="http://schemas.openxmlformats.org/officeDocument/2006/relationships/tags" Target="../tags/tag51.xml"/><Relationship Id="rId16" Type="http://schemas.openxmlformats.org/officeDocument/2006/relationships/tags" Target="../tags/tag50.xml"/><Relationship Id="rId15" Type="http://schemas.openxmlformats.org/officeDocument/2006/relationships/tags" Target="../tags/tag49.xml"/><Relationship Id="rId14" Type="http://schemas.openxmlformats.org/officeDocument/2006/relationships/tags" Target="../tags/tag48.xml"/><Relationship Id="rId13" Type="http://schemas.openxmlformats.org/officeDocument/2006/relationships/tags" Target="../tags/tag47.xml"/><Relationship Id="rId12" Type="http://schemas.openxmlformats.org/officeDocument/2006/relationships/tags" Target="../tags/tag46.xml"/><Relationship Id="rId11" Type="http://schemas.openxmlformats.org/officeDocument/2006/relationships/tags" Target="../tags/tag45.xml"/><Relationship Id="rId10" Type="http://schemas.openxmlformats.org/officeDocument/2006/relationships/tags" Target="../tags/tag44.xml"/><Relationship Id="rId1" Type="http://schemas.openxmlformats.org/officeDocument/2006/relationships/tags" Target="../tags/tag3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8.xml"/><Relationship Id="rId1" Type="http://schemas.openxmlformats.org/officeDocument/2006/relationships/image" Target="../media/image1.jpeg"/></Relationships>
</file>

<file path=ppt/slides/_rels/slide51.xml.rels><?xml version="1.0" encoding="UTF-8" standalone="yes"?>
<Relationships xmlns="http://schemas.openxmlformats.org/package/2006/relationships"><Relationship Id="rId9" Type="http://schemas.openxmlformats.org/officeDocument/2006/relationships/hyperlink" Target="http://www.1ppt.com/word/" TargetMode="External"/><Relationship Id="rId8" Type="http://schemas.openxmlformats.org/officeDocument/2006/relationships/hyperlink" Target="http://www.1ppt.com/powerpoint/" TargetMode="External"/><Relationship Id="rId7" Type="http://schemas.openxmlformats.org/officeDocument/2006/relationships/hyperlink" Target="http://www.1ppt.com/xiazai/" TargetMode="External"/><Relationship Id="rId6" Type="http://schemas.openxmlformats.org/officeDocument/2006/relationships/hyperlink" Target="http://www.1ppt.com/tubiao/" TargetMode="External"/><Relationship Id="rId5" Type="http://schemas.openxmlformats.org/officeDocument/2006/relationships/hyperlink" Target="http://www.1ppt.com/beijing/" TargetMode="External"/><Relationship Id="rId4" Type="http://schemas.openxmlformats.org/officeDocument/2006/relationships/hyperlink" Target="http://www.1ppt.com/sucai/" TargetMode="External"/><Relationship Id="rId3" Type="http://schemas.openxmlformats.org/officeDocument/2006/relationships/hyperlink" Target="http://www.1ppt.com/jieri/" TargetMode="External"/><Relationship Id="rId2" Type="http://schemas.openxmlformats.org/officeDocument/2006/relationships/hyperlink" Target="http://www.1ppt.com/hangye/" TargetMode="External"/><Relationship Id="rId18" Type="http://schemas.openxmlformats.org/officeDocument/2006/relationships/slideLayout" Target="../slideLayouts/slideLayout15.xml"/><Relationship Id="rId17" Type="http://schemas.openxmlformats.org/officeDocument/2006/relationships/image" Target="../media/image44.png"/><Relationship Id="rId16" Type="http://schemas.openxmlformats.org/officeDocument/2006/relationships/hyperlink" Target="http://www.1ppt.com/ziti/" TargetMode="External"/><Relationship Id="rId15" Type="http://schemas.openxmlformats.org/officeDocument/2006/relationships/hyperlink" Target="http://www.1ppt.com/jiaoan/" TargetMode="External"/><Relationship Id="rId14" Type="http://schemas.openxmlformats.org/officeDocument/2006/relationships/hyperlink" Target="http://www.1ppt.com/shiti/" TargetMode="External"/><Relationship Id="rId13" Type="http://schemas.openxmlformats.org/officeDocument/2006/relationships/hyperlink" Target="http://www.1ppt.com/shouchaobao/" TargetMode="External"/><Relationship Id="rId12" Type="http://schemas.openxmlformats.org/officeDocument/2006/relationships/hyperlink" Target="http://www.1ppt.com/kejian/" TargetMode="External"/><Relationship Id="rId11" Type="http://schemas.openxmlformats.org/officeDocument/2006/relationships/hyperlink" Target="http://www.1ppt.com/jianli/" TargetMode="External"/><Relationship Id="rId10" Type="http://schemas.openxmlformats.org/officeDocument/2006/relationships/hyperlink" Target="http://www.1ppt.com/excel/" TargetMode="External"/><Relationship Id="rId1" Type="http://schemas.openxmlformats.org/officeDocument/2006/relationships/hyperlink" Target="http://www.1ppt.com/moban/" TargetMode="External"/></Relationships>
</file>

<file path=ppt/slides/_rels/slide6.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tags" Target="../tags/tag76.xml"/><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5" Type="http://schemas.openxmlformats.org/officeDocument/2006/relationships/slideLayout" Target="../slideLayouts/slideLayout8.xml"/><Relationship Id="rId34" Type="http://schemas.openxmlformats.org/officeDocument/2006/relationships/tags" Target="../tags/tag102.xml"/><Relationship Id="rId33" Type="http://schemas.openxmlformats.org/officeDocument/2006/relationships/tags" Target="../tags/tag101.xml"/><Relationship Id="rId32" Type="http://schemas.openxmlformats.org/officeDocument/2006/relationships/tags" Target="../tags/tag100.xml"/><Relationship Id="rId31" Type="http://schemas.openxmlformats.org/officeDocument/2006/relationships/tags" Target="../tags/tag99.xml"/><Relationship Id="rId30" Type="http://schemas.openxmlformats.org/officeDocument/2006/relationships/tags" Target="../tags/tag98.xml"/><Relationship Id="rId3" Type="http://schemas.openxmlformats.org/officeDocument/2006/relationships/tags" Target="../tags/tag71.xml"/><Relationship Id="rId29" Type="http://schemas.openxmlformats.org/officeDocument/2006/relationships/tags" Target="../tags/tag97.xml"/><Relationship Id="rId28" Type="http://schemas.openxmlformats.org/officeDocument/2006/relationships/tags" Target="../tags/tag96.xml"/><Relationship Id="rId27" Type="http://schemas.openxmlformats.org/officeDocument/2006/relationships/tags" Target="../tags/tag95.xml"/><Relationship Id="rId26" Type="http://schemas.openxmlformats.org/officeDocument/2006/relationships/tags" Target="../tags/tag94.xml"/><Relationship Id="rId25" Type="http://schemas.openxmlformats.org/officeDocument/2006/relationships/tags" Target="../tags/tag93.xml"/><Relationship Id="rId24" Type="http://schemas.openxmlformats.org/officeDocument/2006/relationships/tags" Target="../tags/tag92.xml"/><Relationship Id="rId23" Type="http://schemas.openxmlformats.org/officeDocument/2006/relationships/tags" Target="../tags/tag91.xml"/><Relationship Id="rId22" Type="http://schemas.openxmlformats.org/officeDocument/2006/relationships/tags" Target="../tags/tag90.xml"/><Relationship Id="rId21" Type="http://schemas.openxmlformats.org/officeDocument/2006/relationships/tags" Target="../tags/tag89.xml"/><Relationship Id="rId20" Type="http://schemas.openxmlformats.org/officeDocument/2006/relationships/tags" Target="../tags/tag88.xml"/><Relationship Id="rId2" Type="http://schemas.openxmlformats.org/officeDocument/2006/relationships/tags" Target="../tags/tag70.xml"/><Relationship Id="rId19" Type="http://schemas.openxmlformats.org/officeDocument/2006/relationships/tags" Target="../tags/tag87.xml"/><Relationship Id="rId18" Type="http://schemas.openxmlformats.org/officeDocument/2006/relationships/tags" Target="../tags/tag86.xml"/><Relationship Id="rId17" Type="http://schemas.openxmlformats.org/officeDocument/2006/relationships/tags" Target="../tags/tag85.xml"/><Relationship Id="rId16" Type="http://schemas.openxmlformats.org/officeDocument/2006/relationships/tags" Target="../tags/tag84.xml"/><Relationship Id="rId15" Type="http://schemas.openxmlformats.org/officeDocument/2006/relationships/tags" Target="../tags/tag83.xml"/><Relationship Id="rId14" Type="http://schemas.openxmlformats.org/officeDocument/2006/relationships/tags" Target="../tags/tag82.xml"/><Relationship Id="rId13" Type="http://schemas.openxmlformats.org/officeDocument/2006/relationships/tags" Target="../tags/tag81.xml"/><Relationship Id="rId12" Type="http://schemas.openxmlformats.org/officeDocument/2006/relationships/tags" Target="../tags/tag80.xml"/><Relationship Id="rId11" Type="http://schemas.openxmlformats.org/officeDocument/2006/relationships/tags" Target="../tags/tag79.xml"/><Relationship Id="rId10" Type="http://schemas.openxmlformats.org/officeDocument/2006/relationships/tags" Target="../tags/tag78.xml"/><Relationship Id="rId1" Type="http://schemas.openxmlformats.org/officeDocument/2006/relationships/tags" Target="../tags/tag69.xml"/></Relationships>
</file>

<file path=ppt/slides/_rels/slide7.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5" Type="http://schemas.openxmlformats.org/officeDocument/2006/relationships/slideLayout" Target="../slideLayouts/slideLayout8.xml"/><Relationship Id="rId34" Type="http://schemas.openxmlformats.org/officeDocument/2006/relationships/tags" Target="../tags/tag136.xml"/><Relationship Id="rId33" Type="http://schemas.openxmlformats.org/officeDocument/2006/relationships/tags" Target="../tags/tag135.xml"/><Relationship Id="rId32" Type="http://schemas.openxmlformats.org/officeDocument/2006/relationships/tags" Target="../tags/tag134.xml"/><Relationship Id="rId31" Type="http://schemas.openxmlformats.org/officeDocument/2006/relationships/tags" Target="../tags/tag133.xml"/><Relationship Id="rId30" Type="http://schemas.openxmlformats.org/officeDocument/2006/relationships/tags" Target="../tags/tag132.xml"/><Relationship Id="rId3" Type="http://schemas.openxmlformats.org/officeDocument/2006/relationships/tags" Target="../tags/tag105.xml"/><Relationship Id="rId29" Type="http://schemas.openxmlformats.org/officeDocument/2006/relationships/tags" Target="../tags/tag131.xml"/><Relationship Id="rId28" Type="http://schemas.openxmlformats.org/officeDocument/2006/relationships/tags" Target="../tags/tag130.xml"/><Relationship Id="rId27" Type="http://schemas.openxmlformats.org/officeDocument/2006/relationships/tags" Target="../tags/tag129.xml"/><Relationship Id="rId26" Type="http://schemas.openxmlformats.org/officeDocument/2006/relationships/tags" Target="../tags/tag128.xml"/><Relationship Id="rId25" Type="http://schemas.openxmlformats.org/officeDocument/2006/relationships/tags" Target="../tags/tag127.xml"/><Relationship Id="rId24" Type="http://schemas.openxmlformats.org/officeDocument/2006/relationships/tags" Target="../tags/tag126.xml"/><Relationship Id="rId23" Type="http://schemas.openxmlformats.org/officeDocument/2006/relationships/tags" Target="../tags/tag125.xml"/><Relationship Id="rId22" Type="http://schemas.openxmlformats.org/officeDocument/2006/relationships/tags" Target="../tags/tag124.xml"/><Relationship Id="rId21" Type="http://schemas.openxmlformats.org/officeDocument/2006/relationships/tags" Target="../tags/tag123.xml"/><Relationship Id="rId20" Type="http://schemas.openxmlformats.org/officeDocument/2006/relationships/tags" Target="../tags/tag122.xml"/><Relationship Id="rId2" Type="http://schemas.openxmlformats.org/officeDocument/2006/relationships/tags" Target="../tags/tag104.xml"/><Relationship Id="rId19" Type="http://schemas.openxmlformats.org/officeDocument/2006/relationships/tags" Target="../tags/tag121.xml"/><Relationship Id="rId18" Type="http://schemas.openxmlformats.org/officeDocument/2006/relationships/tags" Target="../tags/tag120.xml"/><Relationship Id="rId17" Type="http://schemas.openxmlformats.org/officeDocument/2006/relationships/tags" Target="../tags/tag119.xml"/><Relationship Id="rId16" Type="http://schemas.openxmlformats.org/officeDocument/2006/relationships/tags" Target="../tags/tag118.xml"/><Relationship Id="rId15" Type="http://schemas.openxmlformats.org/officeDocument/2006/relationships/tags" Target="../tags/tag117.xml"/><Relationship Id="rId14" Type="http://schemas.openxmlformats.org/officeDocument/2006/relationships/tags" Target="../tags/tag116.xml"/><Relationship Id="rId13" Type="http://schemas.openxmlformats.org/officeDocument/2006/relationships/tags" Target="../tags/tag115.xml"/><Relationship Id="rId12" Type="http://schemas.openxmlformats.org/officeDocument/2006/relationships/tags" Target="../tags/tag114.xml"/><Relationship Id="rId11" Type="http://schemas.openxmlformats.org/officeDocument/2006/relationships/tags" Target="../tags/tag113.xml"/><Relationship Id="rId10" Type="http://schemas.openxmlformats.org/officeDocument/2006/relationships/tags" Target="../tags/tag112.xml"/><Relationship Id="rId1" Type="http://schemas.openxmlformats.org/officeDocument/2006/relationships/tags" Target="../tags/tag103.xml"/></Relationships>
</file>

<file path=ppt/slides/_rels/slide8.xml.rels><?xml version="1.0" encoding="UTF-8" standalone="yes"?>
<Relationships xmlns="http://schemas.openxmlformats.org/package/2006/relationships"><Relationship Id="rId9" Type="http://schemas.openxmlformats.org/officeDocument/2006/relationships/tags" Target="../tags/tag145.xml"/><Relationship Id="rId8" Type="http://schemas.openxmlformats.org/officeDocument/2006/relationships/tags" Target="../tags/tag144.xml"/><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35" Type="http://schemas.openxmlformats.org/officeDocument/2006/relationships/slideLayout" Target="../slideLayouts/slideLayout8.xml"/><Relationship Id="rId34" Type="http://schemas.openxmlformats.org/officeDocument/2006/relationships/tags" Target="../tags/tag170.xml"/><Relationship Id="rId33" Type="http://schemas.openxmlformats.org/officeDocument/2006/relationships/tags" Target="../tags/tag169.xml"/><Relationship Id="rId32" Type="http://schemas.openxmlformats.org/officeDocument/2006/relationships/tags" Target="../tags/tag168.xml"/><Relationship Id="rId31" Type="http://schemas.openxmlformats.org/officeDocument/2006/relationships/tags" Target="../tags/tag167.xml"/><Relationship Id="rId30" Type="http://schemas.openxmlformats.org/officeDocument/2006/relationships/tags" Target="../tags/tag166.xml"/><Relationship Id="rId3" Type="http://schemas.openxmlformats.org/officeDocument/2006/relationships/tags" Target="../tags/tag139.xml"/><Relationship Id="rId29" Type="http://schemas.openxmlformats.org/officeDocument/2006/relationships/tags" Target="../tags/tag165.xml"/><Relationship Id="rId28" Type="http://schemas.openxmlformats.org/officeDocument/2006/relationships/tags" Target="../tags/tag164.xml"/><Relationship Id="rId27" Type="http://schemas.openxmlformats.org/officeDocument/2006/relationships/tags" Target="../tags/tag163.xml"/><Relationship Id="rId26" Type="http://schemas.openxmlformats.org/officeDocument/2006/relationships/tags" Target="../tags/tag162.xml"/><Relationship Id="rId25" Type="http://schemas.openxmlformats.org/officeDocument/2006/relationships/tags" Target="../tags/tag161.xml"/><Relationship Id="rId24" Type="http://schemas.openxmlformats.org/officeDocument/2006/relationships/tags" Target="../tags/tag160.xml"/><Relationship Id="rId23" Type="http://schemas.openxmlformats.org/officeDocument/2006/relationships/tags" Target="../tags/tag159.xml"/><Relationship Id="rId22" Type="http://schemas.openxmlformats.org/officeDocument/2006/relationships/tags" Target="../tags/tag158.xml"/><Relationship Id="rId21" Type="http://schemas.openxmlformats.org/officeDocument/2006/relationships/tags" Target="../tags/tag157.xml"/><Relationship Id="rId20" Type="http://schemas.openxmlformats.org/officeDocument/2006/relationships/tags" Target="../tags/tag156.xml"/><Relationship Id="rId2" Type="http://schemas.openxmlformats.org/officeDocument/2006/relationships/tags" Target="../tags/tag138.xml"/><Relationship Id="rId19" Type="http://schemas.openxmlformats.org/officeDocument/2006/relationships/tags" Target="../tags/tag155.xml"/><Relationship Id="rId18" Type="http://schemas.openxmlformats.org/officeDocument/2006/relationships/tags" Target="../tags/tag154.xml"/><Relationship Id="rId17" Type="http://schemas.openxmlformats.org/officeDocument/2006/relationships/tags" Target="../tags/tag153.xml"/><Relationship Id="rId16" Type="http://schemas.openxmlformats.org/officeDocument/2006/relationships/tags" Target="../tags/tag152.xml"/><Relationship Id="rId15" Type="http://schemas.openxmlformats.org/officeDocument/2006/relationships/tags" Target="../tags/tag151.xml"/><Relationship Id="rId14" Type="http://schemas.openxmlformats.org/officeDocument/2006/relationships/tags" Target="../tags/tag150.xml"/><Relationship Id="rId13" Type="http://schemas.openxmlformats.org/officeDocument/2006/relationships/tags" Target="../tags/tag149.xml"/><Relationship Id="rId12" Type="http://schemas.openxmlformats.org/officeDocument/2006/relationships/tags" Target="../tags/tag148.xml"/><Relationship Id="rId11" Type="http://schemas.openxmlformats.org/officeDocument/2006/relationships/tags" Target="../tags/tag147.xml"/><Relationship Id="rId10" Type="http://schemas.openxmlformats.org/officeDocument/2006/relationships/tags" Target="../tags/tag146.xml"/><Relationship Id="rId1" Type="http://schemas.openxmlformats.org/officeDocument/2006/relationships/tags" Target="../tags/tag137.xml"/></Relationships>
</file>

<file path=ppt/slides/_rels/slide9.xml.rels><?xml version="1.0" encoding="UTF-8" standalone="yes"?>
<Relationships xmlns="http://schemas.openxmlformats.org/package/2006/relationships"><Relationship Id="rId9" Type="http://schemas.openxmlformats.org/officeDocument/2006/relationships/tags" Target="../tags/tag179.xml"/><Relationship Id="rId8" Type="http://schemas.openxmlformats.org/officeDocument/2006/relationships/tags" Target="../tags/tag178.xml"/><Relationship Id="rId7" Type="http://schemas.openxmlformats.org/officeDocument/2006/relationships/tags" Target="../tags/tag177.xml"/><Relationship Id="rId6" Type="http://schemas.openxmlformats.org/officeDocument/2006/relationships/tags" Target="../tags/tag176.xml"/><Relationship Id="rId5" Type="http://schemas.openxmlformats.org/officeDocument/2006/relationships/tags" Target="../tags/tag175.xml"/><Relationship Id="rId4" Type="http://schemas.openxmlformats.org/officeDocument/2006/relationships/tags" Target="../tags/tag174.xml"/><Relationship Id="rId35" Type="http://schemas.openxmlformats.org/officeDocument/2006/relationships/slideLayout" Target="../slideLayouts/slideLayout8.xml"/><Relationship Id="rId34" Type="http://schemas.openxmlformats.org/officeDocument/2006/relationships/tags" Target="../tags/tag204.xml"/><Relationship Id="rId33" Type="http://schemas.openxmlformats.org/officeDocument/2006/relationships/tags" Target="../tags/tag203.xml"/><Relationship Id="rId32" Type="http://schemas.openxmlformats.org/officeDocument/2006/relationships/tags" Target="../tags/tag202.xml"/><Relationship Id="rId31" Type="http://schemas.openxmlformats.org/officeDocument/2006/relationships/tags" Target="../tags/tag201.xml"/><Relationship Id="rId30" Type="http://schemas.openxmlformats.org/officeDocument/2006/relationships/tags" Target="../tags/tag200.xml"/><Relationship Id="rId3" Type="http://schemas.openxmlformats.org/officeDocument/2006/relationships/tags" Target="../tags/tag173.xml"/><Relationship Id="rId29" Type="http://schemas.openxmlformats.org/officeDocument/2006/relationships/tags" Target="../tags/tag199.xml"/><Relationship Id="rId28" Type="http://schemas.openxmlformats.org/officeDocument/2006/relationships/tags" Target="../tags/tag198.xml"/><Relationship Id="rId27" Type="http://schemas.openxmlformats.org/officeDocument/2006/relationships/tags" Target="../tags/tag197.xml"/><Relationship Id="rId26" Type="http://schemas.openxmlformats.org/officeDocument/2006/relationships/tags" Target="../tags/tag196.xml"/><Relationship Id="rId25" Type="http://schemas.openxmlformats.org/officeDocument/2006/relationships/tags" Target="../tags/tag195.xml"/><Relationship Id="rId24" Type="http://schemas.openxmlformats.org/officeDocument/2006/relationships/tags" Target="../tags/tag194.xml"/><Relationship Id="rId23" Type="http://schemas.openxmlformats.org/officeDocument/2006/relationships/tags" Target="../tags/tag193.xml"/><Relationship Id="rId22" Type="http://schemas.openxmlformats.org/officeDocument/2006/relationships/tags" Target="../tags/tag192.xml"/><Relationship Id="rId21" Type="http://schemas.openxmlformats.org/officeDocument/2006/relationships/tags" Target="../tags/tag191.xml"/><Relationship Id="rId20" Type="http://schemas.openxmlformats.org/officeDocument/2006/relationships/tags" Target="../tags/tag190.xml"/><Relationship Id="rId2" Type="http://schemas.openxmlformats.org/officeDocument/2006/relationships/tags" Target="../tags/tag172.xml"/><Relationship Id="rId19" Type="http://schemas.openxmlformats.org/officeDocument/2006/relationships/tags" Target="../tags/tag189.xml"/><Relationship Id="rId18" Type="http://schemas.openxmlformats.org/officeDocument/2006/relationships/tags" Target="../tags/tag188.xml"/><Relationship Id="rId17" Type="http://schemas.openxmlformats.org/officeDocument/2006/relationships/tags" Target="../tags/tag187.xml"/><Relationship Id="rId16" Type="http://schemas.openxmlformats.org/officeDocument/2006/relationships/tags" Target="../tags/tag186.xml"/><Relationship Id="rId15" Type="http://schemas.openxmlformats.org/officeDocument/2006/relationships/tags" Target="../tags/tag185.xml"/><Relationship Id="rId14" Type="http://schemas.openxmlformats.org/officeDocument/2006/relationships/tags" Target="../tags/tag184.xml"/><Relationship Id="rId13" Type="http://schemas.openxmlformats.org/officeDocument/2006/relationships/tags" Target="../tags/tag183.xml"/><Relationship Id="rId12" Type="http://schemas.openxmlformats.org/officeDocument/2006/relationships/tags" Target="../tags/tag182.xml"/><Relationship Id="rId11" Type="http://schemas.openxmlformats.org/officeDocument/2006/relationships/tags" Target="../tags/tag181.xml"/><Relationship Id="rId10" Type="http://schemas.openxmlformats.org/officeDocument/2006/relationships/tags" Target="../tags/tag180.xml"/><Relationship Id="rId1" Type="http://schemas.openxmlformats.org/officeDocument/2006/relationships/tags" Target="../tags/tag17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815340" y="2760980"/>
            <a:ext cx="4476115" cy="885825"/>
          </a:xfrm>
          <a:prstGeom prst="rect">
            <a:avLst/>
          </a:prstGeom>
          <a:solidFill>
            <a:schemeClr val="accent1"/>
          </a:solidFill>
          <a:ln>
            <a:solidFill>
              <a:srgbClr val="007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a:spLocks noChangeAspect="1"/>
          </p:cNvSpPr>
          <p:nvPr/>
        </p:nvSpPr>
        <p:spPr>
          <a:xfrm>
            <a:off x="7338176" y="1697821"/>
            <a:ext cx="3621744" cy="3621744"/>
          </a:xfrm>
          <a:prstGeom prst="rect">
            <a:avLst/>
          </a:prstGeom>
          <a:blipFill>
            <a:blip r:embed="rId1"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dirty="0">
              <a:solidFill>
                <a:schemeClr val="bg1"/>
              </a:solidFill>
              <a:cs typeface="+mn-ea"/>
              <a:sym typeface="+mn-lt"/>
            </a:endParaRPr>
          </a:p>
        </p:txBody>
      </p:sp>
      <p:sp>
        <p:nvSpPr>
          <p:cNvPr id="9" name="矩形 8" descr="e7d195523061f1c0d318120d6aeaf1b6ccceb6ba3da59c0775C5DE19DDDEBC09ED96DBD9900D9848D623ECAD1D4904B78047D0015C22C8BE97228BE8B5BFF08FE7A3AE04126DA07312A96C0F69F9BAB7D05F05E8038A538D2F1AF1C85D37CE451C77729588802C584F5E222D7D42E42B367142029CDE9B854EFCA42AF6750915DCF5D4F1676EB4E238D96666DD8256E9"/>
          <p:cNvSpPr>
            <a:spLocks noChangeAspect="1"/>
          </p:cNvSpPr>
          <p:nvPr/>
        </p:nvSpPr>
        <p:spPr>
          <a:xfrm>
            <a:off x="8133669" y="2392693"/>
            <a:ext cx="2232000" cy="2232000"/>
          </a:xfrm>
          <a:prstGeom prst="rect">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0" name="矩形: 圆角 4"/>
          <p:cNvSpPr/>
          <p:nvPr/>
        </p:nvSpPr>
        <p:spPr>
          <a:xfrm rot="18995812">
            <a:off x="53273" y="-1496485"/>
            <a:ext cx="1980000" cy="19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7" name="矩形: 圆角 4"/>
          <p:cNvSpPr/>
          <p:nvPr/>
        </p:nvSpPr>
        <p:spPr>
          <a:xfrm rot="18941252">
            <a:off x="-315006" y="-281731"/>
            <a:ext cx="648000" cy="64800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3" name="矩形 22"/>
          <p:cNvSpPr/>
          <p:nvPr/>
        </p:nvSpPr>
        <p:spPr>
          <a:xfrm>
            <a:off x="697230" y="1573530"/>
            <a:ext cx="5227955" cy="1088390"/>
          </a:xfrm>
          <a:prstGeom prst="rect">
            <a:avLst/>
          </a:prstGeom>
        </p:spPr>
        <p:txBody>
          <a:bodyPr wrap="square">
            <a:spAutoFit/>
          </a:bodyPr>
          <a:lstStyle/>
          <a:p>
            <a:pPr algn="dist" defTabSz="914400">
              <a:lnSpc>
                <a:spcPct val="90000"/>
              </a:lnSpc>
              <a:spcBef>
                <a:spcPct val="0"/>
              </a:spcBef>
            </a:pPr>
            <a:r>
              <a:rPr lang="zh-CN" altLang="en-US" sz="7200" dirty="0">
                <a:solidFill>
                  <a:schemeClr val="accent1"/>
                </a:solidFill>
                <a:cs typeface="+mn-ea"/>
                <a:sym typeface="+mn-lt"/>
              </a:rPr>
              <a:t>爱宝云收银</a:t>
            </a:r>
            <a:endParaRPr lang="zh-CN" altLang="en-US" sz="7200" dirty="0">
              <a:solidFill>
                <a:schemeClr val="accent1"/>
              </a:solidFill>
              <a:cs typeface="+mn-ea"/>
              <a:sym typeface="+mn-lt"/>
            </a:endParaRPr>
          </a:p>
        </p:txBody>
      </p:sp>
      <p:sp>
        <p:nvSpPr>
          <p:cNvPr id="24" name="TextBox 891"/>
          <p:cNvSpPr txBox="1"/>
          <p:nvPr/>
        </p:nvSpPr>
        <p:spPr>
          <a:xfrm>
            <a:off x="815340" y="2723515"/>
            <a:ext cx="4476115" cy="922020"/>
          </a:xfrm>
          <a:prstGeom prst="rect">
            <a:avLst/>
          </a:prstGeom>
          <a:noFill/>
        </p:spPr>
        <p:txBody>
          <a:bodyPr wrap="square" rtlCol="0">
            <a:spAutoFit/>
          </a:bodyPr>
          <a:lstStyle/>
          <a:p>
            <a:pPr algn="dist"/>
            <a:r>
              <a:rPr lang="zh-CN" altLang="en-US" sz="5400" dirty="0">
                <a:solidFill>
                  <a:schemeClr val="bg1"/>
                </a:solidFill>
                <a:cs typeface="+mn-ea"/>
                <a:sym typeface="+mn-lt"/>
              </a:rPr>
              <a:t>直播培训</a:t>
            </a:r>
            <a:r>
              <a:rPr lang="en-US" altLang="zh-CN" sz="5400" dirty="0">
                <a:solidFill>
                  <a:schemeClr val="bg1"/>
                </a:solidFill>
                <a:cs typeface="+mn-ea"/>
                <a:sym typeface="+mn-lt"/>
              </a:rPr>
              <a:t>4</a:t>
            </a:r>
            <a:r>
              <a:rPr lang="zh-CN" altLang="en-US" sz="5400" dirty="0">
                <a:solidFill>
                  <a:schemeClr val="bg1"/>
                </a:solidFill>
                <a:cs typeface="+mn-ea"/>
                <a:sym typeface="+mn-lt"/>
              </a:rPr>
              <a:t>期</a:t>
            </a:r>
            <a:endParaRPr lang="zh-CN" altLang="en-US" sz="5400" dirty="0">
              <a:solidFill>
                <a:schemeClr val="tx1">
                  <a:lumMod val="65000"/>
                  <a:lumOff val="35000"/>
                </a:schemeClr>
              </a:solidFill>
              <a:cs typeface="+mn-ea"/>
              <a:sym typeface="+mn-lt"/>
            </a:endParaRPr>
          </a:p>
        </p:txBody>
      </p:sp>
      <p:sp>
        <p:nvSpPr>
          <p:cNvPr id="25" name="矩形 24"/>
          <p:cNvSpPr/>
          <p:nvPr/>
        </p:nvSpPr>
        <p:spPr>
          <a:xfrm>
            <a:off x="735604" y="3896529"/>
            <a:ext cx="3637915" cy="306705"/>
          </a:xfrm>
          <a:prstGeom prst="rect">
            <a:avLst/>
          </a:prstGeom>
        </p:spPr>
        <p:txBody>
          <a:bodyPr wrap="none">
            <a:spAutoFit/>
          </a:bodyPr>
          <a:lstStyle/>
          <a:p>
            <a:r>
              <a:rPr lang="en-US" altLang="zh-CN" sz="1400" dirty="0">
                <a:cs typeface="+mn-ea"/>
                <a:sym typeface="+mn-lt"/>
              </a:rPr>
              <a:t>Aibao Yun Shou Yin Zhi Bo Pei Xun Si Qi </a:t>
            </a:r>
            <a:endParaRPr lang="en-US" altLang="zh-CN" sz="1400" dirty="0">
              <a:cs typeface="+mn-ea"/>
              <a:sym typeface="+mn-lt"/>
            </a:endParaRPr>
          </a:p>
        </p:txBody>
      </p:sp>
      <p:grpSp>
        <p:nvGrpSpPr>
          <p:cNvPr id="26" name="组合 25"/>
          <p:cNvGrpSpPr/>
          <p:nvPr/>
        </p:nvGrpSpPr>
        <p:grpSpPr>
          <a:xfrm>
            <a:off x="772607" y="4455076"/>
            <a:ext cx="3179685" cy="468000"/>
            <a:chOff x="4666248" y="4096573"/>
            <a:chExt cx="3179685" cy="468000"/>
          </a:xfrm>
        </p:grpSpPr>
        <p:grpSp>
          <p:nvGrpSpPr>
            <p:cNvPr id="27" name="组合 26"/>
            <p:cNvGrpSpPr/>
            <p:nvPr/>
          </p:nvGrpSpPr>
          <p:grpSpPr>
            <a:xfrm>
              <a:off x="4666248" y="4096573"/>
              <a:ext cx="1328472" cy="468000"/>
              <a:chOff x="4900613" y="4067568"/>
              <a:chExt cx="1328472" cy="468000"/>
            </a:xfrm>
          </p:grpSpPr>
          <p:sp>
            <p:nvSpPr>
              <p:cNvPr id="31" name="矩形 30"/>
              <p:cNvSpPr/>
              <p:nvPr/>
            </p:nvSpPr>
            <p:spPr>
              <a:xfrm>
                <a:off x="4900613" y="4067568"/>
                <a:ext cx="1328472" cy="468000"/>
              </a:xfrm>
              <a:prstGeom prst="rect">
                <a:avLst/>
              </a:prstGeom>
              <a:solidFill>
                <a:schemeClr val="accent1"/>
              </a:solidFill>
              <a:ln>
                <a:solidFill>
                  <a:srgbClr val="007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p:cNvSpPr txBox="1"/>
              <p:nvPr/>
            </p:nvSpPr>
            <p:spPr>
              <a:xfrm>
                <a:off x="4927231" y="4163069"/>
                <a:ext cx="1275236" cy="275590"/>
              </a:xfrm>
              <a:prstGeom prst="rect">
                <a:avLst/>
              </a:prstGeom>
              <a:noFill/>
            </p:spPr>
            <p:txBody>
              <a:bodyPr wrap="square" rtlCol="0">
                <a:spAutoFit/>
              </a:bodyPr>
              <a:lstStyle/>
              <a:p>
                <a:pPr algn="ctr"/>
                <a:r>
                  <a:rPr lang="zh-CN" sz="1200" dirty="0">
                    <a:solidFill>
                      <a:schemeClr val="bg1"/>
                    </a:solidFill>
                    <a:cs typeface="+mn-ea"/>
                    <a:sym typeface="+mn-lt"/>
                  </a:rPr>
                  <a:t>广州贺氏</a:t>
                </a:r>
                <a:endParaRPr lang="zh-CN" sz="1200" dirty="0">
                  <a:solidFill>
                    <a:schemeClr val="bg1"/>
                  </a:solidFill>
                  <a:cs typeface="+mn-ea"/>
                  <a:sym typeface="+mn-lt"/>
                </a:endParaRPr>
              </a:p>
            </p:txBody>
          </p:sp>
        </p:grpSp>
        <p:grpSp>
          <p:nvGrpSpPr>
            <p:cNvPr id="28" name="组合 27"/>
            <p:cNvGrpSpPr/>
            <p:nvPr/>
          </p:nvGrpSpPr>
          <p:grpSpPr>
            <a:xfrm>
              <a:off x="6374227" y="4096573"/>
              <a:ext cx="1471706" cy="468000"/>
              <a:chOff x="5193221" y="4071473"/>
              <a:chExt cx="1471706" cy="468000"/>
            </a:xfrm>
          </p:grpSpPr>
          <p:sp>
            <p:nvSpPr>
              <p:cNvPr id="29" name="矩形 28"/>
              <p:cNvSpPr/>
              <p:nvPr/>
            </p:nvSpPr>
            <p:spPr>
              <a:xfrm>
                <a:off x="5193221" y="4071473"/>
                <a:ext cx="1471706" cy="468000"/>
              </a:xfrm>
              <a:prstGeom prst="rect">
                <a:avLst/>
              </a:pr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0" name="文本框 29"/>
              <p:cNvSpPr txBox="1"/>
              <p:nvPr/>
            </p:nvSpPr>
            <p:spPr>
              <a:xfrm>
                <a:off x="5219839" y="4166974"/>
                <a:ext cx="1445088" cy="275590"/>
              </a:xfrm>
              <a:prstGeom prst="rect">
                <a:avLst/>
              </a:prstGeom>
              <a:noFill/>
            </p:spPr>
            <p:txBody>
              <a:bodyPr wrap="square" rtlCol="0">
                <a:spAutoFit/>
              </a:bodyPr>
              <a:lstStyle/>
              <a:p>
                <a:pPr algn="ctr"/>
                <a:r>
                  <a:rPr lang="en-US" altLang="zh-CN" sz="1200" dirty="0">
                    <a:cs typeface="+mn-ea"/>
                    <a:sym typeface="+mn-lt"/>
                  </a:rPr>
                  <a:t>2023-6-3</a:t>
                </a:r>
                <a:endParaRPr lang="en-US" altLang="zh-CN" sz="1200" dirty="0">
                  <a:cs typeface="+mn-ea"/>
                  <a:sym typeface="+mn-lt"/>
                </a:endParaRPr>
              </a:p>
            </p:txBody>
          </p:sp>
        </p:grpSp>
      </p:grpSp>
      <p:sp>
        <p:nvSpPr>
          <p:cNvPr id="34" name="矩形 33"/>
          <p:cNvSpPr/>
          <p:nvPr/>
        </p:nvSpPr>
        <p:spPr>
          <a:xfrm>
            <a:off x="8093340" y="2933665"/>
            <a:ext cx="2312658" cy="838835"/>
          </a:xfrm>
          <a:prstGeom prst="rect">
            <a:avLst/>
          </a:prstGeom>
        </p:spPr>
        <p:txBody>
          <a:bodyPr wrap="square">
            <a:spAutoFit/>
          </a:bodyPr>
          <a:lstStyle/>
          <a:p>
            <a:pPr algn="dist" defTabSz="914400">
              <a:lnSpc>
                <a:spcPct val="90000"/>
              </a:lnSpc>
              <a:spcBef>
                <a:spcPct val="0"/>
              </a:spcBef>
            </a:pPr>
            <a:r>
              <a:rPr lang="en-US" altLang="zh-CN" sz="5400" dirty="0" smtClean="0">
                <a:solidFill>
                  <a:schemeClr val="bg1"/>
                </a:solidFill>
                <a:cs typeface="+mn-ea"/>
                <a:sym typeface="+mn-lt"/>
              </a:rPr>
              <a:t>2023</a:t>
            </a:r>
            <a:endParaRPr lang="zh-CN" altLang="en-US" sz="5400" dirty="0">
              <a:solidFill>
                <a:schemeClr val="bg1"/>
              </a:solidFill>
              <a:cs typeface="+mn-ea"/>
              <a:sym typeface="+mn-lt"/>
            </a:endParaRPr>
          </a:p>
        </p:txBody>
      </p:sp>
      <p:grpSp>
        <p:nvGrpSpPr>
          <p:cNvPr id="14" name="组合 13"/>
          <p:cNvGrpSpPr/>
          <p:nvPr/>
        </p:nvGrpSpPr>
        <p:grpSpPr>
          <a:xfrm>
            <a:off x="925225" y="484441"/>
            <a:ext cx="11512319" cy="7057559"/>
            <a:chOff x="925225" y="484441"/>
            <a:chExt cx="11512319" cy="7057559"/>
          </a:xfrm>
        </p:grpSpPr>
        <p:sp>
          <p:nvSpPr>
            <p:cNvPr id="11" name="矩形 10"/>
            <p:cNvSpPr/>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19"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0"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1"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5" name="矩形: 圆角 4"/>
            <p:cNvSpPr/>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6"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grpSp>
        <p:nvGrpSpPr>
          <p:cNvPr id="37" name="组合 36"/>
          <p:cNvGrpSpPr/>
          <p:nvPr/>
        </p:nvGrpSpPr>
        <p:grpSpPr>
          <a:xfrm rot="15433288">
            <a:off x="2244189" y="-1939496"/>
            <a:ext cx="8481704" cy="9397093"/>
            <a:chOff x="4297364" y="903288"/>
            <a:chExt cx="2946834" cy="3067178"/>
          </a:xfrm>
          <a:solidFill>
            <a:schemeClr val="accent1">
              <a:alpha val="3000"/>
            </a:schemeClr>
          </a:solidFill>
        </p:grpSpPr>
        <p:sp>
          <p:nvSpPr>
            <p:cNvPr id="38"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40"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41"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Effect transition="in" filter="fade">
                                      <p:cBhvr>
                                        <p:cTn id="27" dur="500"/>
                                        <p:tgtEl>
                                          <p:spTgt spid="34"/>
                                        </p:tgtEl>
                                      </p:cBhvr>
                                    </p:animEffect>
                                  </p:childTnLst>
                                </p:cTn>
                              </p:par>
                              <p:par>
                                <p:cTn id="28" presetID="21" presetClass="entr" presetSubtype="1" fill="hold" nodeType="withEffect">
                                  <p:stCondLst>
                                    <p:cond delay="1000"/>
                                  </p:stCondLst>
                                  <p:childTnLst>
                                    <p:set>
                                      <p:cBhvr>
                                        <p:cTn id="29" dur="1" fill="hold">
                                          <p:stCondLst>
                                            <p:cond delay="0"/>
                                          </p:stCondLst>
                                        </p:cTn>
                                        <p:tgtEl>
                                          <p:spTgt spid="37"/>
                                        </p:tgtEl>
                                        <p:attrNameLst>
                                          <p:attrName>style.visibility</p:attrName>
                                        </p:attrNameLst>
                                      </p:cBhvr>
                                      <p:to>
                                        <p:strVal val="visible"/>
                                      </p:to>
                                    </p:set>
                                    <p:animEffect transition="in" filter="wheel(1)">
                                      <p:cBhvr>
                                        <p:cTn id="30"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3" grpId="0"/>
      <p:bldP spid="3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9747250" y="6032500"/>
            <a:ext cx="1432428" cy="416997"/>
            <a:chOff x="16434" y="8549"/>
            <a:chExt cx="2256" cy="657"/>
          </a:xfrm>
        </p:grpSpPr>
        <p:sp>
          <p:nvSpPr>
            <p:cNvPr id="4" name="Rectangle 5"/>
            <p:cNvSpPr/>
            <p:nvPr/>
          </p:nvSpPr>
          <p:spPr>
            <a:xfrm>
              <a:off x="16648" y="8549"/>
              <a:ext cx="2042" cy="6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 name="TextBox 6"/>
            <p:cNvSpPr txBox="1"/>
            <p:nvPr/>
          </p:nvSpPr>
          <p:spPr>
            <a:xfrm>
              <a:off x="16434" y="8550"/>
              <a:ext cx="2042" cy="530"/>
            </a:xfrm>
            <a:prstGeom prst="rect">
              <a:avLst/>
            </a:prstGeom>
            <a:noFill/>
          </p:spPr>
          <p:txBody>
            <a:bodyPr wrap="square" rtlCol="0">
              <a:spAutoFit/>
            </a:bodyPr>
            <a:lstStyle/>
            <a:p>
              <a:pPr algn="ctr">
                <a:lnSpc>
                  <a:spcPct val="150000"/>
                </a:lnSpc>
              </a:pPr>
              <a:r>
                <a:rPr lang="en-US" sz="1200" b="1" dirty="0">
                  <a:solidFill>
                    <a:schemeClr val="bg2"/>
                  </a:solidFill>
                  <a:cs typeface="+mn-ea"/>
                  <a:sym typeface="+mn-lt"/>
                </a:rPr>
                <a:t>Go Now</a:t>
              </a:r>
              <a:endParaRPr lang="id-ID" sz="1200" b="1" dirty="0">
                <a:solidFill>
                  <a:schemeClr val="bg2"/>
                </a:solidFill>
                <a:cs typeface="+mn-ea"/>
                <a:sym typeface="+mn-lt"/>
              </a:endParaRPr>
            </a:p>
          </p:txBody>
        </p:sp>
      </p:grpSp>
      <p:grpSp>
        <p:nvGrpSpPr>
          <p:cNvPr id="3" name="组合 2"/>
          <p:cNvGrpSpPr/>
          <p:nvPr/>
        </p:nvGrpSpPr>
        <p:grpSpPr>
          <a:xfrm>
            <a:off x="925195" y="1077595"/>
            <a:ext cx="3746455" cy="1017905"/>
            <a:chOff x="11049" y="2678"/>
            <a:chExt cx="5900" cy="1603"/>
          </a:xfrm>
        </p:grpSpPr>
        <p:sp>
          <p:nvSpPr>
            <p:cNvPr id="2" name="Rectangle 16"/>
            <p:cNvSpPr/>
            <p:nvPr/>
          </p:nvSpPr>
          <p:spPr>
            <a:xfrm rot="5400000">
              <a:off x="10751" y="2976"/>
              <a:ext cx="1055" cy="4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8" name="TextBox 7"/>
            <p:cNvSpPr txBox="1"/>
            <p:nvPr/>
          </p:nvSpPr>
          <p:spPr>
            <a:xfrm>
              <a:off x="11935" y="3362"/>
              <a:ext cx="2848" cy="919"/>
            </a:xfrm>
            <a:prstGeom prst="rect">
              <a:avLst/>
            </a:prstGeom>
            <a:noFill/>
          </p:spPr>
          <p:txBody>
            <a:bodyPr wrap="none" rtlCol="0">
              <a:spAutoFit/>
            </a:bodyPr>
            <a:lstStyle/>
            <a:p>
              <a:r>
                <a:rPr lang="zh-CN" altLang="en-US" sz="3200" dirty="0">
                  <a:solidFill>
                    <a:schemeClr val="tx1">
                      <a:lumMod val="75000"/>
                      <a:lumOff val="25000"/>
                    </a:schemeClr>
                  </a:solidFill>
                  <a:cs typeface="+mn-ea"/>
                  <a:sym typeface="+mn-lt"/>
                </a:rPr>
                <a:t>商品采购</a:t>
              </a:r>
              <a:endParaRPr lang="zh-CN" altLang="en-US" sz="3200" dirty="0">
                <a:solidFill>
                  <a:schemeClr val="tx1">
                    <a:lumMod val="75000"/>
                    <a:lumOff val="25000"/>
                  </a:schemeClr>
                </a:solidFill>
                <a:cs typeface="+mn-ea"/>
                <a:sym typeface="+mn-lt"/>
              </a:endParaRPr>
            </a:p>
          </p:txBody>
        </p:sp>
        <p:sp>
          <p:nvSpPr>
            <p:cNvPr id="9" name="Google Shape;86;p19"/>
            <p:cNvSpPr txBox="1"/>
            <p:nvPr/>
          </p:nvSpPr>
          <p:spPr>
            <a:xfrm>
              <a:off x="11935" y="2678"/>
              <a:ext cx="5014" cy="68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zh-CN" altLang="en-US" sz="2400" b="0" i="0" u="none" strike="noStrike" cap="none">
                  <a:solidFill>
                    <a:schemeClr val="tx1">
                      <a:lumMod val="75000"/>
                      <a:lumOff val="25000"/>
                    </a:schemeClr>
                  </a:solidFill>
                  <a:cs typeface="+mn-ea"/>
                  <a:sym typeface="+mn-lt"/>
                </a:rPr>
                <a:t>方法一：</a:t>
              </a:r>
              <a:endParaRPr lang="zh-CN" altLang="en-US" sz="2400" b="0" i="0" u="none" strike="noStrike" cap="none">
                <a:solidFill>
                  <a:schemeClr val="tx1">
                    <a:lumMod val="75000"/>
                    <a:lumOff val="25000"/>
                  </a:schemeClr>
                </a:solidFill>
                <a:cs typeface="+mn-ea"/>
                <a:sym typeface="+mn-lt"/>
              </a:endParaRPr>
            </a:p>
          </p:txBody>
        </p:sp>
      </p:grpSp>
      <p:sp>
        <p:nvSpPr>
          <p:cNvPr id="43" name="ïş1ídè"/>
          <p:cNvSpPr txBox="1"/>
          <p:nvPr/>
        </p:nvSpPr>
        <p:spPr>
          <a:xfrm>
            <a:off x="110431" y="618080"/>
            <a:ext cx="1981604" cy="389252"/>
          </a:xfrm>
          <a:prstGeom prst="rect">
            <a:avLst/>
          </a:prstGeom>
          <a:noFill/>
        </p:spPr>
        <p:txBody>
          <a:bodyPr wrap="square">
            <a:normAutofit/>
          </a:bodyPr>
          <a:lstStyle/>
          <a:p>
            <a:pPr algn="dist"/>
            <a:r>
              <a:rPr lang="zh-CN" altLang="en-US" dirty="0">
                <a:solidFill>
                  <a:schemeClr val="bg1"/>
                </a:solidFill>
                <a:cs typeface="+mn-ea"/>
                <a:sym typeface="+mn-lt"/>
              </a:rPr>
              <a:t>输入标题容</a:t>
            </a:r>
            <a:endParaRPr lang="zh-CN" altLang="en-US" dirty="0">
              <a:solidFill>
                <a:schemeClr val="bg1"/>
              </a:solidFill>
              <a:cs typeface="+mn-ea"/>
              <a:sym typeface="+mn-lt"/>
            </a:endParaRPr>
          </a:p>
        </p:txBody>
      </p:sp>
      <p:grpSp>
        <p:nvGrpSpPr>
          <p:cNvPr id="44" name="组合 43"/>
          <p:cNvGrpSpPr/>
          <p:nvPr/>
        </p:nvGrpSpPr>
        <p:grpSpPr>
          <a:xfrm>
            <a:off x="925225" y="889"/>
            <a:ext cx="11512319" cy="7152034"/>
            <a:chOff x="925225" y="889"/>
            <a:chExt cx="11512319" cy="7152034"/>
          </a:xfrm>
        </p:grpSpPr>
        <p:sp>
          <p:nvSpPr>
            <p:cNvPr id="46" name="矩形: 圆角 4"/>
            <p:cNvSpPr/>
            <p:nvPr/>
          </p:nvSpPr>
          <p:spPr>
            <a:xfrm rot="16200000">
              <a:off x="5715030" y="381571"/>
              <a:ext cx="6857365" cy="609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5" name="矩形 44"/>
            <p:cNvSpPr/>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47"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8"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9" name="矩形: 圆角 4"/>
            <p:cNvSpPr/>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0"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grpSp>
        <p:nvGrpSpPr>
          <p:cNvPr id="12" name="组合 11"/>
          <p:cNvGrpSpPr/>
          <p:nvPr/>
        </p:nvGrpSpPr>
        <p:grpSpPr>
          <a:xfrm>
            <a:off x="0" y="273685"/>
            <a:ext cx="5025390" cy="462280"/>
            <a:chOff x="0" y="431"/>
            <a:chExt cx="7914" cy="728"/>
          </a:xfrm>
        </p:grpSpPr>
        <p:sp>
          <p:nvSpPr>
            <p:cNvPr id="13" name="TextBox 7"/>
            <p:cNvSpPr txBox="1"/>
            <p:nvPr>
              <p:custDataLst>
                <p:tags r:id="rId1"/>
              </p:custDataLst>
            </p:nvPr>
          </p:nvSpPr>
          <p:spPr>
            <a:xfrm>
              <a:off x="4157" y="446"/>
              <a:ext cx="3757" cy="713"/>
            </a:xfrm>
            <a:prstGeom prst="rect">
              <a:avLst/>
            </a:prstGeom>
            <a:noFill/>
            <a:ln>
              <a:solidFill>
                <a:schemeClr val="accent1"/>
              </a:solidFill>
              <a:prstDash val="sysDot"/>
            </a:ln>
          </p:spPr>
          <p:txBody>
            <a:bodyPr wrap="none" rtlCol="0">
              <a:noAutofit/>
            </a:bodyPr>
            <a:p>
              <a:pPr algn="l">
                <a:lnSpc>
                  <a:spcPct val="90000"/>
                </a:lnSpc>
              </a:pPr>
              <a:r>
                <a:rPr lang="zh-CN" sz="2800" b="1" dirty="0" smtClean="0">
                  <a:ln w="12700">
                    <a:solidFill>
                      <a:schemeClr val="bg1"/>
                    </a:solidFill>
                    <a:prstDash val="solid"/>
                  </a:ln>
                  <a:solidFill>
                    <a:schemeClr val="tx1">
                      <a:lumMod val="75000"/>
                      <a:lumOff val="25000"/>
                    </a:schemeClr>
                  </a:solidFill>
                  <a:cs typeface="+mn-ea"/>
                  <a:sym typeface="+mn-lt"/>
                </a:rPr>
                <a:t>向供应商进货</a:t>
              </a:r>
              <a:endParaRPr sz="2800" b="1" dirty="0" smtClean="0">
                <a:ln w="12700">
                  <a:solidFill>
                    <a:schemeClr val="bg1"/>
                  </a:solidFill>
                  <a:prstDash val="solid"/>
                </a:ln>
                <a:solidFill>
                  <a:schemeClr val="tx1">
                    <a:lumMod val="75000"/>
                    <a:lumOff val="25000"/>
                  </a:schemeClr>
                </a:solidFill>
                <a:cs typeface="+mn-ea"/>
                <a:sym typeface="+mn-lt"/>
              </a:endParaRPr>
            </a:p>
          </p:txBody>
        </p:sp>
        <p:grpSp>
          <p:nvGrpSpPr>
            <p:cNvPr id="14" name="组合 13"/>
            <p:cNvGrpSpPr/>
            <p:nvPr/>
          </p:nvGrpSpPr>
          <p:grpSpPr>
            <a:xfrm>
              <a:off x="0" y="431"/>
              <a:ext cx="4158" cy="728"/>
              <a:chOff x="0" y="836"/>
              <a:chExt cx="4158" cy="728"/>
            </a:xfrm>
          </p:grpSpPr>
          <p:sp>
            <p:nvSpPr>
              <p:cNvPr id="15" name="íṧlíḍè"/>
              <p:cNvSpPr/>
              <p:nvPr>
                <p:custDataLst>
                  <p:tags r:id="rId2"/>
                </p:custDataLst>
              </p:nvPr>
            </p:nvSpPr>
            <p:spPr bwMode="auto">
              <a:xfrm>
                <a:off x="0" y="836"/>
                <a:ext cx="4158" cy="728"/>
              </a:xfrm>
              <a:prstGeom prst="homePlate">
                <a:avLst>
                  <a:gd name="adj" fmla="val 0"/>
                </a:avLst>
              </a:prstGeom>
              <a:solidFill>
                <a:schemeClr val="accent1"/>
              </a:solidFill>
              <a:ln w="19050">
                <a:noFill/>
                <a:round/>
              </a:ln>
            </p:spPr>
            <p:txBody>
              <a:bodyPr anchor="ctr"/>
              <a:p>
                <a:pPr algn="ctr"/>
                <a:endParaRPr>
                  <a:cs typeface="+mn-ea"/>
                  <a:sym typeface="+mn-lt"/>
                </a:endParaRPr>
              </a:p>
            </p:txBody>
          </p:sp>
          <p:sp>
            <p:nvSpPr>
              <p:cNvPr id="16" name="ïş1ídè"/>
              <p:cNvSpPr txBox="1"/>
              <p:nvPr>
                <p:custDataLst>
                  <p:tags r:id="rId3"/>
                </p:custDataLst>
              </p:nvPr>
            </p:nvSpPr>
            <p:spPr>
              <a:xfrm>
                <a:off x="142" y="928"/>
                <a:ext cx="4015" cy="613"/>
              </a:xfrm>
              <a:prstGeom prst="rect">
                <a:avLst/>
              </a:prstGeom>
              <a:noFill/>
            </p:spPr>
            <p:txBody>
              <a:bodyPr wrap="square">
                <a:noAutofit/>
              </a:bodyPr>
              <a:p>
                <a:pPr algn="dist"/>
                <a:r>
                  <a:rPr lang="zh-CN" altLang="en-US" sz="2000" dirty="0">
                    <a:solidFill>
                      <a:schemeClr val="bg1"/>
                    </a:solidFill>
                    <a:cs typeface="+mn-ea"/>
                    <a:sym typeface="+mn-lt"/>
                  </a:rPr>
                  <a:t>采购、供应商结算</a:t>
                </a:r>
                <a:endParaRPr lang="zh-CN" altLang="en-US" sz="2000" dirty="0">
                  <a:solidFill>
                    <a:schemeClr val="bg1"/>
                  </a:solidFill>
                  <a:cs typeface="+mn-ea"/>
                  <a:sym typeface="+mn-lt"/>
                </a:endParaRPr>
              </a:p>
            </p:txBody>
          </p:sp>
        </p:grpSp>
      </p:grpSp>
      <p:grpSp>
        <p:nvGrpSpPr>
          <p:cNvPr id="6" name="组合 5"/>
          <p:cNvGrpSpPr/>
          <p:nvPr/>
        </p:nvGrpSpPr>
        <p:grpSpPr>
          <a:xfrm>
            <a:off x="6451600" y="1077595"/>
            <a:ext cx="3745865" cy="1017905"/>
            <a:chOff x="11050" y="2678"/>
            <a:chExt cx="5899" cy="1603"/>
          </a:xfrm>
        </p:grpSpPr>
        <p:sp>
          <p:nvSpPr>
            <p:cNvPr id="10" name="Rectangle 16"/>
            <p:cNvSpPr/>
            <p:nvPr>
              <p:custDataLst>
                <p:tags r:id="rId4"/>
              </p:custDataLst>
            </p:nvPr>
          </p:nvSpPr>
          <p:spPr>
            <a:xfrm rot="5400000">
              <a:off x="10751" y="2976"/>
              <a:ext cx="1055" cy="4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cs typeface="+mn-ea"/>
                <a:sym typeface="+mn-lt"/>
              </a:endParaRPr>
            </a:p>
          </p:txBody>
        </p:sp>
        <p:sp>
          <p:nvSpPr>
            <p:cNvPr id="11" name="TextBox 7"/>
            <p:cNvSpPr txBox="1"/>
            <p:nvPr>
              <p:custDataLst>
                <p:tags r:id="rId5"/>
              </p:custDataLst>
            </p:nvPr>
          </p:nvSpPr>
          <p:spPr>
            <a:xfrm>
              <a:off x="11935" y="3362"/>
              <a:ext cx="4128" cy="919"/>
            </a:xfrm>
            <a:prstGeom prst="rect">
              <a:avLst/>
            </a:prstGeom>
            <a:noFill/>
          </p:spPr>
          <p:txBody>
            <a:bodyPr wrap="none" rtlCol="0">
              <a:spAutoFit/>
            </a:bodyPr>
            <a:p>
              <a:r>
                <a:rPr lang="zh-CN" altLang="en-US" sz="3200" dirty="0">
                  <a:solidFill>
                    <a:schemeClr val="tx1">
                      <a:lumMod val="75000"/>
                      <a:lumOff val="25000"/>
                    </a:schemeClr>
                  </a:solidFill>
                  <a:cs typeface="+mn-ea"/>
                  <a:sym typeface="+mn-lt"/>
                </a:rPr>
                <a:t>货流管理进货</a:t>
              </a:r>
              <a:endParaRPr lang="zh-CN" altLang="en-US" sz="3200" dirty="0">
                <a:solidFill>
                  <a:schemeClr val="tx1">
                    <a:lumMod val="75000"/>
                    <a:lumOff val="25000"/>
                  </a:schemeClr>
                </a:solidFill>
                <a:cs typeface="+mn-ea"/>
                <a:sym typeface="+mn-lt"/>
              </a:endParaRPr>
            </a:p>
          </p:txBody>
        </p:sp>
        <p:sp>
          <p:nvSpPr>
            <p:cNvPr id="17" name="Google Shape;86;p19"/>
            <p:cNvSpPr txBox="1"/>
            <p:nvPr>
              <p:custDataLst>
                <p:tags r:id="rId6"/>
              </p:custDataLst>
            </p:nvPr>
          </p:nvSpPr>
          <p:spPr>
            <a:xfrm>
              <a:off x="11935" y="2678"/>
              <a:ext cx="5014" cy="684"/>
            </a:xfrm>
            <a:prstGeom prst="rect">
              <a:avLst/>
            </a:prstGeom>
            <a:noFill/>
            <a:ln>
              <a:noFill/>
            </a:ln>
          </p:spPr>
          <p:txBody>
            <a:bodyPr spcFirstLastPara="1" wrap="square" lIns="91425" tIns="45700" rIns="91425" bIns="45700" anchor="t" anchorCtr="0">
              <a:noAutofit/>
            </a:bodyPr>
            <a:p>
              <a:pPr marL="0" marR="0" lvl="0" indent="0" algn="l" rtl="0">
                <a:spcBef>
                  <a:spcPts val="0"/>
                </a:spcBef>
                <a:spcAft>
                  <a:spcPts val="0"/>
                </a:spcAft>
                <a:buNone/>
              </a:pPr>
              <a:r>
                <a:rPr lang="zh-CN" altLang="en-US" sz="2400" b="0" i="0" u="none" strike="noStrike" cap="none">
                  <a:solidFill>
                    <a:schemeClr val="tx1">
                      <a:lumMod val="75000"/>
                      <a:lumOff val="25000"/>
                    </a:schemeClr>
                  </a:solidFill>
                  <a:cs typeface="+mn-ea"/>
                  <a:sym typeface="+mn-lt"/>
                </a:rPr>
                <a:t>方法二：</a:t>
              </a:r>
              <a:endParaRPr lang="zh-CN" altLang="en-US" sz="2400" b="0" i="0" u="none" strike="noStrike" cap="none">
                <a:solidFill>
                  <a:schemeClr val="tx1">
                    <a:lumMod val="75000"/>
                    <a:lumOff val="25000"/>
                  </a:schemeClr>
                </a:solidFill>
                <a:cs typeface="+mn-ea"/>
                <a:sym typeface="+mn-lt"/>
              </a:endParaRPr>
            </a:p>
          </p:txBody>
        </p:sp>
      </p:grpSp>
      <p:pic>
        <p:nvPicPr>
          <p:cNvPr id="18" name="图片 17"/>
          <p:cNvPicPr>
            <a:picLocks noChangeAspect="1"/>
          </p:cNvPicPr>
          <p:nvPr>
            <p:custDataLst>
              <p:tags r:id="rId7"/>
            </p:custDataLst>
          </p:nvPr>
        </p:nvPicPr>
        <p:blipFill>
          <a:blip r:embed="rId8"/>
          <a:srcRect r="28149"/>
          <a:stretch>
            <a:fillRect/>
          </a:stretch>
        </p:blipFill>
        <p:spPr>
          <a:xfrm>
            <a:off x="473710" y="2589530"/>
            <a:ext cx="5450205" cy="2021840"/>
          </a:xfrm>
          <a:prstGeom prst="roundRect">
            <a:avLst/>
          </a:prstGeom>
          <a:ln>
            <a:solidFill>
              <a:schemeClr val="accent1"/>
            </a:solidFill>
          </a:ln>
        </p:spPr>
      </p:pic>
      <p:pic>
        <p:nvPicPr>
          <p:cNvPr id="19" name="图片 18"/>
          <p:cNvPicPr>
            <a:picLocks noChangeAspect="1"/>
          </p:cNvPicPr>
          <p:nvPr>
            <p:custDataLst>
              <p:tags r:id="rId9"/>
            </p:custDataLst>
          </p:nvPr>
        </p:nvPicPr>
        <p:blipFill>
          <a:blip r:embed="rId10"/>
          <a:stretch>
            <a:fillRect/>
          </a:stretch>
        </p:blipFill>
        <p:spPr>
          <a:xfrm>
            <a:off x="6522085" y="2608580"/>
            <a:ext cx="5346065" cy="2013585"/>
          </a:xfrm>
          <a:prstGeom prst="roundRect">
            <a:avLst/>
          </a:prstGeom>
          <a:ln>
            <a:solidFill>
              <a:schemeClr val="accent1"/>
            </a:solidFill>
          </a:ln>
        </p:spPr>
      </p:pic>
      <p:sp>
        <p:nvSpPr>
          <p:cNvPr id="20" name="文本框 19"/>
          <p:cNvSpPr txBox="1"/>
          <p:nvPr/>
        </p:nvSpPr>
        <p:spPr>
          <a:xfrm>
            <a:off x="473710" y="4986020"/>
            <a:ext cx="4064000" cy="368300"/>
          </a:xfrm>
          <a:prstGeom prst="rect">
            <a:avLst/>
          </a:prstGeom>
          <a:noFill/>
        </p:spPr>
        <p:txBody>
          <a:bodyPr wrap="square" rtlCol="0">
            <a:spAutoFit/>
          </a:bodyPr>
          <a:p>
            <a:r>
              <a:rPr lang="zh-CN" altLang="en-US"/>
              <a:t>采购进货需进行审核、收货等流程</a:t>
            </a:r>
            <a:endParaRPr lang="zh-CN" altLang="en-US"/>
          </a:p>
        </p:txBody>
      </p:sp>
      <p:pic>
        <p:nvPicPr>
          <p:cNvPr id="21" name="图片 20"/>
          <p:cNvPicPr>
            <a:picLocks noChangeAspect="1"/>
          </p:cNvPicPr>
          <p:nvPr>
            <p:custDataLst>
              <p:tags r:id="rId11"/>
            </p:custDataLst>
          </p:nvPr>
        </p:nvPicPr>
        <p:blipFill>
          <a:blip r:embed="rId12"/>
          <a:stretch>
            <a:fillRect/>
          </a:stretch>
        </p:blipFill>
        <p:spPr>
          <a:xfrm>
            <a:off x="589280" y="2169160"/>
            <a:ext cx="5425440" cy="289560"/>
          </a:xfrm>
          <a:prstGeom prst="rect">
            <a:avLst/>
          </a:prstGeom>
        </p:spPr>
      </p:pic>
      <p:pic>
        <p:nvPicPr>
          <p:cNvPr id="22" name="图片 21"/>
          <p:cNvPicPr>
            <a:picLocks noChangeAspect="1"/>
          </p:cNvPicPr>
          <p:nvPr>
            <p:custDataLst>
              <p:tags r:id="rId13"/>
            </p:custDataLst>
          </p:nvPr>
        </p:nvPicPr>
        <p:blipFill>
          <a:blip r:embed="rId14"/>
          <a:stretch>
            <a:fillRect/>
          </a:stretch>
        </p:blipFill>
        <p:spPr>
          <a:xfrm>
            <a:off x="4347210" y="5001260"/>
            <a:ext cx="1576705" cy="742315"/>
          </a:xfrm>
          <a:prstGeom prst="rect">
            <a:avLst/>
          </a:prstGeom>
        </p:spPr>
      </p:pic>
      <p:sp>
        <p:nvSpPr>
          <p:cNvPr id="23" name="文本框 22"/>
          <p:cNvSpPr txBox="1"/>
          <p:nvPr/>
        </p:nvSpPr>
        <p:spPr>
          <a:xfrm>
            <a:off x="6522085" y="5005070"/>
            <a:ext cx="5454650" cy="645160"/>
          </a:xfrm>
          <a:prstGeom prst="rect">
            <a:avLst/>
          </a:prstGeom>
          <a:noFill/>
        </p:spPr>
        <p:txBody>
          <a:bodyPr wrap="square" rtlCol="0">
            <a:spAutoFit/>
          </a:bodyPr>
          <a:p>
            <a:r>
              <a:rPr lang="zh-CN" altLang="en-US"/>
              <a:t>货流进货可快捷审核，可一键入库，步骤相对采购更少</a:t>
            </a:r>
            <a:endParaRPr lang="zh-CN" altLang="en-US"/>
          </a:p>
        </p:txBody>
      </p:sp>
      <p:sp>
        <p:nvSpPr>
          <p:cNvPr id="24" name="文本框 23"/>
          <p:cNvSpPr txBox="1"/>
          <p:nvPr/>
        </p:nvSpPr>
        <p:spPr>
          <a:xfrm>
            <a:off x="473710" y="5466080"/>
            <a:ext cx="4064000" cy="368300"/>
          </a:xfrm>
          <a:prstGeom prst="rect">
            <a:avLst/>
          </a:prstGeom>
          <a:noFill/>
        </p:spPr>
        <p:txBody>
          <a:bodyPr wrap="square" rtlCol="0">
            <a:spAutoFit/>
          </a:bodyPr>
          <a:p>
            <a:r>
              <a:rPr lang="zh-CN" altLang="en-US"/>
              <a:t>采购进货需先选择供应商再选择商品</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8642350" y="6082665"/>
            <a:ext cx="1432428" cy="416997"/>
            <a:chOff x="16434" y="8549"/>
            <a:chExt cx="2256" cy="657"/>
          </a:xfrm>
        </p:grpSpPr>
        <p:sp>
          <p:nvSpPr>
            <p:cNvPr id="4" name="Rectangle 5"/>
            <p:cNvSpPr/>
            <p:nvPr/>
          </p:nvSpPr>
          <p:spPr>
            <a:xfrm>
              <a:off x="16648" y="8549"/>
              <a:ext cx="2042" cy="6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 name="TextBox 6"/>
            <p:cNvSpPr txBox="1"/>
            <p:nvPr/>
          </p:nvSpPr>
          <p:spPr>
            <a:xfrm>
              <a:off x="16434" y="8550"/>
              <a:ext cx="2042" cy="530"/>
            </a:xfrm>
            <a:prstGeom prst="rect">
              <a:avLst/>
            </a:prstGeom>
            <a:noFill/>
          </p:spPr>
          <p:txBody>
            <a:bodyPr wrap="square" rtlCol="0">
              <a:spAutoFit/>
            </a:bodyPr>
            <a:lstStyle/>
            <a:p>
              <a:pPr algn="ctr">
                <a:lnSpc>
                  <a:spcPct val="150000"/>
                </a:lnSpc>
              </a:pPr>
              <a:r>
                <a:rPr lang="en-US" sz="1200" b="1" dirty="0">
                  <a:solidFill>
                    <a:schemeClr val="bg2"/>
                  </a:solidFill>
                  <a:cs typeface="+mn-ea"/>
                  <a:sym typeface="+mn-lt"/>
                </a:rPr>
                <a:t>Go Now</a:t>
              </a:r>
              <a:endParaRPr lang="id-ID" sz="1200" b="1" dirty="0">
                <a:solidFill>
                  <a:schemeClr val="bg2"/>
                </a:solidFill>
                <a:cs typeface="+mn-ea"/>
                <a:sym typeface="+mn-lt"/>
              </a:endParaRPr>
            </a:p>
          </p:txBody>
        </p:sp>
      </p:grpSp>
      <p:sp>
        <p:nvSpPr>
          <p:cNvPr id="43" name="ïş1ídè"/>
          <p:cNvSpPr txBox="1"/>
          <p:nvPr/>
        </p:nvSpPr>
        <p:spPr>
          <a:xfrm>
            <a:off x="110431" y="618080"/>
            <a:ext cx="1981604" cy="389252"/>
          </a:xfrm>
          <a:prstGeom prst="rect">
            <a:avLst/>
          </a:prstGeom>
          <a:noFill/>
        </p:spPr>
        <p:txBody>
          <a:bodyPr wrap="square">
            <a:normAutofit/>
          </a:bodyPr>
          <a:lstStyle/>
          <a:p>
            <a:pPr algn="dist"/>
            <a:r>
              <a:rPr lang="zh-CN" altLang="en-US" dirty="0">
                <a:solidFill>
                  <a:schemeClr val="bg1"/>
                </a:solidFill>
                <a:cs typeface="+mn-ea"/>
                <a:sym typeface="+mn-lt"/>
              </a:rPr>
              <a:t>输入标题内容</a:t>
            </a:r>
            <a:endParaRPr lang="zh-CN" altLang="en-US" dirty="0">
              <a:solidFill>
                <a:schemeClr val="bg1"/>
              </a:solidFill>
              <a:cs typeface="+mn-ea"/>
              <a:sym typeface="+mn-lt"/>
            </a:endParaRPr>
          </a:p>
        </p:txBody>
      </p:sp>
      <p:grpSp>
        <p:nvGrpSpPr>
          <p:cNvPr id="44" name="组合 43"/>
          <p:cNvGrpSpPr/>
          <p:nvPr/>
        </p:nvGrpSpPr>
        <p:grpSpPr>
          <a:xfrm>
            <a:off x="925225" y="484441"/>
            <a:ext cx="11512319" cy="7057559"/>
            <a:chOff x="925225" y="484441"/>
            <a:chExt cx="11512319" cy="7057559"/>
          </a:xfrm>
        </p:grpSpPr>
        <p:sp>
          <p:nvSpPr>
            <p:cNvPr id="45" name="矩形 44"/>
            <p:cNvSpPr/>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46"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7"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8"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9" name="矩形: 圆角 4"/>
            <p:cNvSpPr/>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0"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grpSp>
        <p:nvGrpSpPr>
          <p:cNvPr id="12" name="组合 11"/>
          <p:cNvGrpSpPr/>
          <p:nvPr/>
        </p:nvGrpSpPr>
        <p:grpSpPr>
          <a:xfrm>
            <a:off x="0" y="273685"/>
            <a:ext cx="5025390" cy="462280"/>
            <a:chOff x="0" y="431"/>
            <a:chExt cx="7914" cy="728"/>
          </a:xfrm>
        </p:grpSpPr>
        <p:sp>
          <p:nvSpPr>
            <p:cNvPr id="13" name="TextBox 7"/>
            <p:cNvSpPr txBox="1"/>
            <p:nvPr>
              <p:custDataLst>
                <p:tags r:id="rId1"/>
              </p:custDataLst>
            </p:nvPr>
          </p:nvSpPr>
          <p:spPr>
            <a:xfrm>
              <a:off x="4157" y="446"/>
              <a:ext cx="3757" cy="713"/>
            </a:xfrm>
            <a:prstGeom prst="rect">
              <a:avLst/>
            </a:prstGeom>
            <a:noFill/>
            <a:ln>
              <a:solidFill>
                <a:schemeClr val="accent1"/>
              </a:solidFill>
              <a:prstDash val="sysDot"/>
            </a:ln>
          </p:spPr>
          <p:txBody>
            <a:bodyPr wrap="none" rtlCol="0">
              <a:noAutofit/>
            </a:bodyPr>
            <a:p>
              <a:pPr algn="l">
                <a:lnSpc>
                  <a:spcPct val="90000"/>
                </a:lnSpc>
              </a:pPr>
              <a:r>
                <a:rPr lang="zh-CN" sz="2800" b="1" dirty="0" smtClean="0">
                  <a:ln w="12700">
                    <a:solidFill>
                      <a:schemeClr val="bg1"/>
                    </a:solidFill>
                    <a:prstDash val="solid"/>
                  </a:ln>
                  <a:solidFill>
                    <a:schemeClr val="tx1">
                      <a:lumMod val="75000"/>
                      <a:lumOff val="25000"/>
                    </a:schemeClr>
                  </a:solidFill>
                  <a:cs typeface="+mn-ea"/>
                  <a:sym typeface="+mn-lt"/>
                </a:rPr>
                <a:t>供应商对账单</a:t>
              </a:r>
              <a:endParaRPr sz="2800" b="1" dirty="0" smtClean="0">
                <a:ln w="12700">
                  <a:solidFill>
                    <a:schemeClr val="bg1"/>
                  </a:solidFill>
                  <a:prstDash val="solid"/>
                </a:ln>
                <a:solidFill>
                  <a:schemeClr val="tx1">
                    <a:lumMod val="75000"/>
                    <a:lumOff val="25000"/>
                  </a:schemeClr>
                </a:solidFill>
                <a:cs typeface="+mn-ea"/>
                <a:sym typeface="+mn-lt"/>
              </a:endParaRPr>
            </a:p>
          </p:txBody>
        </p:sp>
        <p:grpSp>
          <p:nvGrpSpPr>
            <p:cNvPr id="14" name="组合 13"/>
            <p:cNvGrpSpPr/>
            <p:nvPr/>
          </p:nvGrpSpPr>
          <p:grpSpPr>
            <a:xfrm>
              <a:off x="0" y="431"/>
              <a:ext cx="4158" cy="728"/>
              <a:chOff x="0" y="836"/>
              <a:chExt cx="4158" cy="728"/>
            </a:xfrm>
          </p:grpSpPr>
          <p:sp>
            <p:nvSpPr>
              <p:cNvPr id="15" name="íṧlíḍè"/>
              <p:cNvSpPr/>
              <p:nvPr>
                <p:custDataLst>
                  <p:tags r:id="rId2"/>
                </p:custDataLst>
              </p:nvPr>
            </p:nvSpPr>
            <p:spPr bwMode="auto">
              <a:xfrm>
                <a:off x="0" y="836"/>
                <a:ext cx="4158" cy="728"/>
              </a:xfrm>
              <a:prstGeom prst="homePlate">
                <a:avLst>
                  <a:gd name="adj" fmla="val 0"/>
                </a:avLst>
              </a:prstGeom>
              <a:solidFill>
                <a:schemeClr val="accent1"/>
              </a:solidFill>
              <a:ln w="19050">
                <a:noFill/>
                <a:round/>
              </a:ln>
            </p:spPr>
            <p:txBody>
              <a:bodyPr anchor="ctr"/>
              <a:p>
                <a:pPr algn="ctr"/>
                <a:endParaRPr>
                  <a:cs typeface="+mn-ea"/>
                  <a:sym typeface="+mn-lt"/>
                </a:endParaRPr>
              </a:p>
            </p:txBody>
          </p:sp>
          <p:sp>
            <p:nvSpPr>
              <p:cNvPr id="16" name="ïş1ídè"/>
              <p:cNvSpPr txBox="1"/>
              <p:nvPr>
                <p:custDataLst>
                  <p:tags r:id="rId3"/>
                </p:custDataLst>
              </p:nvPr>
            </p:nvSpPr>
            <p:spPr>
              <a:xfrm>
                <a:off x="142" y="928"/>
                <a:ext cx="4015" cy="613"/>
              </a:xfrm>
              <a:prstGeom prst="rect">
                <a:avLst/>
              </a:prstGeom>
              <a:noFill/>
            </p:spPr>
            <p:txBody>
              <a:bodyPr wrap="square">
                <a:noAutofit/>
              </a:bodyPr>
              <a:p>
                <a:pPr algn="dist"/>
                <a:r>
                  <a:rPr lang="zh-CN" altLang="en-US" sz="2000" dirty="0">
                    <a:solidFill>
                      <a:schemeClr val="bg1"/>
                    </a:solidFill>
                    <a:cs typeface="+mn-ea"/>
                    <a:sym typeface="+mn-lt"/>
                  </a:rPr>
                  <a:t>采购、供应商结算</a:t>
                </a:r>
                <a:endParaRPr lang="zh-CN" altLang="en-US" sz="2000" dirty="0">
                  <a:solidFill>
                    <a:schemeClr val="bg1"/>
                  </a:solidFill>
                  <a:cs typeface="+mn-ea"/>
                  <a:sym typeface="+mn-lt"/>
                </a:endParaRPr>
              </a:p>
            </p:txBody>
          </p:sp>
        </p:grpSp>
      </p:grpSp>
      <p:pic>
        <p:nvPicPr>
          <p:cNvPr id="6" name="图片 5"/>
          <p:cNvPicPr>
            <a:picLocks noChangeAspect="1"/>
          </p:cNvPicPr>
          <p:nvPr>
            <p:custDataLst>
              <p:tags r:id="rId4"/>
            </p:custDataLst>
          </p:nvPr>
        </p:nvPicPr>
        <p:blipFill>
          <a:blip r:embed="rId5"/>
          <a:stretch>
            <a:fillRect/>
          </a:stretch>
        </p:blipFill>
        <p:spPr>
          <a:xfrm>
            <a:off x="829945" y="2938780"/>
            <a:ext cx="10455910" cy="2544445"/>
          </a:xfrm>
          <a:prstGeom prst="round2DiagRect">
            <a:avLst/>
          </a:prstGeom>
          <a:ln>
            <a:solidFill>
              <a:schemeClr val="accent1"/>
            </a:solidFill>
          </a:ln>
        </p:spPr>
      </p:pic>
      <p:sp>
        <p:nvSpPr>
          <p:cNvPr id="10" name="文本框 9"/>
          <p:cNvSpPr txBox="1"/>
          <p:nvPr/>
        </p:nvSpPr>
        <p:spPr>
          <a:xfrm>
            <a:off x="1078230" y="1565275"/>
            <a:ext cx="6096000" cy="368300"/>
          </a:xfrm>
          <a:prstGeom prst="rect">
            <a:avLst/>
          </a:prstGeom>
          <a:noFill/>
        </p:spPr>
        <p:txBody>
          <a:bodyPr wrap="square" rtlCol="0" anchor="t">
            <a:spAutoFit/>
          </a:bodyPr>
          <a:p>
            <a:r>
              <a:rPr lang="zh-CN" altLang="en-US"/>
              <a:t>用途说明：用于与购销供应商的往来业务单据对账。</a:t>
            </a:r>
            <a:endParaRPr lang="zh-CN" altLang="en-US"/>
          </a:p>
        </p:txBody>
      </p:sp>
      <p:sp>
        <p:nvSpPr>
          <p:cNvPr id="17" name="文本框 16"/>
          <p:cNvSpPr txBox="1"/>
          <p:nvPr/>
        </p:nvSpPr>
        <p:spPr>
          <a:xfrm>
            <a:off x="1078230" y="2157730"/>
            <a:ext cx="6223635" cy="368300"/>
          </a:xfrm>
          <a:prstGeom prst="rect">
            <a:avLst/>
          </a:prstGeom>
          <a:noFill/>
        </p:spPr>
        <p:txBody>
          <a:bodyPr wrap="square" rtlCol="0">
            <a:spAutoFit/>
          </a:bodyPr>
          <a:p>
            <a:r>
              <a:rPr lang="zh-CN" altLang="en-US"/>
              <a:t>步骤：云后台</a:t>
            </a:r>
            <a:r>
              <a:rPr lang="en-US" altLang="zh-CN"/>
              <a:t>--&gt;</a:t>
            </a:r>
            <a:r>
              <a:rPr lang="zh-CN" altLang="en-US"/>
              <a:t>结算</a:t>
            </a:r>
            <a:r>
              <a:rPr lang="en-US" altLang="zh-CN"/>
              <a:t>--</a:t>
            </a:r>
            <a:r>
              <a:rPr lang="zh-CN" altLang="en-US"/>
              <a:t>供应商对账单</a:t>
            </a:r>
            <a:r>
              <a:rPr lang="en-US" altLang="zh-CN"/>
              <a:t>--</a:t>
            </a:r>
            <a:r>
              <a:rPr lang="zh-CN" altLang="en-US"/>
              <a:t>按进货单对账</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0478135" y="4921885"/>
            <a:ext cx="1432428" cy="416997"/>
            <a:chOff x="16434" y="8549"/>
            <a:chExt cx="2256" cy="657"/>
          </a:xfrm>
        </p:grpSpPr>
        <p:sp>
          <p:nvSpPr>
            <p:cNvPr id="4" name="Rectangle 5"/>
            <p:cNvSpPr/>
            <p:nvPr/>
          </p:nvSpPr>
          <p:spPr>
            <a:xfrm>
              <a:off x="16648" y="8549"/>
              <a:ext cx="2042" cy="6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 name="TextBox 6"/>
            <p:cNvSpPr txBox="1"/>
            <p:nvPr/>
          </p:nvSpPr>
          <p:spPr>
            <a:xfrm>
              <a:off x="16434" y="8550"/>
              <a:ext cx="2042" cy="530"/>
            </a:xfrm>
            <a:prstGeom prst="rect">
              <a:avLst/>
            </a:prstGeom>
            <a:noFill/>
          </p:spPr>
          <p:txBody>
            <a:bodyPr wrap="square" rtlCol="0">
              <a:spAutoFit/>
            </a:bodyPr>
            <a:lstStyle/>
            <a:p>
              <a:pPr algn="ctr">
                <a:lnSpc>
                  <a:spcPct val="150000"/>
                </a:lnSpc>
              </a:pPr>
              <a:r>
                <a:rPr lang="en-US" sz="1200" b="1" dirty="0">
                  <a:solidFill>
                    <a:schemeClr val="bg2"/>
                  </a:solidFill>
                  <a:cs typeface="+mn-ea"/>
                  <a:sym typeface="+mn-lt"/>
                </a:rPr>
                <a:t>Go Now</a:t>
              </a:r>
              <a:endParaRPr lang="id-ID" sz="1200" b="1" dirty="0">
                <a:solidFill>
                  <a:schemeClr val="bg2"/>
                </a:solidFill>
                <a:cs typeface="+mn-ea"/>
                <a:sym typeface="+mn-lt"/>
              </a:endParaRPr>
            </a:p>
          </p:txBody>
        </p:sp>
      </p:grpSp>
      <p:sp>
        <p:nvSpPr>
          <p:cNvPr id="43" name="ïş1ídè"/>
          <p:cNvSpPr txBox="1"/>
          <p:nvPr/>
        </p:nvSpPr>
        <p:spPr>
          <a:xfrm>
            <a:off x="110431" y="618080"/>
            <a:ext cx="1981604" cy="389252"/>
          </a:xfrm>
          <a:prstGeom prst="rect">
            <a:avLst/>
          </a:prstGeom>
          <a:noFill/>
        </p:spPr>
        <p:txBody>
          <a:bodyPr wrap="square">
            <a:normAutofit/>
          </a:bodyPr>
          <a:lstStyle/>
          <a:p>
            <a:pPr algn="dist"/>
            <a:r>
              <a:rPr lang="zh-CN" altLang="en-US" dirty="0">
                <a:solidFill>
                  <a:schemeClr val="bg1"/>
                </a:solidFill>
                <a:cs typeface="+mn-ea"/>
                <a:sym typeface="+mn-lt"/>
              </a:rPr>
              <a:t>输入标题内容</a:t>
            </a:r>
            <a:endParaRPr lang="zh-CN" altLang="en-US" dirty="0">
              <a:solidFill>
                <a:schemeClr val="bg1"/>
              </a:solidFill>
              <a:cs typeface="+mn-ea"/>
              <a:sym typeface="+mn-lt"/>
            </a:endParaRPr>
          </a:p>
        </p:txBody>
      </p:sp>
      <p:grpSp>
        <p:nvGrpSpPr>
          <p:cNvPr id="44" name="组合 43"/>
          <p:cNvGrpSpPr/>
          <p:nvPr/>
        </p:nvGrpSpPr>
        <p:grpSpPr>
          <a:xfrm>
            <a:off x="925225" y="484441"/>
            <a:ext cx="11512319" cy="7057559"/>
            <a:chOff x="925225" y="484441"/>
            <a:chExt cx="11512319" cy="7057559"/>
          </a:xfrm>
        </p:grpSpPr>
        <p:sp>
          <p:nvSpPr>
            <p:cNvPr id="45" name="矩形 44"/>
            <p:cNvSpPr/>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46"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7"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8"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9" name="矩形: 圆角 4"/>
            <p:cNvSpPr/>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0"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grpSp>
        <p:nvGrpSpPr>
          <p:cNvPr id="12" name="组合 11"/>
          <p:cNvGrpSpPr/>
          <p:nvPr/>
        </p:nvGrpSpPr>
        <p:grpSpPr>
          <a:xfrm>
            <a:off x="0" y="273685"/>
            <a:ext cx="5025390" cy="462280"/>
            <a:chOff x="0" y="431"/>
            <a:chExt cx="7914" cy="728"/>
          </a:xfrm>
        </p:grpSpPr>
        <p:sp>
          <p:nvSpPr>
            <p:cNvPr id="13" name="TextBox 7"/>
            <p:cNvSpPr txBox="1"/>
            <p:nvPr>
              <p:custDataLst>
                <p:tags r:id="rId1"/>
              </p:custDataLst>
            </p:nvPr>
          </p:nvSpPr>
          <p:spPr>
            <a:xfrm>
              <a:off x="4157" y="446"/>
              <a:ext cx="3757" cy="713"/>
            </a:xfrm>
            <a:prstGeom prst="rect">
              <a:avLst/>
            </a:prstGeom>
            <a:noFill/>
            <a:ln>
              <a:solidFill>
                <a:schemeClr val="accent1"/>
              </a:solidFill>
              <a:prstDash val="sysDot"/>
            </a:ln>
          </p:spPr>
          <p:txBody>
            <a:bodyPr wrap="none" rtlCol="0">
              <a:noAutofit/>
            </a:bodyPr>
            <a:p>
              <a:pPr algn="l">
                <a:lnSpc>
                  <a:spcPct val="90000"/>
                </a:lnSpc>
              </a:pPr>
              <a:r>
                <a:rPr lang="zh-CN" sz="2800" b="1" dirty="0" smtClean="0">
                  <a:ln w="12700">
                    <a:solidFill>
                      <a:schemeClr val="bg1"/>
                    </a:solidFill>
                    <a:prstDash val="solid"/>
                  </a:ln>
                  <a:solidFill>
                    <a:schemeClr val="tx1">
                      <a:lumMod val="75000"/>
                      <a:lumOff val="25000"/>
                    </a:schemeClr>
                  </a:solidFill>
                  <a:cs typeface="+mn-ea"/>
                  <a:sym typeface="+mn-lt"/>
                </a:rPr>
                <a:t>供应商结算单</a:t>
              </a:r>
              <a:endParaRPr sz="2800" b="1" dirty="0" smtClean="0">
                <a:ln w="12700">
                  <a:solidFill>
                    <a:schemeClr val="bg1"/>
                  </a:solidFill>
                  <a:prstDash val="solid"/>
                </a:ln>
                <a:solidFill>
                  <a:schemeClr val="tx1">
                    <a:lumMod val="75000"/>
                    <a:lumOff val="25000"/>
                  </a:schemeClr>
                </a:solidFill>
                <a:cs typeface="+mn-ea"/>
                <a:sym typeface="+mn-lt"/>
              </a:endParaRPr>
            </a:p>
          </p:txBody>
        </p:sp>
        <p:grpSp>
          <p:nvGrpSpPr>
            <p:cNvPr id="14" name="组合 13"/>
            <p:cNvGrpSpPr/>
            <p:nvPr/>
          </p:nvGrpSpPr>
          <p:grpSpPr>
            <a:xfrm>
              <a:off x="0" y="431"/>
              <a:ext cx="4158" cy="728"/>
              <a:chOff x="0" y="836"/>
              <a:chExt cx="4158" cy="728"/>
            </a:xfrm>
          </p:grpSpPr>
          <p:sp>
            <p:nvSpPr>
              <p:cNvPr id="15" name="íṧlíḍè"/>
              <p:cNvSpPr/>
              <p:nvPr>
                <p:custDataLst>
                  <p:tags r:id="rId2"/>
                </p:custDataLst>
              </p:nvPr>
            </p:nvSpPr>
            <p:spPr bwMode="auto">
              <a:xfrm>
                <a:off x="0" y="836"/>
                <a:ext cx="4158" cy="728"/>
              </a:xfrm>
              <a:prstGeom prst="homePlate">
                <a:avLst>
                  <a:gd name="adj" fmla="val 0"/>
                </a:avLst>
              </a:prstGeom>
              <a:solidFill>
                <a:schemeClr val="accent1"/>
              </a:solidFill>
              <a:ln w="19050">
                <a:noFill/>
                <a:round/>
              </a:ln>
            </p:spPr>
            <p:txBody>
              <a:bodyPr anchor="ctr"/>
              <a:p>
                <a:pPr algn="ctr"/>
                <a:endParaRPr>
                  <a:cs typeface="+mn-ea"/>
                  <a:sym typeface="+mn-lt"/>
                </a:endParaRPr>
              </a:p>
            </p:txBody>
          </p:sp>
          <p:sp>
            <p:nvSpPr>
              <p:cNvPr id="16" name="ïş1ídè"/>
              <p:cNvSpPr txBox="1"/>
              <p:nvPr>
                <p:custDataLst>
                  <p:tags r:id="rId3"/>
                </p:custDataLst>
              </p:nvPr>
            </p:nvSpPr>
            <p:spPr>
              <a:xfrm>
                <a:off x="142" y="928"/>
                <a:ext cx="4015" cy="613"/>
              </a:xfrm>
              <a:prstGeom prst="rect">
                <a:avLst/>
              </a:prstGeom>
              <a:noFill/>
            </p:spPr>
            <p:txBody>
              <a:bodyPr wrap="square">
                <a:noAutofit/>
              </a:bodyPr>
              <a:p>
                <a:pPr algn="dist"/>
                <a:r>
                  <a:rPr lang="zh-CN" altLang="en-US" sz="2000" dirty="0">
                    <a:solidFill>
                      <a:schemeClr val="bg1"/>
                    </a:solidFill>
                    <a:cs typeface="+mn-ea"/>
                    <a:sym typeface="+mn-lt"/>
                  </a:rPr>
                  <a:t>采购、供应商结算</a:t>
                </a:r>
                <a:endParaRPr lang="zh-CN" altLang="en-US" sz="2000" dirty="0">
                  <a:solidFill>
                    <a:schemeClr val="bg1"/>
                  </a:solidFill>
                  <a:cs typeface="+mn-ea"/>
                  <a:sym typeface="+mn-lt"/>
                </a:endParaRPr>
              </a:p>
            </p:txBody>
          </p:sp>
        </p:grpSp>
      </p:grpSp>
      <p:pic>
        <p:nvPicPr>
          <p:cNvPr id="3" name="图片 2"/>
          <p:cNvPicPr>
            <a:picLocks noChangeAspect="1"/>
          </p:cNvPicPr>
          <p:nvPr>
            <p:custDataLst>
              <p:tags r:id="rId4"/>
            </p:custDataLst>
          </p:nvPr>
        </p:nvPicPr>
        <p:blipFill>
          <a:blip r:embed="rId5"/>
          <a:stretch>
            <a:fillRect/>
          </a:stretch>
        </p:blipFill>
        <p:spPr>
          <a:xfrm>
            <a:off x="1026795" y="1205230"/>
            <a:ext cx="7026910" cy="2223770"/>
          </a:xfrm>
          <a:prstGeom prst="round2DiagRect">
            <a:avLst/>
          </a:prstGeom>
          <a:ln>
            <a:solidFill>
              <a:schemeClr val="accent1"/>
            </a:solidFill>
          </a:ln>
        </p:spPr>
      </p:pic>
      <p:sp>
        <p:nvSpPr>
          <p:cNvPr id="6" name="文本框 5"/>
          <p:cNvSpPr txBox="1"/>
          <p:nvPr/>
        </p:nvSpPr>
        <p:spPr>
          <a:xfrm>
            <a:off x="8420735" y="1686560"/>
            <a:ext cx="2950210" cy="1252855"/>
          </a:xfrm>
          <a:prstGeom prst="rect">
            <a:avLst/>
          </a:prstGeom>
          <a:noFill/>
        </p:spPr>
        <p:txBody>
          <a:bodyPr wrap="square" rtlCol="0">
            <a:spAutoFit/>
          </a:bodyPr>
          <a:p>
            <a:pPr algn="l">
              <a:lnSpc>
                <a:spcPct val="140000"/>
              </a:lnSpc>
            </a:pPr>
            <a:r>
              <a:rPr lang="en-US" altLang="zh-CN"/>
              <a:t>       </a:t>
            </a:r>
            <a:r>
              <a:rPr lang="zh-CN" altLang="en-US"/>
              <a:t>建立结算单时，可以直接点击已审核的对账单的结算按钮去进行结算。</a:t>
            </a:r>
            <a:endParaRPr lang="zh-CN" altLang="en-US"/>
          </a:p>
        </p:txBody>
      </p:sp>
      <p:pic>
        <p:nvPicPr>
          <p:cNvPr id="10" name="图片 9"/>
          <p:cNvPicPr>
            <a:picLocks noChangeAspect="1"/>
          </p:cNvPicPr>
          <p:nvPr>
            <p:custDataLst>
              <p:tags r:id="rId6"/>
            </p:custDataLst>
          </p:nvPr>
        </p:nvPicPr>
        <p:blipFill>
          <a:blip r:embed="rId7"/>
          <a:stretch>
            <a:fillRect/>
          </a:stretch>
        </p:blipFill>
        <p:spPr>
          <a:xfrm>
            <a:off x="4506595" y="3673475"/>
            <a:ext cx="7404100" cy="2427605"/>
          </a:xfrm>
          <a:prstGeom prst="round2DiagRect">
            <a:avLst/>
          </a:prstGeom>
          <a:ln>
            <a:solidFill>
              <a:schemeClr val="accent1"/>
            </a:solidFill>
          </a:ln>
        </p:spPr>
      </p:pic>
      <p:sp>
        <p:nvSpPr>
          <p:cNvPr id="11" name="文本框 10"/>
          <p:cNvSpPr txBox="1"/>
          <p:nvPr/>
        </p:nvSpPr>
        <p:spPr>
          <a:xfrm>
            <a:off x="1357630" y="4328160"/>
            <a:ext cx="2794635" cy="1170305"/>
          </a:xfrm>
          <a:prstGeom prst="rect">
            <a:avLst/>
          </a:prstGeom>
          <a:noFill/>
        </p:spPr>
        <p:txBody>
          <a:bodyPr wrap="square" rtlCol="0">
            <a:spAutoFit/>
          </a:bodyPr>
          <a:p>
            <a:pPr indent="457200">
              <a:lnSpc>
                <a:spcPct val="130000"/>
              </a:lnSpc>
            </a:pPr>
            <a:r>
              <a:rPr lang="zh-CN" altLang="en-US"/>
              <a:t>或者点击【供应商结算单】去选择新建，两者无区别</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ïş1ídè"/>
          <p:cNvSpPr txBox="1"/>
          <p:nvPr/>
        </p:nvSpPr>
        <p:spPr>
          <a:xfrm>
            <a:off x="110431" y="618080"/>
            <a:ext cx="1981604" cy="389252"/>
          </a:xfrm>
          <a:prstGeom prst="rect">
            <a:avLst/>
          </a:prstGeom>
          <a:noFill/>
        </p:spPr>
        <p:txBody>
          <a:bodyPr wrap="square">
            <a:normAutofit/>
          </a:bodyPr>
          <a:lstStyle/>
          <a:p>
            <a:pPr algn="dist"/>
            <a:r>
              <a:rPr lang="zh-CN" altLang="en-US" dirty="0">
                <a:solidFill>
                  <a:schemeClr val="bg1"/>
                </a:solidFill>
                <a:cs typeface="+mn-ea"/>
                <a:sym typeface="+mn-lt"/>
              </a:rPr>
              <a:t>输入标题内容</a:t>
            </a:r>
            <a:endParaRPr lang="zh-CN" altLang="en-US" dirty="0">
              <a:solidFill>
                <a:schemeClr val="bg1"/>
              </a:solidFill>
              <a:cs typeface="+mn-ea"/>
              <a:sym typeface="+mn-lt"/>
            </a:endParaRPr>
          </a:p>
        </p:txBody>
      </p:sp>
      <p:grpSp>
        <p:nvGrpSpPr>
          <p:cNvPr id="44" name="组合 43"/>
          <p:cNvGrpSpPr/>
          <p:nvPr/>
        </p:nvGrpSpPr>
        <p:grpSpPr>
          <a:xfrm>
            <a:off x="925225" y="484441"/>
            <a:ext cx="11512319" cy="7057559"/>
            <a:chOff x="925225" y="484441"/>
            <a:chExt cx="11512319" cy="7057559"/>
          </a:xfrm>
        </p:grpSpPr>
        <p:sp>
          <p:nvSpPr>
            <p:cNvPr id="45" name="矩形 44"/>
            <p:cNvSpPr/>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46"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7"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8"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9" name="矩形: 圆角 4"/>
            <p:cNvSpPr/>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0"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grpSp>
        <p:nvGrpSpPr>
          <p:cNvPr id="12" name="组合 11"/>
          <p:cNvGrpSpPr/>
          <p:nvPr/>
        </p:nvGrpSpPr>
        <p:grpSpPr>
          <a:xfrm>
            <a:off x="0" y="273685"/>
            <a:ext cx="5025390" cy="462280"/>
            <a:chOff x="0" y="431"/>
            <a:chExt cx="7914" cy="728"/>
          </a:xfrm>
        </p:grpSpPr>
        <p:sp>
          <p:nvSpPr>
            <p:cNvPr id="13" name="TextBox 7"/>
            <p:cNvSpPr txBox="1"/>
            <p:nvPr>
              <p:custDataLst>
                <p:tags r:id="rId1"/>
              </p:custDataLst>
            </p:nvPr>
          </p:nvSpPr>
          <p:spPr>
            <a:xfrm>
              <a:off x="4157" y="446"/>
              <a:ext cx="3757" cy="713"/>
            </a:xfrm>
            <a:prstGeom prst="rect">
              <a:avLst/>
            </a:prstGeom>
            <a:noFill/>
            <a:ln>
              <a:solidFill>
                <a:schemeClr val="accent1"/>
              </a:solidFill>
              <a:prstDash val="sysDot"/>
            </a:ln>
          </p:spPr>
          <p:txBody>
            <a:bodyPr wrap="none" rtlCol="0">
              <a:noAutofit/>
            </a:bodyPr>
            <a:p>
              <a:pPr algn="l">
                <a:lnSpc>
                  <a:spcPct val="90000"/>
                </a:lnSpc>
              </a:pPr>
              <a:r>
                <a:rPr lang="zh-CN" sz="2800" b="1" dirty="0" smtClean="0">
                  <a:ln w="12700">
                    <a:solidFill>
                      <a:schemeClr val="bg1"/>
                    </a:solidFill>
                    <a:prstDash val="solid"/>
                  </a:ln>
                  <a:solidFill>
                    <a:schemeClr val="tx1">
                      <a:lumMod val="75000"/>
                      <a:lumOff val="25000"/>
                    </a:schemeClr>
                  </a:solidFill>
                  <a:cs typeface="+mn-ea"/>
                  <a:sym typeface="+mn-lt"/>
                </a:rPr>
                <a:t>供应商费用单</a:t>
              </a:r>
              <a:endParaRPr sz="2800" b="1" dirty="0" smtClean="0">
                <a:ln w="12700">
                  <a:solidFill>
                    <a:schemeClr val="bg1"/>
                  </a:solidFill>
                  <a:prstDash val="solid"/>
                </a:ln>
                <a:solidFill>
                  <a:schemeClr val="tx1">
                    <a:lumMod val="75000"/>
                    <a:lumOff val="25000"/>
                  </a:schemeClr>
                </a:solidFill>
                <a:cs typeface="+mn-ea"/>
                <a:sym typeface="+mn-lt"/>
              </a:endParaRPr>
            </a:p>
          </p:txBody>
        </p:sp>
        <p:grpSp>
          <p:nvGrpSpPr>
            <p:cNvPr id="14" name="组合 13"/>
            <p:cNvGrpSpPr/>
            <p:nvPr/>
          </p:nvGrpSpPr>
          <p:grpSpPr>
            <a:xfrm>
              <a:off x="0" y="431"/>
              <a:ext cx="4158" cy="728"/>
              <a:chOff x="0" y="836"/>
              <a:chExt cx="4158" cy="728"/>
            </a:xfrm>
          </p:grpSpPr>
          <p:sp>
            <p:nvSpPr>
              <p:cNvPr id="15" name="íṧlíḍè"/>
              <p:cNvSpPr/>
              <p:nvPr>
                <p:custDataLst>
                  <p:tags r:id="rId2"/>
                </p:custDataLst>
              </p:nvPr>
            </p:nvSpPr>
            <p:spPr bwMode="auto">
              <a:xfrm>
                <a:off x="0" y="836"/>
                <a:ext cx="4158" cy="728"/>
              </a:xfrm>
              <a:prstGeom prst="homePlate">
                <a:avLst>
                  <a:gd name="adj" fmla="val 0"/>
                </a:avLst>
              </a:prstGeom>
              <a:solidFill>
                <a:schemeClr val="accent1"/>
              </a:solidFill>
              <a:ln w="19050">
                <a:noFill/>
                <a:round/>
              </a:ln>
            </p:spPr>
            <p:txBody>
              <a:bodyPr anchor="ctr"/>
              <a:p>
                <a:pPr algn="ctr"/>
                <a:endParaRPr>
                  <a:cs typeface="+mn-ea"/>
                  <a:sym typeface="+mn-lt"/>
                </a:endParaRPr>
              </a:p>
            </p:txBody>
          </p:sp>
          <p:sp>
            <p:nvSpPr>
              <p:cNvPr id="16" name="ïş1ídè"/>
              <p:cNvSpPr txBox="1"/>
              <p:nvPr>
                <p:custDataLst>
                  <p:tags r:id="rId3"/>
                </p:custDataLst>
              </p:nvPr>
            </p:nvSpPr>
            <p:spPr>
              <a:xfrm>
                <a:off x="142" y="928"/>
                <a:ext cx="4015" cy="613"/>
              </a:xfrm>
              <a:prstGeom prst="rect">
                <a:avLst/>
              </a:prstGeom>
              <a:noFill/>
            </p:spPr>
            <p:txBody>
              <a:bodyPr wrap="square">
                <a:noAutofit/>
              </a:bodyPr>
              <a:p>
                <a:pPr algn="dist"/>
                <a:r>
                  <a:rPr lang="zh-CN" altLang="en-US" sz="2000" dirty="0">
                    <a:solidFill>
                      <a:schemeClr val="bg1"/>
                    </a:solidFill>
                    <a:cs typeface="+mn-ea"/>
                    <a:sym typeface="+mn-lt"/>
                  </a:rPr>
                  <a:t>采购、供应商结算</a:t>
                </a:r>
                <a:endParaRPr lang="zh-CN" altLang="en-US" sz="2000" dirty="0">
                  <a:solidFill>
                    <a:schemeClr val="bg1"/>
                  </a:solidFill>
                  <a:cs typeface="+mn-ea"/>
                  <a:sym typeface="+mn-lt"/>
                </a:endParaRPr>
              </a:p>
            </p:txBody>
          </p:sp>
        </p:grpSp>
      </p:grpSp>
      <p:pic>
        <p:nvPicPr>
          <p:cNvPr id="2" name="图片 1"/>
          <p:cNvPicPr>
            <a:picLocks noChangeAspect="1"/>
          </p:cNvPicPr>
          <p:nvPr/>
        </p:nvPicPr>
        <p:blipFill>
          <a:blip r:embed="rId4"/>
          <a:stretch>
            <a:fillRect/>
          </a:stretch>
        </p:blipFill>
        <p:spPr>
          <a:xfrm>
            <a:off x="5209540" y="1269365"/>
            <a:ext cx="6982460" cy="5588635"/>
          </a:xfrm>
          <a:prstGeom prst="rect">
            <a:avLst/>
          </a:prstGeom>
        </p:spPr>
      </p:pic>
      <p:sp>
        <p:nvSpPr>
          <p:cNvPr id="8" name="文本框 7"/>
          <p:cNvSpPr txBox="1"/>
          <p:nvPr/>
        </p:nvSpPr>
        <p:spPr>
          <a:xfrm>
            <a:off x="593725" y="1617345"/>
            <a:ext cx="4064000" cy="922020"/>
          </a:xfrm>
          <a:prstGeom prst="rect">
            <a:avLst/>
          </a:prstGeom>
          <a:noFill/>
        </p:spPr>
        <p:txBody>
          <a:bodyPr wrap="square" rtlCol="0">
            <a:spAutoFit/>
          </a:bodyPr>
          <a:p>
            <a:r>
              <a:rPr lang="zh-CN" altLang="en-US"/>
              <a:t>用途说明：商家与供应商之间的费用清单，收支方式有两种：应收款、应付款。</a:t>
            </a:r>
            <a:endParaRPr lang="zh-CN" altLang="en-US"/>
          </a:p>
        </p:txBody>
      </p:sp>
      <p:sp>
        <p:nvSpPr>
          <p:cNvPr id="9" name="文本框 8"/>
          <p:cNvSpPr txBox="1"/>
          <p:nvPr/>
        </p:nvSpPr>
        <p:spPr>
          <a:xfrm>
            <a:off x="675005" y="2956560"/>
            <a:ext cx="4064000" cy="368300"/>
          </a:xfrm>
          <a:prstGeom prst="rect">
            <a:avLst/>
          </a:prstGeom>
          <a:noFill/>
        </p:spPr>
        <p:txBody>
          <a:bodyPr wrap="square" rtlCol="0">
            <a:spAutoFit/>
          </a:bodyPr>
          <a:p>
            <a:r>
              <a:rPr lang="zh-CN" altLang="en-US"/>
              <a:t>例子：供应商向商家收取摊位费</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10302137" y="-1573827"/>
            <a:ext cx="2565484" cy="9586345"/>
            <a:chOff x="10302137" y="-1573827"/>
            <a:chExt cx="2565484" cy="9586345"/>
          </a:xfrm>
        </p:grpSpPr>
        <p:sp>
          <p:nvSpPr>
            <p:cNvPr id="16" name="任意多边形: 形状 1"/>
            <p:cNvSpPr/>
            <p:nvPr/>
          </p:nvSpPr>
          <p:spPr>
            <a:xfrm rot="2045644">
              <a:off x="10347621" y="5492518"/>
              <a:ext cx="2520000" cy="25200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8" name="文本框 17"/>
            <p:cNvSpPr txBox="1"/>
            <p:nvPr/>
          </p:nvSpPr>
          <p:spPr>
            <a:xfrm rot="10800000">
              <a:off x="10302137" y="-1573827"/>
              <a:ext cx="1604211" cy="37702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3900" b="1" i="0" u="none" strike="noStrike" kern="1200" cap="none" spc="0" normalizeH="0" baseline="0" noProof="0" dirty="0">
                  <a:ln>
                    <a:noFill/>
                  </a:ln>
                  <a:solidFill>
                    <a:schemeClr val="accent1"/>
                  </a:solidFill>
                  <a:effectLst/>
                  <a:uLnTx/>
                  <a:uFillTx/>
                  <a:cs typeface="+mn-ea"/>
                  <a:sym typeface="+mn-lt"/>
                </a:rPr>
                <a:t>“</a:t>
              </a:r>
              <a:endParaRPr kumimoji="0" lang="en-US" altLang="zh-CN" sz="23900" b="1" i="0" u="none" strike="noStrike" kern="1200" cap="none" spc="0" normalizeH="0" baseline="0" noProof="0" dirty="0">
                <a:ln>
                  <a:noFill/>
                </a:ln>
                <a:solidFill>
                  <a:schemeClr val="accent1"/>
                </a:solidFill>
                <a:effectLst/>
                <a:uLnTx/>
                <a:uFillTx/>
                <a:cs typeface="+mn-ea"/>
                <a:sym typeface="+mn-lt"/>
              </a:endParaRPr>
            </a:p>
          </p:txBody>
        </p:sp>
      </p:grpSp>
      <p:sp>
        <p:nvSpPr>
          <p:cNvPr id="21" name="椭圆 20"/>
          <p:cNvSpPr/>
          <p:nvPr/>
        </p:nvSpPr>
        <p:spPr>
          <a:xfrm rot="20722132">
            <a:off x="504305" y="5571497"/>
            <a:ext cx="824923" cy="8249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2" name="椭圆 21"/>
          <p:cNvSpPr/>
          <p:nvPr/>
        </p:nvSpPr>
        <p:spPr>
          <a:xfrm rot="20722132">
            <a:off x="1044208" y="6021229"/>
            <a:ext cx="338559" cy="338559"/>
          </a:xfrm>
          <a:prstGeom prst="ellipse">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nvGrpSpPr>
          <p:cNvPr id="2" name="组合 1"/>
          <p:cNvGrpSpPr/>
          <p:nvPr/>
        </p:nvGrpSpPr>
        <p:grpSpPr>
          <a:xfrm>
            <a:off x="1925320" y="3429000"/>
            <a:ext cx="3962400" cy="1916430"/>
            <a:chOff x="2552" y="5163"/>
            <a:chExt cx="6240" cy="3018"/>
          </a:xfrm>
        </p:grpSpPr>
        <p:sp>
          <p:nvSpPr>
            <p:cNvPr id="24" name="矩形 8"/>
            <p:cNvSpPr/>
            <p:nvPr/>
          </p:nvSpPr>
          <p:spPr>
            <a:xfrm>
              <a:off x="2552" y="5163"/>
              <a:ext cx="5701" cy="1018"/>
            </a:xfrm>
            <a:prstGeom prst="rect">
              <a:avLst/>
            </a:prstGeom>
          </p:spPr>
          <p:txBody>
            <a:bodyPr wrap="square">
              <a:spAutoFit/>
            </a:bodyPr>
            <a:lstStyle/>
            <a:p>
              <a:pPr algn="dist"/>
              <a:r>
                <a:rPr lang="zh-CN" altLang="en-US" sz="3600" b="1" dirty="0" smtClean="0"/>
                <a:t>美团团</a:t>
              </a:r>
              <a:r>
                <a:rPr lang="zh-CN" altLang="en-US" sz="3600" b="1" dirty="0" smtClean="0"/>
                <a:t>购券</a:t>
              </a:r>
              <a:endParaRPr kumimoji="1" lang="zh-CN" altLang="en-US" sz="3600" b="1" spc="600" dirty="0">
                <a:solidFill>
                  <a:schemeClr val="tx1">
                    <a:lumMod val="65000"/>
                    <a:lumOff val="35000"/>
                  </a:schemeClr>
                </a:solidFill>
                <a:cs typeface="+mn-ea"/>
                <a:sym typeface="+mn-lt"/>
              </a:endParaRPr>
            </a:p>
          </p:txBody>
        </p:sp>
        <p:sp>
          <p:nvSpPr>
            <p:cNvPr id="26" name="TextBox 24"/>
            <p:cNvSpPr txBox="1"/>
            <p:nvPr/>
          </p:nvSpPr>
          <p:spPr>
            <a:xfrm>
              <a:off x="2552" y="6359"/>
              <a:ext cx="6240" cy="1822"/>
            </a:xfrm>
            <a:prstGeom prst="rect">
              <a:avLst/>
            </a:prstGeom>
            <a:noFill/>
          </p:spPr>
          <p:txBody>
            <a:bodyPr wrap="square" lIns="91423" tIns="45712" rIns="91423" bIns="45712" rtlCol="0">
              <a:spAutoFit/>
            </a:bodyPr>
            <a:lstStyle/>
            <a:p>
              <a:pPr lvl="0" defTabSz="1217930">
                <a:lnSpc>
                  <a:spcPct val="150000"/>
                </a:lnSpc>
                <a:defRPr/>
              </a:pPr>
              <a:r>
                <a:rPr lang="zh-CN" altLang="en-US" sz="1600" dirty="0" smtClean="0"/>
                <a:t>“美团团购券是</a:t>
              </a:r>
              <a:r>
                <a:rPr lang="zh-CN" altLang="en-US" sz="1600" dirty="0" smtClean="0"/>
                <a:t>指一种优惠券</a:t>
              </a:r>
              <a:r>
                <a:rPr lang="zh-CN" altLang="en-US" sz="1600" dirty="0" smtClean="0"/>
                <a:t>，用户在美团平台，购买</a:t>
              </a:r>
              <a:r>
                <a:rPr lang="zh-CN" altLang="en-US" sz="1600" dirty="0" smtClean="0"/>
                <a:t>优惠券后，可以到指定的商家门店进行消费。</a:t>
              </a:r>
              <a:endParaRPr kumimoji="0" lang="zh-CN" altLang="en-US" sz="1600" b="0" i="0" u="none" strike="noStrike" kern="1200" cap="none" spc="0" normalizeH="0" baseline="0" noProof="0" dirty="0">
                <a:ln>
                  <a:noFill/>
                </a:ln>
                <a:solidFill>
                  <a:schemeClr val="bg1">
                    <a:lumMod val="50000"/>
                  </a:schemeClr>
                </a:solidFill>
                <a:effectLst/>
                <a:uLnTx/>
                <a:uFillTx/>
                <a:cs typeface="+mn-ea"/>
                <a:sym typeface="+mn-lt"/>
              </a:endParaRPr>
            </a:p>
          </p:txBody>
        </p:sp>
      </p:grpSp>
      <p:pic>
        <p:nvPicPr>
          <p:cNvPr id="28" name="Picture 2" descr="C:\Users\Administrator\Desktop\微信图片_20230601102421.jpg"/>
          <p:cNvPicPr>
            <a:picLocks noChangeAspect="1" noChangeArrowheads="1"/>
          </p:cNvPicPr>
          <p:nvPr/>
        </p:nvPicPr>
        <p:blipFill>
          <a:blip r:embed="rId1" cstate="print"/>
          <a:srcRect/>
          <a:stretch>
            <a:fillRect/>
          </a:stretch>
        </p:blipFill>
        <p:spPr bwMode="auto">
          <a:xfrm>
            <a:off x="6311900" y="405765"/>
            <a:ext cx="2951480" cy="5904230"/>
          </a:xfrm>
          <a:prstGeom prst="rect">
            <a:avLst/>
          </a:prstGeom>
          <a:noFill/>
        </p:spPr>
      </p:pic>
      <p:grpSp>
        <p:nvGrpSpPr>
          <p:cNvPr id="35" name="组合 34"/>
          <p:cNvGrpSpPr/>
          <p:nvPr/>
        </p:nvGrpSpPr>
        <p:grpSpPr>
          <a:xfrm rot="15433288">
            <a:off x="1851478" y="336570"/>
            <a:ext cx="2611131" cy="2717764"/>
            <a:chOff x="4297364" y="903288"/>
            <a:chExt cx="2946834" cy="3067178"/>
          </a:xfrm>
          <a:solidFill>
            <a:schemeClr val="accent1">
              <a:alpha val="13000"/>
            </a:schemeClr>
          </a:solidFill>
        </p:grpSpPr>
        <p:sp>
          <p:nvSpPr>
            <p:cNvPr id="36"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8"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9"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41" name="文本框 22"/>
          <p:cNvSpPr txBox="1"/>
          <p:nvPr/>
        </p:nvSpPr>
        <p:spPr>
          <a:xfrm>
            <a:off x="2650630" y="1085851"/>
            <a:ext cx="1310640" cy="1198880"/>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0" normalizeH="0" baseline="0" noProof="0" dirty="0">
                <a:ln>
                  <a:noFill/>
                </a:ln>
                <a:solidFill>
                  <a:schemeClr val="accent1"/>
                </a:solidFill>
                <a:effectLst/>
                <a:uLnTx/>
                <a:uFillTx/>
                <a:cs typeface="+mn-ea"/>
                <a:sym typeface="+mn-lt"/>
              </a:rPr>
              <a:t>02</a:t>
            </a:r>
            <a:endParaRPr kumimoji="0" lang="zh-CN" altLang="en-US" sz="7200" b="1" i="0" u="none" strike="noStrike" kern="1200" cap="none" spc="0" normalizeH="0" baseline="0" noProof="0" dirty="0">
              <a:ln>
                <a:noFill/>
              </a:ln>
              <a:solidFill>
                <a:schemeClr val="accent1"/>
              </a:solidFill>
              <a:effectLst/>
              <a:uLnTx/>
              <a:uFillTx/>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2000"/>
                                        <p:tgtEl>
                                          <p:spTgt spid="35"/>
                                        </p:tgtEl>
                                      </p:cBhvr>
                                    </p:animEffect>
                                  </p:childTnLst>
                                </p:cTn>
                              </p:par>
                            </p:childTnLst>
                          </p:cTn>
                        </p:par>
                        <p:par>
                          <p:cTn id="8" fill="hold">
                            <p:stCondLst>
                              <p:cond delay="3000"/>
                            </p:stCondLst>
                            <p:childTnLst>
                              <p:par>
                                <p:cTn id="9" presetID="42"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anim calcmode="lin" valueType="num">
                                      <p:cBhvr>
                                        <p:cTn id="12" dur="500" fill="hold"/>
                                        <p:tgtEl>
                                          <p:spTgt spid="41"/>
                                        </p:tgtEl>
                                        <p:attrNameLst>
                                          <p:attrName>ppt_x</p:attrName>
                                        </p:attrNameLst>
                                      </p:cBhvr>
                                      <p:tavLst>
                                        <p:tav tm="0">
                                          <p:val>
                                            <p:strVal val="#ppt_x"/>
                                          </p:val>
                                        </p:tav>
                                        <p:tav tm="100000">
                                          <p:val>
                                            <p:strVal val="#ppt_x"/>
                                          </p:val>
                                        </p:tav>
                                      </p:tavLst>
                                    </p:anim>
                                    <p:anim calcmode="lin" valueType="num">
                                      <p:cBhvr>
                                        <p:cTn id="13" dur="5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84"/>
          <p:cNvSpPr/>
          <p:nvPr/>
        </p:nvSpPr>
        <p:spPr>
          <a:xfrm>
            <a:off x="12051031" y="1139117"/>
            <a:ext cx="140676" cy="1397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grpSp>
        <p:nvGrpSpPr>
          <p:cNvPr id="80" name="组合 79"/>
          <p:cNvGrpSpPr/>
          <p:nvPr/>
        </p:nvGrpSpPr>
        <p:grpSpPr>
          <a:xfrm rot="15433288">
            <a:off x="2263239" y="-2015697"/>
            <a:ext cx="8481704" cy="9397093"/>
            <a:chOff x="4297364" y="903288"/>
            <a:chExt cx="2946834" cy="3067178"/>
          </a:xfrm>
          <a:solidFill>
            <a:schemeClr val="bg1">
              <a:lumMod val="65000"/>
              <a:alpha val="3000"/>
            </a:schemeClr>
          </a:solidFill>
        </p:grpSpPr>
        <p:sp>
          <p:nvSpPr>
            <p:cNvPr id="81"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83"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84"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86" name="TextBox 15"/>
          <p:cNvSpPr txBox="1"/>
          <p:nvPr/>
        </p:nvSpPr>
        <p:spPr>
          <a:xfrm>
            <a:off x="8464789" y="3362995"/>
            <a:ext cx="2530907" cy="860206"/>
          </a:xfrm>
          <a:prstGeom prst="rect">
            <a:avLst/>
          </a:prstGeom>
          <a:noFill/>
        </p:spPr>
        <p:txBody>
          <a:bodyPr wrap="square" lIns="94075" tIns="47039" rIns="94075" bIns="47039" rtlCol="0">
            <a:spAutoFit/>
          </a:bodyPr>
          <a:lstStyle/>
          <a:p>
            <a:pPr algn="just">
              <a:lnSpc>
                <a:spcPct val="150000"/>
              </a:lnSpc>
            </a:pPr>
            <a:r>
              <a:rPr lang="zh-CN" altLang="en-US" sz="1105" dirty="0" smtClean="0">
                <a:cs typeface="+mn-ea"/>
                <a:sym typeface="+mn-lt"/>
              </a:rPr>
              <a:t>操作方法：云后台网店</a:t>
            </a:r>
            <a:r>
              <a:rPr lang="en-US" altLang="zh-CN" sz="1105" dirty="0" smtClean="0">
                <a:cs typeface="+mn-ea"/>
                <a:sym typeface="+mn-lt"/>
              </a:rPr>
              <a:t>—</a:t>
            </a:r>
            <a:r>
              <a:rPr lang="zh-CN" altLang="en-US" sz="1105" dirty="0" smtClean="0">
                <a:cs typeface="+mn-ea"/>
                <a:sym typeface="+mn-lt"/>
              </a:rPr>
              <a:t>美团饿了么</a:t>
            </a:r>
            <a:r>
              <a:rPr lang="en-US" altLang="zh-CN" sz="1105" dirty="0" smtClean="0">
                <a:cs typeface="+mn-ea"/>
                <a:sym typeface="+mn-lt"/>
              </a:rPr>
              <a:t>——</a:t>
            </a:r>
            <a:r>
              <a:rPr lang="zh-CN" altLang="en-US" sz="1105" dirty="0" smtClean="0">
                <a:cs typeface="+mn-ea"/>
                <a:sym typeface="+mn-lt"/>
              </a:rPr>
              <a:t>美团团购，点击进行绑定，点击后会跳转到美团平台</a:t>
            </a:r>
            <a:endParaRPr lang="zh-CN" altLang="en-US" sz="1105" dirty="0">
              <a:cs typeface="+mn-ea"/>
              <a:sym typeface="+mn-lt"/>
            </a:endParaRPr>
          </a:p>
        </p:txBody>
      </p:sp>
      <p:sp>
        <p:nvSpPr>
          <p:cNvPr id="20" name="矩形 19"/>
          <p:cNvSpPr/>
          <p:nvPr/>
        </p:nvSpPr>
        <p:spPr>
          <a:xfrm>
            <a:off x="8314015" y="2815709"/>
            <a:ext cx="3877985" cy="369332"/>
          </a:xfrm>
          <a:prstGeom prst="rect">
            <a:avLst/>
          </a:prstGeom>
        </p:spPr>
        <p:txBody>
          <a:bodyPr wrap="none">
            <a:spAutoFit/>
          </a:bodyPr>
          <a:lstStyle/>
          <a:p>
            <a:r>
              <a:rPr lang="zh-CN" altLang="en-US" dirty="0" smtClean="0"/>
              <a:t>云</a:t>
            </a:r>
            <a:r>
              <a:rPr lang="zh-CN" altLang="en-US" dirty="0" smtClean="0"/>
              <a:t>收银云后台绑定</a:t>
            </a:r>
            <a:r>
              <a:rPr lang="en-US" altLang="zh-CN" dirty="0" smtClean="0"/>
              <a:t>【</a:t>
            </a:r>
            <a:r>
              <a:rPr lang="zh-CN" altLang="en-US" dirty="0" smtClean="0"/>
              <a:t>美团团购店铺</a:t>
            </a:r>
            <a:r>
              <a:rPr lang="en-US" altLang="zh-CN" dirty="0" smtClean="0"/>
              <a:t>】</a:t>
            </a:r>
            <a:endParaRPr lang="en-US" altLang="zh-CN" dirty="0"/>
          </a:p>
        </p:txBody>
      </p:sp>
      <p:pic>
        <p:nvPicPr>
          <p:cNvPr id="2050" name="Picture 2" descr="C:\Users\Administrator\Desktop\0870ceb26f334249afecbe9f9503118e.png"/>
          <p:cNvPicPr>
            <a:picLocks noChangeAspect="1" noChangeArrowheads="1"/>
          </p:cNvPicPr>
          <p:nvPr/>
        </p:nvPicPr>
        <p:blipFill>
          <a:blip r:embed="rId1"/>
          <a:srcRect/>
          <a:stretch>
            <a:fillRect/>
          </a:stretch>
        </p:blipFill>
        <p:spPr bwMode="auto">
          <a:xfrm>
            <a:off x="985837" y="1822177"/>
            <a:ext cx="7110413" cy="4039225"/>
          </a:xfrm>
          <a:prstGeom prst="rect">
            <a:avLst/>
          </a:prstGeom>
          <a:noFill/>
        </p:spPr>
      </p:pic>
      <p:sp>
        <p:nvSpPr>
          <p:cNvPr id="35" name="矩形 34"/>
          <p:cNvSpPr/>
          <p:nvPr/>
        </p:nvSpPr>
        <p:spPr>
          <a:xfrm>
            <a:off x="10995660" y="617855"/>
            <a:ext cx="563245" cy="578485"/>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36"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7"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8"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9" name="矩形: 圆角 4"/>
          <p:cNvSpPr/>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3"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nvGrpSpPr>
          <p:cNvPr id="6" name="组合 5"/>
          <p:cNvGrpSpPr/>
          <p:nvPr/>
        </p:nvGrpSpPr>
        <p:grpSpPr>
          <a:xfrm>
            <a:off x="0" y="273685"/>
            <a:ext cx="5560060" cy="462280"/>
            <a:chOff x="0" y="431"/>
            <a:chExt cx="8756" cy="728"/>
          </a:xfrm>
        </p:grpSpPr>
        <p:sp>
          <p:nvSpPr>
            <p:cNvPr id="41" name="TextBox 7"/>
            <p:cNvSpPr txBox="1"/>
            <p:nvPr/>
          </p:nvSpPr>
          <p:spPr>
            <a:xfrm>
              <a:off x="3295" y="438"/>
              <a:ext cx="5461" cy="713"/>
            </a:xfrm>
            <a:prstGeom prst="rect">
              <a:avLst/>
            </a:prstGeom>
            <a:noFill/>
            <a:ln>
              <a:solidFill>
                <a:schemeClr val="accent1"/>
              </a:solidFill>
              <a:prstDash val="sysDot"/>
            </a:ln>
          </p:spPr>
          <p:txBody>
            <a:bodyPr wrap="none" rtlCol="0">
              <a:noAutofit/>
            </a:bodyPr>
            <a:lstStyle/>
            <a:p>
              <a:pPr>
                <a:lnSpc>
                  <a:spcPct val="90000"/>
                </a:lnSpc>
              </a:pPr>
              <a:r>
                <a:rPr lang="zh-CN" altLang="en-US" sz="2800" b="1" dirty="0" smtClean="0">
                  <a:ln w="12700">
                    <a:solidFill>
                      <a:schemeClr val="bg1"/>
                    </a:solidFill>
                    <a:prstDash val="solid"/>
                  </a:ln>
                  <a:solidFill>
                    <a:schemeClr val="tx1">
                      <a:lumMod val="75000"/>
                      <a:lumOff val="25000"/>
                    </a:schemeClr>
                  </a:solidFill>
                  <a:cs typeface="+mn-ea"/>
                  <a:sym typeface="+mn-lt"/>
                </a:rPr>
                <a:t>第一步：关联云后台</a:t>
              </a:r>
              <a:endParaRPr lang="zh-CN" altLang="en-US" sz="2800" b="1" dirty="0" smtClean="0">
                <a:ln w="12700">
                  <a:solidFill>
                    <a:schemeClr val="bg1"/>
                  </a:solidFill>
                  <a:prstDash val="solid"/>
                </a:ln>
                <a:solidFill>
                  <a:schemeClr val="tx1">
                    <a:lumMod val="75000"/>
                    <a:lumOff val="25000"/>
                  </a:schemeClr>
                </a:solidFill>
                <a:cs typeface="+mn-ea"/>
                <a:sym typeface="+mn-lt"/>
              </a:endParaRPr>
            </a:p>
          </p:txBody>
        </p:sp>
        <p:grpSp>
          <p:nvGrpSpPr>
            <p:cNvPr id="3" name="组合 2"/>
            <p:cNvGrpSpPr/>
            <p:nvPr/>
          </p:nvGrpSpPr>
          <p:grpSpPr>
            <a:xfrm>
              <a:off x="0" y="431"/>
              <a:ext cx="3295" cy="728"/>
              <a:chOff x="0" y="836"/>
              <a:chExt cx="3295" cy="728"/>
            </a:xfrm>
          </p:grpSpPr>
          <p:sp>
            <p:nvSpPr>
              <p:cNvPr id="2" name="íṧlíḍè"/>
              <p:cNvSpPr/>
              <p:nvPr>
                <p:custDataLst>
                  <p:tags r:id="rId2"/>
                </p:custDataLst>
              </p:nvPr>
            </p:nvSpPr>
            <p:spPr bwMode="auto">
              <a:xfrm>
                <a:off x="0" y="836"/>
                <a:ext cx="3295" cy="728"/>
              </a:xfrm>
              <a:prstGeom prst="homePlate">
                <a:avLst>
                  <a:gd name="adj" fmla="val 0"/>
                </a:avLst>
              </a:prstGeom>
              <a:solidFill>
                <a:schemeClr val="accent1"/>
              </a:solidFill>
              <a:ln w="19050">
                <a:noFill/>
                <a:round/>
              </a:ln>
            </p:spPr>
            <p:txBody>
              <a:bodyPr anchor="ctr"/>
              <a:p>
                <a:pPr algn="ctr"/>
                <a:endParaRPr>
                  <a:cs typeface="+mn-ea"/>
                  <a:sym typeface="+mn-lt"/>
                </a:endParaRPr>
              </a:p>
            </p:txBody>
          </p:sp>
          <p:sp>
            <p:nvSpPr>
              <p:cNvPr id="4" name="ïş1ídè"/>
              <p:cNvSpPr txBox="1"/>
              <p:nvPr>
                <p:custDataLst>
                  <p:tags r:id="rId3"/>
                </p:custDataLst>
              </p:nvPr>
            </p:nvSpPr>
            <p:spPr>
              <a:xfrm>
                <a:off x="142" y="928"/>
                <a:ext cx="3121" cy="613"/>
              </a:xfrm>
              <a:prstGeom prst="rect">
                <a:avLst/>
              </a:prstGeom>
              <a:noFill/>
            </p:spPr>
            <p:txBody>
              <a:bodyPr wrap="square">
                <a:noAutofit/>
              </a:bodyPr>
              <a:p>
                <a:pPr algn="dist"/>
                <a:r>
                  <a:rPr lang="zh-CN" altLang="en-US" sz="2000" dirty="0">
                    <a:solidFill>
                      <a:schemeClr val="bg1"/>
                    </a:solidFill>
                    <a:cs typeface="+mn-ea"/>
                    <a:sym typeface="+mn-lt"/>
                  </a:rPr>
                  <a:t>美团团购卷</a:t>
                </a:r>
                <a:endParaRPr lang="zh-CN" altLang="en-US" sz="2000" dirty="0">
                  <a:solidFill>
                    <a:schemeClr val="bg1"/>
                  </a:solidFill>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0-#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par>
                                <p:cTn id="9" presetID="21" presetClass="entr" presetSubtype="1" fill="hold" nodeType="withEffect">
                                  <p:stCondLst>
                                    <p:cond delay="1000"/>
                                  </p:stCondLst>
                                  <p:childTnLst>
                                    <p:set>
                                      <p:cBhvr>
                                        <p:cTn id="10" dur="1" fill="hold">
                                          <p:stCondLst>
                                            <p:cond delay="0"/>
                                          </p:stCondLst>
                                        </p:cTn>
                                        <p:tgtEl>
                                          <p:spTgt spid="80"/>
                                        </p:tgtEl>
                                        <p:attrNameLst>
                                          <p:attrName>style.visibility</p:attrName>
                                        </p:attrNameLst>
                                      </p:cBhvr>
                                      <p:to>
                                        <p:strVal val="visible"/>
                                      </p:to>
                                    </p:set>
                                    <p:animEffect transition="in" filter="wheel(1)">
                                      <p:cBhvr>
                                        <p:cTn id="11" dur="2000"/>
                                        <p:tgtEl>
                                          <p:spTgt spid="8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wipe(left)">
                                      <p:cBhvr>
                                        <p:cTn id="15"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bldLvl="0" animBg="1"/>
      <p:bldP spid="8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rot="15433288">
            <a:off x="2244189" y="-1939496"/>
            <a:ext cx="8481704" cy="9397093"/>
            <a:chOff x="4297364" y="903288"/>
            <a:chExt cx="2946834" cy="3067178"/>
          </a:xfrm>
          <a:solidFill>
            <a:schemeClr val="bg1">
              <a:lumMod val="65000"/>
              <a:alpha val="3000"/>
            </a:schemeClr>
          </a:solidFill>
        </p:grpSpPr>
        <p:sp>
          <p:nvSpPr>
            <p:cNvPr id="38"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9"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40"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43" name="ïş1ídè"/>
          <p:cNvSpPr txBox="1"/>
          <p:nvPr/>
        </p:nvSpPr>
        <p:spPr>
          <a:xfrm>
            <a:off x="110431" y="618080"/>
            <a:ext cx="1981604" cy="389252"/>
          </a:xfrm>
          <a:prstGeom prst="rect">
            <a:avLst/>
          </a:prstGeom>
          <a:noFill/>
        </p:spPr>
        <p:txBody>
          <a:bodyPr wrap="square">
            <a:normAutofit/>
          </a:bodyPr>
          <a:lstStyle/>
          <a:p>
            <a:pPr algn="dist"/>
            <a:endParaRPr lang="zh-CN" altLang="en-US" dirty="0">
              <a:solidFill>
                <a:schemeClr val="bg1"/>
              </a:solidFill>
              <a:cs typeface="+mn-ea"/>
              <a:sym typeface="+mn-lt"/>
            </a:endParaRPr>
          </a:p>
        </p:txBody>
      </p:sp>
      <p:grpSp>
        <p:nvGrpSpPr>
          <p:cNvPr id="44" name="组合 43"/>
          <p:cNvGrpSpPr/>
          <p:nvPr/>
        </p:nvGrpSpPr>
        <p:grpSpPr>
          <a:xfrm>
            <a:off x="925225" y="484441"/>
            <a:ext cx="11512319" cy="7057559"/>
            <a:chOff x="925225" y="484441"/>
            <a:chExt cx="11512319" cy="7057559"/>
          </a:xfrm>
        </p:grpSpPr>
        <p:sp>
          <p:nvSpPr>
            <p:cNvPr id="45" name="矩形 44"/>
            <p:cNvSpPr/>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46"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7"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8"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9" name="矩形: 圆角 4"/>
            <p:cNvSpPr/>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0"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pic>
        <p:nvPicPr>
          <p:cNvPr id="32" name="Picture 6"/>
          <p:cNvPicPr>
            <a:picLocks noChangeAspect="1" noChangeArrowheads="1"/>
          </p:cNvPicPr>
          <p:nvPr/>
        </p:nvPicPr>
        <p:blipFill>
          <a:blip r:embed="rId1"/>
          <a:srcRect/>
          <a:stretch>
            <a:fillRect/>
          </a:stretch>
        </p:blipFill>
        <p:spPr bwMode="auto">
          <a:xfrm>
            <a:off x="509588" y="1852613"/>
            <a:ext cx="3190875" cy="2733675"/>
          </a:xfrm>
          <a:prstGeom prst="rect">
            <a:avLst/>
          </a:prstGeom>
          <a:noFill/>
          <a:ln w="9525">
            <a:noFill/>
            <a:miter lim="800000"/>
            <a:headEnd/>
            <a:tailEnd/>
          </a:ln>
          <a:effectLst/>
        </p:spPr>
      </p:pic>
      <p:pic>
        <p:nvPicPr>
          <p:cNvPr id="33" name="Picture 7"/>
          <p:cNvPicPr>
            <a:picLocks noChangeAspect="1" noChangeArrowheads="1"/>
          </p:cNvPicPr>
          <p:nvPr/>
        </p:nvPicPr>
        <p:blipFill>
          <a:blip r:embed="rId2"/>
          <a:srcRect/>
          <a:stretch>
            <a:fillRect/>
          </a:stretch>
        </p:blipFill>
        <p:spPr bwMode="auto">
          <a:xfrm>
            <a:off x="3725863" y="1843088"/>
            <a:ext cx="5147904" cy="2700337"/>
          </a:xfrm>
          <a:prstGeom prst="rect">
            <a:avLst/>
          </a:prstGeom>
          <a:noFill/>
          <a:ln w="9525">
            <a:noFill/>
            <a:miter lim="800000"/>
            <a:headEnd/>
            <a:tailEnd/>
          </a:ln>
          <a:effectLst/>
        </p:spPr>
      </p:pic>
      <p:sp>
        <p:nvSpPr>
          <p:cNvPr id="34" name="矩形 33"/>
          <p:cNvSpPr/>
          <p:nvPr/>
        </p:nvSpPr>
        <p:spPr>
          <a:xfrm>
            <a:off x="3075265" y="5225534"/>
            <a:ext cx="5955476" cy="369332"/>
          </a:xfrm>
          <a:prstGeom prst="rect">
            <a:avLst/>
          </a:prstGeom>
        </p:spPr>
        <p:txBody>
          <a:bodyPr wrap="none">
            <a:spAutoFit/>
          </a:bodyPr>
          <a:lstStyle/>
          <a:p>
            <a:r>
              <a:rPr lang="zh-CN" altLang="en-US" dirty="0" smtClean="0"/>
              <a:t>登录美团后台，选择你要绑定的店铺，绑定成功会有提示</a:t>
            </a:r>
            <a:endParaRPr lang="en-US" altLang="zh-CN" dirty="0"/>
          </a:p>
        </p:txBody>
      </p:sp>
      <p:pic>
        <p:nvPicPr>
          <p:cNvPr id="35" name="Picture 2"/>
          <p:cNvPicPr>
            <a:picLocks noChangeAspect="1" noChangeArrowheads="1"/>
          </p:cNvPicPr>
          <p:nvPr/>
        </p:nvPicPr>
        <p:blipFill>
          <a:blip r:embed="rId3"/>
          <a:srcRect/>
          <a:stretch>
            <a:fillRect/>
          </a:stretch>
        </p:blipFill>
        <p:spPr bwMode="auto">
          <a:xfrm>
            <a:off x="8896350" y="1860723"/>
            <a:ext cx="3076575" cy="2653969"/>
          </a:xfrm>
          <a:prstGeom prst="rect">
            <a:avLst/>
          </a:prstGeom>
          <a:noFill/>
          <a:ln w="9525">
            <a:noFill/>
            <a:miter lim="800000"/>
            <a:headEnd/>
            <a:tailEnd/>
          </a:ln>
          <a:effectLst/>
        </p:spPr>
      </p:pic>
      <p:sp>
        <p:nvSpPr>
          <p:cNvPr id="59" name="Rectangle 84"/>
          <p:cNvSpPr/>
          <p:nvPr/>
        </p:nvSpPr>
        <p:spPr>
          <a:xfrm>
            <a:off x="1" y="797487"/>
            <a:ext cx="140676" cy="1397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grpSp>
        <p:nvGrpSpPr>
          <p:cNvPr id="6" name="组合 5"/>
          <p:cNvGrpSpPr/>
          <p:nvPr/>
        </p:nvGrpSpPr>
        <p:grpSpPr>
          <a:xfrm>
            <a:off x="0" y="273685"/>
            <a:ext cx="8992235" cy="462280"/>
            <a:chOff x="0" y="431"/>
            <a:chExt cx="14161" cy="728"/>
          </a:xfrm>
        </p:grpSpPr>
        <p:sp>
          <p:nvSpPr>
            <p:cNvPr id="5" name="TextBox 7"/>
            <p:cNvSpPr txBox="1"/>
            <p:nvPr>
              <p:custDataLst>
                <p:tags r:id="rId4"/>
              </p:custDataLst>
            </p:nvPr>
          </p:nvSpPr>
          <p:spPr>
            <a:xfrm>
              <a:off x="3295" y="438"/>
              <a:ext cx="10866" cy="713"/>
            </a:xfrm>
            <a:prstGeom prst="rect">
              <a:avLst/>
            </a:prstGeom>
            <a:noFill/>
            <a:ln>
              <a:solidFill>
                <a:schemeClr val="accent1"/>
              </a:solidFill>
              <a:prstDash val="sysDot"/>
            </a:ln>
          </p:spPr>
          <p:txBody>
            <a:bodyPr wrap="none" rtlCol="0">
              <a:noAutofit/>
            </a:bodyPr>
            <a:p>
              <a:pPr algn="l">
                <a:lnSpc>
                  <a:spcPct val="90000"/>
                </a:lnSpc>
              </a:pPr>
              <a:r>
                <a:rPr sz="2800" b="1" dirty="0" smtClean="0">
                  <a:ln w="12700">
                    <a:solidFill>
                      <a:schemeClr val="bg1"/>
                    </a:solidFill>
                    <a:prstDash val="solid"/>
                  </a:ln>
                  <a:solidFill>
                    <a:schemeClr val="tx1">
                      <a:lumMod val="75000"/>
                      <a:lumOff val="25000"/>
                    </a:schemeClr>
                  </a:solidFill>
                  <a:cs typeface="+mn-ea"/>
                  <a:sym typeface="+mn-lt"/>
                </a:rPr>
                <a:t>第二步</a:t>
              </a:r>
              <a:r>
                <a:rPr lang="zh-CN" sz="2800" b="1" dirty="0" smtClean="0">
                  <a:ln w="12700">
                    <a:solidFill>
                      <a:schemeClr val="bg1"/>
                    </a:solidFill>
                    <a:prstDash val="solid"/>
                  </a:ln>
                  <a:solidFill>
                    <a:schemeClr val="tx1">
                      <a:lumMod val="75000"/>
                      <a:lumOff val="25000"/>
                    </a:schemeClr>
                  </a:solidFill>
                  <a:cs typeface="+mn-ea"/>
                  <a:sym typeface="+mn-lt"/>
                </a:rPr>
                <a:t>：</a:t>
              </a:r>
              <a:r>
                <a:rPr sz="2800" b="1" dirty="0" smtClean="0">
                  <a:ln w="12700">
                    <a:solidFill>
                      <a:schemeClr val="bg1"/>
                    </a:solidFill>
                    <a:prstDash val="solid"/>
                  </a:ln>
                  <a:solidFill>
                    <a:schemeClr val="tx1">
                      <a:lumMod val="75000"/>
                      <a:lumOff val="25000"/>
                    </a:schemeClr>
                  </a:solidFill>
                  <a:cs typeface="+mn-ea"/>
                  <a:sym typeface="+mn-lt"/>
                </a:rPr>
                <a:t>登录美团管家后台，选择关联店铺</a:t>
              </a:r>
              <a:endParaRPr sz="2800" b="1" dirty="0" smtClean="0">
                <a:ln w="12700">
                  <a:solidFill>
                    <a:schemeClr val="bg1"/>
                  </a:solidFill>
                  <a:prstDash val="solid"/>
                </a:ln>
                <a:solidFill>
                  <a:schemeClr val="tx1">
                    <a:lumMod val="75000"/>
                    <a:lumOff val="25000"/>
                  </a:schemeClr>
                </a:solidFill>
                <a:cs typeface="+mn-ea"/>
                <a:sym typeface="+mn-lt"/>
              </a:endParaRPr>
            </a:p>
          </p:txBody>
        </p:sp>
        <p:grpSp>
          <p:nvGrpSpPr>
            <p:cNvPr id="7" name="组合 6"/>
            <p:cNvGrpSpPr/>
            <p:nvPr/>
          </p:nvGrpSpPr>
          <p:grpSpPr>
            <a:xfrm>
              <a:off x="0" y="431"/>
              <a:ext cx="3295" cy="728"/>
              <a:chOff x="0" y="836"/>
              <a:chExt cx="3295" cy="728"/>
            </a:xfrm>
          </p:grpSpPr>
          <p:sp>
            <p:nvSpPr>
              <p:cNvPr id="8" name="íṧlíḍè"/>
              <p:cNvSpPr/>
              <p:nvPr>
                <p:custDataLst>
                  <p:tags r:id="rId5"/>
                </p:custDataLst>
              </p:nvPr>
            </p:nvSpPr>
            <p:spPr bwMode="auto">
              <a:xfrm>
                <a:off x="0" y="836"/>
                <a:ext cx="3295" cy="728"/>
              </a:xfrm>
              <a:prstGeom prst="homePlate">
                <a:avLst>
                  <a:gd name="adj" fmla="val 0"/>
                </a:avLst>
              </a:prstGeom>
              <a:solidFill>
                <a:schemeClr val="accent1"/>
              </a:solidFill>
              <a:ln w="19050">
                <a:noFill/>
                <a:round/>
              </a:ln>
            </p:spPr>
            <p:txBody>
              <a:bodyPr anchor="ctr"/>
              <a:p>
                <a:pPr algn="ctr"/>
                <a:endParaRPr>
                  <a:cs typeface="+mn-ea"/>
                  <a:sym typeface="+mn-lt"/>
                </a:endParaRPr>
              </a:p>
            </p:txBody>
          </p:sp>
          <p:sp>
            <p:nvSpPr>
              <p:cNvPr id="9" name="ïş1ídè"/>
              <p:cNvSpPr txBox="1"/>
              <p:nvPr>
                <p:custDataLst>
                  <p:tags r:id="rId6"/>
                </p:custDataLst>
              </p:nvPr>
            </p:nvSpPr>
            <p:spPr>
              <a:xfrm>
                <a:off x="142" y="928"/>
                <a:ext cx="3121" cy="613"/>
              </a:xfrm>
              <a:prstGeom prst="rect">
                <a:avLst/>
              </a:prstGeom>
              <a:noFill/>
            </p:spPr>
            <p:txBody>
              <a:bodyPr wrap="square">
                <a:noAutofit/>
              </a:bodyPr>
              <a:p>
                <a:pPr algn="dist"/>
                <a:r>
                  <a:rPr lang="zh-CN" altLang="en-US" sz="2000" dirty="0">
                    <a:solidFill>
                      <a:schemeClr val="bg1"/>
                    </a:solidFill>
                    <a:cs typeface="+mn-ea"/>
                    <a:sym typeface="+mn-lt"/>
                  </a:rPr>
                  <a:t>美团团购卷</a:t>
                </a:r>
                <a:endParaRPr lang="zh-CN" altLang="en-US" sz="2000" dirty="0">
                  <a:solidFill>
                    <a:schemeClr val="bg1"/>
                  </a:solidFill>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36"/>
                                        </p:tgtEl>
                                        <p:attrNameLst>
                                          <p:attrName>style.visibility</p:attrName>
                                        </p:attrNameLst>
                                      </p:cBhvr>
                                      <p:to>
                                        <p:strVal val="visible"/>
                                      </p:to>
                                    </p:set>
                                    <p:animEffect transition="in" filter="wheel(1)">
                                      <p:cBhvr>
                                        <p:cTn id="7" dur="2000"/>
                                        <p:tgtEl>
                                          <p:spTgt spid="36"/>
                                        </p:tgtEl>
                                      </p:cBhvr>
                                    </p:animEffect>
                                  </p:childTnLst>
                                </p:cTn>
                              </p:par>
                              <p:par>
                                <p:cTn id="8" presetID="2" presetClass="entr" presetSubtype="8" accel="40000" decel="4000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 calcmode="lin" valueType="num">
                                      <p:cBhvr additive="base">
                                        <p:cTn id="10" dur="1000" fill="hold"/>
                                        <p:tgtEl>
                                          <p:spTgt spid="59"/>
                                        </p:tgtEl>
                                        <p:attrNameLst>
                                          <p:attrName>ppt_x</p:attrName>
                                        </p:attrNameLst>
                                      </p:cBhvr>
                                      <p:tavLst>
                                        <p:tav tm="0">
                                          <p:val>
                                            <p:strVal val="0-#ppt_w/2"/>
                                          </p:val>
                                        </p:tav>
                                        <p:tav tm="100000">
                                          <p:val>
                                            <p:strVal val="#ppt_x"/>
                                          </p:val>
                                        </p:tav>
                                      </p:tavLst>
                                    </p:anim>
                                    <p:anim calcmode="lin" valueType="num">
                                      <p:cBhvr additive="base">
                                        <p:cTn id="11" dur="1000" fill="hold"/>
                                        <p:tgtEl>
                                          <p:spTgt spid="5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rot="15433288">
            <a:off x="2244189" y="-1939496"/>
            <a:ext cx="8481704" cy="9397093"/>
            <a:chOff x="4297364" y="903288"/>
            <a:chExt cx="2946834" cy="3067178"/>
          </a:xfrm>
          <a:solidFill>
            <a:schemeClr val="bg1">
              <a:lumMod val="65000"/>
              <a:alpha val="3000"/>
            </a:schemeClr>
          </a:solidFill>
        </p:grpSpPr>
        <p:sp>
          <p:nvSpPr>
            <p:cNvPr id="41"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43"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44"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7" name="TextBox 14"/>
          <p:cNvSpPr txBox="1"/>
          <p:nvPr/>
        </p:nvSpPr>
        <p:spPr>
          <a:xfrm>
            <a:off x="7543792" y="2087244"/>
            <a:ext cx="790254" cy="583565"/>
          </a:xfrm>
          <a:prstGeom prst="rect">
            <a:avLst/>
          </a:prstGeom>
          <a:noFill/>
        </p:spPr>
        <p:txBody>
          <a:bodyPr wrap="square" rtlCol="0">
            <a:spAutoFit/>
          </a:bodyPr>
          <a:lstStyle/>
          <a:p>
            <a:r>
              <a:rPr lang="en-US" sz="3200" dirty="0">
                <a:solidFill>
                  <a:schemeClr val="accent1"/>
                </a:solidFill>
                <a:cs typeface="+mn-ea"/>
                <a:sym typeface="+mn-lt"/>
              </a:rPr>
              <a:t>01</a:t>
            </a:r>
            <a:endParaRPr lang="en-US" sz="3200" dirty="0">
              <a:solidFill>
                <a:schemeClr val="accent1"/>
              </a:solidFill>
              <a:cs typeface="+mn-ea"/>
              <a:sym typeface="+mn-lt"/>
            </a:endParaRPr>
          </a:p>
        </p:txBody>
      </p:sp>
      <p:sp>
        <p:nvSpPr>
          <p:cNvPr id="28" name="TextBox 17"/>
          <p:cNvSpPr txBox="1"/>
          <p:nvPr/>
        </p:nvSpPr>
        <p:spPr>
          <a:xfrm>
            <a:off x="7543792" y="3397295"/>
            <a:ext cx="790254" cy="583565"/>
          </a:xfrm>
          <a:prstGeom prst="rect">
            <a:avLst/>
          </a:prstGeom>
          <a:noFill/>
        </p:spPr>
        <p:txBody>
          <a:bodyPr wrap="square" rtlCol="0">
            <a:spAutoFit/>
          </a:bodyPr>
          <a:lstStyle/>
          <a:p>
            <a:r>
              <a:rPr lang="en-US" sz="3200" dirty="0">
                <a:solidFill>
                  <a:schemeClr val="accent1"/>
                </a:solidFill>
                <a:cs typeface="+mn-ea"/>
                <a:sym typeface="+mn-lt"/>
              </a:rPr>
              <a:t>02</a:t>
            </a:r>
            <a:endParaRPr lang="en-US" sz="3200" dirty="0">
              <a:solidFill>
                <a:schemeClr val="accent1"/>
              </a:solidFill>
              <a:cs typeface="+mn-ea"/>
              <a:sym typeface="+mn-lt"/>
            </a:endParaRPr>
          </a:p>
        </p:txBody>
      </p:sp>
      <p:sp>
        <p:nvSpPr>
          <p:cNvPr id="29" name="TextBox 7"/>
          <p:cNvSpPr txBox="1"/>
          <p:nvPr/>
        </p:nvSpPr>
        <p:spPr>
          <a:xfrm>
            <a:off x="7876670" y="1221403"/>
            <a:ext cx="1402080" cy="583565"/>
          </a:xfrm>
          <a:prstGeom prst="rect">
            <a:avLst/>
          </a:prstGeom>
          <a:noFill/>
        </p:spPr>
        <p:txBody>
          <a:bodyPr wrap="none" rtlCol="0">
            <a:spAutoFit/>
          </a:bodyPr>
          <a:lstStyle/>
          <a:p>
            <a:pPr algn="l"/>
            <a:r>
              <a:rPr lang="zh-CN" altLang="en-US" sz="3200" dirty="0">
                <a:solidFill>
                  <a:schemeClr val="tx1">
                    <a:lumMod val="75000"/>
                    <a:lumOff val="25000"/>
                  </a:schemeClr>
                </a:solidFill>
                <a:cs typeface="+mn-ea"/>
                <a:sym typeface="+mn-lt"/>
              </a:rPr>
              <a:t>美团端</a:t>
            </a:r>
            <a:endParaRPr lang="zh-CN" altLang="en-US" sz="3200" dirty="0">
              <a:solidFill>
                <a:schemeClr val="tx1">
                  <a:lumMod val="75000"/>
                  <a:lumOff val="25000"/>
                </a:schemeClr>
              </a:solidFill>
              <a:cs typeface="+mn-ea"/>
              <a:sym typeface="+mn-lt"/>
            </a:endParaRPr>
          </a:p>
        </p:txBody>
      </p:sp>
      <p:sp>
        <p:nvSpPr>
          <p:cNvPr id="31" name="矩形 30"/>
          <p:cNvSpPr/>
          <p:nvPr/>
        </p:nvSpPr>
        <p:spPr>
          <a:xfrm>
            <a:off x="8334046" y="2518075"/>
            <a:ext cx="3577055" cy="602615"/>
          </a:xfrm>
          <a:prstGeom prst="rect">
            <a:avLst/>
          </a:prstGeom>
        </p:spPr>
        <p:txBody>
          <a:bodyPr wrap="square" lIns="91433" tIns="45716" rIns="91433" bIns="45716">
            <a:spAutoFit/>
          </a:bodyPr>
          <a:lstStyle/>
          <a:p>
            <a:pPr lvl="0" algn="l">
              <a:lnSpc>
                <a:spcPts val="2000"/>
              </a:lnSpc>
              <a:defRPr/>
            </a:pPr>
            <a:r>
              <a:rPr lang="zh-CN" altLang="en-US" sz="1200" dirty="0">
                <a:solidFill>
                  <a:schemeClr val="bg1">
                    <a:lumMod val="50000"/>
                  </a:schemeClr>
                </a:solidFill>
                <a:cs typeface="+mn-ea"/>
                <a:sym typeface="+mn-lt"/>
              </a:rPr>
              <a:t>https://e.dianping.com/app/merchant-platform</a:t>
            </a:r>
            <a:endParaRPr lang="zh-CN" altLang="en-US" sz="1200" dirty="0">
              <a:solidFill>
                <a:schemeClr val="bg1">
                  <a:lumMod val="50000"/>
                </a:schemeClr>
              </a:solidFill>
              <a:cs typeface="+mn-ea"/>
              <a:sym typeface="+mn-lt"/>
            </a:endParaRPr>
          </a:p>
        </p:txBody>
      </p:sp>
      <p:sp>
        <p:nvSpPr>
          <p:cNvPr id="32" name="矩形 31"/>
          <p:cNvSpPr/>
          <p:nvPr/>
        </p:nvSpPr>
        <p:spPr>
          <a:xfrm>
            <a:off x="8333740" y="2167890"/>
            <a:ext cx="2738755" cy="375920"/>
          </a:xfrm>
          <a:prstGeom prst="rect">
            <a:avLst/>
          </a:prstGeom>
        </p:spPr>
        <p:txBody>
          <a:bodyPr wrap="square" lIns="91433" tIns="45716" rIns="91433" bIns="45716">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60" b="1" noProof="0" dirty="0">
                <a:ln>
                  <a:noFill/>
                </a:ln>
                <a:solidFill>
                  <a:schemeClr val="tx1">
                    <a:lumMod val="75000"/>
                    <a:lumOff val="25000"/>
                  </a:schemeClr>
                </a:solidFill>
                <a:effectLst/>
                <a:uLnTx/>
                <a:uFillTx/>
                <a:cs typeface="+mn-ea"/>
                <a:sym typeface="+mn-lt"/>
              </a:rPr>
              <a:t>美团商户线上经营平台</a:t>
            </a:r>
            <a:endParaRPr kumimoji="0" lang="zh-CN" altLang="en-US" sz="186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33" name="矩形 32"/>
          <p:cNvSpPr/>
          <p:nvPr/>
        </p:nvSpPr>
        <p:spPr>
          <a:xfrm>
            <a:off x="8334046" y="3821258"/>
            <a:ext cx="3577055" cy="602615"/>
          </a:xfrm>
          <a:prstGeom prst="rect">
            <a:avLst/>
          </a:prstGeom>
        </p:spPr>
        <p:txBody>
          <a:bodyPr wrap="square" lIns="91433" tIns="45716" rIns="91433" bIns="45716">
            <a:spAutoFit/>
          </a:bodyPr>
          <a:lstStyle/>
          <a:p>
            <a:pPr lvl="0" algn="l">
              <a:lnSpc>
                <a:spcPts val="2000"/>
              </a:lnSpc>
              <a:defRPr/>
            </a:pPr>
            <a:r>
              <a:rPr lang="zh-CN" altLang="en-US" sz="1200" dirty="0">
                <a:solidFill>
                  <a:schemeClr val="bg1">
                    <a:lumMod val="50000"/>
                  </a:schemeClr>
                </a:solidFill>
                <a:cs typeface="+mn-ea"/>
                <a:sym typeface="+mn-lt"/>
              </a:rPr>
              <a:t>https://h5.dianping.com/app/cs-faas-page/saas-mvp/video-detail.html?id=609</a:t>
            </a:r>
            <a:endParaRPr lang="zh-CN" altLang="en-US" sz="1200" dirty="0">
              <a:solidFill>
                <a:schemeClr val="bg1">
                  <a:lumMod val="50000"/>
                </a:schemeClr>
              </a:solidFill>
              <a:cs typeface="+mn-ea"/>
              <a:sym typeface="+mn-lt"/>
            </a:endParaRPr>
          </a:p>
        </p:txBody>
      </p:sp>
      <p:sp>
        <p:nvSpPr>
          <p:cNvPr id="34" name="矩形 33"/>
          <p:cNvSpPr/>
          <p:nvPr/>
        </p:nvSpPr>
        <p:spPr>
          <a:xfrm>
            <a:off x="8333740" y="3470910"/>
            <a:ext cx="3577590" cy="375920"/>
          </a:xfrm>
          <a:prstGeom prst="rect">
            <a:avLst/>
          </a:prstGeom>
        </p:spPr>
        <p:txBody>
          <a:bodyPr wrap="square" lIns="91433" tIns="45716" rIns="91433" bIns="45716">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60" b="1" noProof="0" dirty="0">
                <a:ln>
                  <a:noFill/>
                </a:ln>
                <a:solidFill>
                  <a:schemeClr val="tx1">
                    <a:lumMod val="75000"/>
                    <a:lumOff val="25000"/>
                  </a:schemeClr>
                </a:solidFill>
                <a:effectLst/>
                <a:uLnTx/>
                <a:uFillTx/>
                <a:cs typeface="+mn-ea"/>
                <a:sym typeface="+mn-lt"/>
              </a:rPr>
              <a:t>美团如何绑定团购/设置团购券</a:t>
            </a:r>
            <a:endParaRPr lang="zh-CN" altLang="en-US" sz="1860" b="1" noProof="0" dirty="0">
              <a:ln>
                <a:noFill/>
              </a:ln>
              <a:solidFill>
                <a:schemeClr val="tx1">
                  <a:lumMod val="75000"/>
                  <a:lumOff val="25000"/>
                </a:schemeClr>
              </a:solidFill>
              <a:effectLst/>
              <a:uLnTx/>
              <a:uFillTx/>
              <a:cs typeface="+mn-ea"/>
              <a:sym typeface="+mn-lt"/>
            </a:endParaRPr>
          </a:p>
        </p:txBody>
      </p:sp>
      <p:pic>
        <p:nvPicPr>
          <p:cNvPr id="2" name="图片 1"/>
          <p:cNvPicPr>
            <a:picLocks noChangeAspect="1"/>
          </p:cNvPicPr>
          <p:nvPr>
            <p:custDataLst>
              <p:tags r:id="rId1"/>
            </p:custDataLst>
          </p:nvPr>
        </p:nvPicPr>
        <p:blipFill>
          <a:blip r:embed="rId2"/>
          <a:stretch>
            <a:fillRect/>
          </a:stretch>
        </p:blipFill>
        <p:spPr>
          <a:xfrm>
            <a:off x="1270" y="1482090"/>
            <a:ext cx="7542530" cy="3762375"/>
          </a:xfrm>
          <a:prstGeom prst="rect">
            <a:avLst/>
          </a:prstGeom>
          <a:ln>
            <a:solidFill>
              <a:schemeClr val="accent1"/>
            </a:solidFill>
          </a:ln>
        </p:spPr>
      </p:pic>
      <p:grpSp>
        <p:nvGrpSpPr>
          <p:cNvPr id="7" name="组合 6"/>
          <p:cNvGrpSpPr/>
          <p:nvPr/>
        </p:nvGrpSpPr>
        <p:grpSpPr>
          <a:xfrm>
            <a:off x="0" y="273685"/>
            <a:ext cx="5560060" cy="462280"/>
            <a:chOff x="0" y="431"/>
            <a:chExt cx="8756" cy="728"/>
          </a:xfrm>
        </p:grpSpPr>
        <p:sp>
          <p:nvSpPr>
            <p:cNvPr id="8" name="TextBox 7"/>
            <p:cNvSpPr txBox="1"/>
            <p:nvPr>
              <p:custDataLst>
                <p:tags r:id="rId3"/>
              </p:custDataLst>
            </p:nvPr>
          </p:nvSpPr>
          <p:spPr>
            <a:xfrm>
              <a:off x="3295" y="438"/>
              <a:ext cx="5461" cy="713"/>
            </a:xfrm>
            <a:prstGeom prst="rect">
              <a:avLst/>
            </a:prstGeom>
            <a:noFill/>
            <a:ln>
              <a:solidFill>
                <a:schemeClr val="accent1"/>
              </a:solidFill>
              <a:prstDash val="sysDot"/>
            </a:ln>
          </p:spPr>
          <p:txBody>
            <a:bodyPr wrap="none" rtlCol="0">
              <a:noAutofit/>
            </a:bodyPr>
            <a:lstStyle/>
            <a:p>
              <a:pPr>
                <a:lnSpc>
                  <a:spcPct val="90000"/>
                </a:lnSpc>
              </a:pPr>
              <a:r>
                <a:rPr lang="zh-CN" altLang="en-US" sz="2800" b="1" dirty="0" smtClean="0">
                  <a:ln w="12700">
                    <a:solidFill>
                      <a:schemeClr val="bg1"/>
                    </a:solidFill>
                    <a:prstDash val="solid"/>
                  </a:ln>
                  <a:solidFill>
                    <a:schemeClr val="tx1">
                      <a:lumMod val="75000"/>
                      <a:lumOff val="25000"/>
                    </a:schemeClr>
                  </a:solidFill>
                  <a:cs typeface="+mn-ea"/>
                  <a:sym typeface="+mn-lt"/>
                </a:rPr>
                <a:t>第三步</a:t>
              </a:r>
              <a:r>
                <a:rPr lang="en-US" altLang="zh-CN" sz="2800" b="1" dirty="0" smtClean="0">
                  <a:ln w="12700">
                    <a:solidFill>
                      <a:schemeClr val="bg1"/>
                    </a:solidFill>
                    <a:prstDash val="solid"/>
                  </a:ln>
                  <a:solidFill>
                    <a:schemeClr val="tx1">
                      <a:lumMod val="75000"/>
                      <a:lumOff val="25000"/>
                    </a:schemeClr>
                  </a:solidFill>
                  <a:cs typeface="+mn-ea"/>
                  <a:sym typeface="+mn-lt"/>
                </a:rPr>
                <a:t>:</a:t>
              </a:r>
              <a:r>
                <a:rPr lang="zh-CN" altLang="en-US" sz="2800" b="1" dirty="0" smtClean="0">
                  <a:ln w="12700">
                    <a:solidFill>
                      <a:schemeClr val="bg1"/>
                    </a:solidFill>
                    <a:prstDash val="solid"/>
                  </a:ln>
                  <a:solidFill>
                    <a:schemeClr val="tx1">
                      <a:lumMod val="75000"/>
                      <a:lumOff val="25000"/>
                    </a:schemeClr>
                  </a:solidFill>
                  <a:cs typeface="+mn-ea"/>
                  <a:sym typeface="+mn-lt"/>
                </a:rPr>
                <a:t>美团端建券</a:t>
              </a:r>
              <a:endParaRPr lang="zh-CN" altLang="en-US" sz="2800" b="1" dirty="0" smtClean="0">
                <a:ln w="12700">
                  <a:solidFill>
                    <a:schemeClr val="bg1"/>
                  </a:solidFill>
                  <a:prstDash val="solid"/>
                </a:ln>
                <a:solidFill>
                  <a:schemeClr val="tx1">
                    <a:lumMod val="75000"/>
                    <a:lumOff val="25000"/>
                  </a:schemeClr>
                </a:solidFill>
                <a:cs typeface="+mn-ea"/>
                <a:sym typeface="+mn-lt"/>
              </a:endParaRPr>
            </a:p>
          </p:txBody>
        </p:sp>
        <p:grpSp>
          <p:nvGrpSpPr>
            <p:cNvPr id="9" name="组合 8"/>
            <p:cNvGrpSpPr/>
            <p:nvPr/>
          </p:nvGrpSpPr>
          <p:grpSpPr>
            <a:xfrm>
              <a:off x="0" y="431"/>
              <a:ext cx="3295" cy="728"/>
              <a:chOff x="0" y="836"/>
              <a:chExt cx="3295" cy="728"/>
            </a:xfrm>
          </p:grpSpPr>
          <p:sp>
            <p:nvSpPr>
              <p:cNvPr id="10" name="íṧlíḍè"/>
              <p:cNvSpPr/>
              <p:nvPr>
                <p:custDataLst>
                  <p:tags r:id="rId4"/>
                </p:custDataLst>
              </p:nvPr>
            </p:nvSpPr>
            <p:spPr bwMode="auto">
              <a:xfrm>
                <a:off x="0" y="836"/>
                <a:ext cx="3295" cy="728"/>
              </a:xfrm>
              <a:prstGeom prst="homePlate">
                <a:avLst>
                  <a:gd name="adj" fmla="val 0"/>
                </a:avLst>
              </a:prstGeom>
              <a:solidFill>
                <a:schemeClr val="accent1"/>
              </a:solidFill>
              <a:ln w="19050">
                <a:noFill/>
                <a:round/>
              </a:ln>
            </p:spPr>
            <p:txBody>
              <a:bodyPr anchor="ctr"/>
              <a:p>
                <a:pPr algn="ctr"/>
                <a:endParaRPr>
                  <a:cs typeface="+mn-ea"/>
                  <a:sym typeface="+mn-lt"/>
                </a:endParaRPr>
              </a:p>
            </p:txBody>
          </p:sp>
          <p:sp>
            <p:nvSpPr>
              <p:cNvPr id="11" name="ïş1ídè"/>
              <p:cNvSpPr txBox="1"/>
              <p:nvPr>
                <p:custDataLst>
                  <p:tags r:id="rId5"/>
                </p:custDataLst>
              </p:nvPr>
            </p:nvSpPr>
            <p:spPr>
              <a:xfrm>
                <a:off x="142" y="928"/>
                <a:ext cx="3121" cy="613"/>
              </a:xfrm>
              <a:prstGeom prst="rect">
                <a:avLst/>
              </a:prstGeom>
              <a:noFill/>
            </p:spPr>
            <p:txBody>
              <a:bodyPr wrap="square">
                <a:noAutofit/>
              </a:bodyPr>
              <a:p>
                <a:pPr algn="dist"/>
                <a:r>
                  <a:rPr lang="zh-CN" altLang="en-US" sz="2000" dirty="0">
                    <a:solidFill>
                      <a:schemeClr val="bg1"/>
                    </a:solidFill>
                    <a:cs typeface="+mn-ea"/>
                    <a:sym typeface="+mn-lt"/>
                  </a:rPr>
                  <a:t>美团团购卷</a:t>
                </a:r>
                <a:endParaRPr lang="zh-CN" altLang="en-US" sz="2000" dirty="0">
                  <a:solidFill>
                    <a:schemeClr val="bg1"/>
                  </a:solidFill>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250" fill="hold"/>
                                        <p:tgtEl>
                                          <p:spTgt spid="32"/>
                                        </p:tgtEl>
                                        <p:attrNameLst>
                                          <p:attrName>ppt_w</p:attrName>
                                        </p:attrNameLst>
                                      </p:cBhvr>
                                      <p:tavLst>
                                        <p:tav tm="0">
                                          <p:val>
                                            <p:fltVal val="0"/>
                                          </p:val>
                                        </p:tav>
                                        <p:tav tm="100000">
                                          <p:val>
                                            <p:strVal val="#ppt_w"/>
                                          </p:val>
                                        </p:tav>
                                      </p:tavLst>
                                    </p:anim>
                                    <p:anim calcmode="lin" valueType="num">
                                      <p:cBhvr>
                                        <p:cTn id="8" dur="250" fill="hold"/>
                                        <p:tgtEl>
                                          <p:spTgt spid="32"/>
                                        </p:tgtEl>
                                        <p:attrNameLst>
                                          <p:attrName>ppt_h</p:attrName>
                                        </p:attrNameLst>
                                      </p:cBhvr>
                                      <p:tavLst>
                                        <p:tav tm="0">
                                          <p:val>
                                            <p:fltVal val="0"/>
                                          </p:val>
                                        </p:tav>
                                        <p:tav tm="100000">
                                          <p:val>
                                            <p:strVal val="#ppt_h"/>
                                          </p:val>
                                        </p:tav>
                                      </p:tavLst>
                                    </p:anim>
                                    <p:animEffect transition="in" filter="fade">
                                      <p:cBhvr>
                                        <p:cTn id="9" dur="250"/>
                                        <p:tgtEl>
                                          <p:spTgt spid="32"/>
                                        </p:tgtEl>
                                      </p:cBhvr>
                                    </p:animEffect>
                                  </p:childTnLst>
                                </p:cTn>
                              </p:par>
                            </p:childTnLst>
                          </p:cTn>
                        </p:par>
                        <p:par>
                          <p:cTn id="10" fill="hold">
                            <p:stCondLst>
                              <p:cond delay="500"/>
                            </p:stCondLst>
                            <p:childTnLst>
                              <p:par>
                                <p:cTn id="11" presetID="53" presetClass="entr" presetSubtype="16" fill="hold" grpId="0" nodeType="afterEffect">
                                  <p:stCondLst>
                                    <p:cond delay="0"/>
                                  </p:stCondLst>
                                  <p:iterate type="lt">
                                    <p:tmPct val="4054"/>
                                  </p:iterate>
                                  <p:childTnLst>
                                    <p:set>
                                      <p:cBhvr>
                                        <p:cTn id="12" dur="1" fill="hold">
                                          <p:stCondLst>
                                            <p:cond delay="0"/>
                                          </p:stCondLst>
                                        </p:cTn>
                                        <p:tgtEl>
                                          <p:spTgt spid="31"/>
                                        </p:tgtEl>
                                        <p:attrNameLst>
                                          <p:attrName>style.visibility</p:attrName>
                                        </p:attrNameLst>
                                      </p:cBhvr>
                                      <p:to>
                                        <p:strVal val="visible"/>
                                      </p:to>
                                    </p:set>
                                    <p:anim calcmode="lin" valueType="num">
                                      <p:cBhvr>
                                        <p:cTn id="13" dur="250" fill="hold"/>
                                        <p:tgtEl>
                                          <p:spTgt spid="31"/>
                                        </p:tgtEl>
                                        <p:attrNameLst>
                                          <p:attrName>ppt_w</p:attrName>
                                        </p:attrNameLst>
                                      </p:cBhvr>
                                      <p:tavLst>
                                        <p:tav tm="0">
                                          <p:val>
                                            <p:fltVal val="0"/>
                                          </p:val>
                                        </p:tav>
                                        <p:tav tm="100000">
                                          <p:val>
                                            <p:strVal val="#ppt_w"/>
                                          </p:val>
                                        </p:tav>
                                      </p:tavLst>
                                    </p:anim>
                                    <p:anim calcmode="lin" valueType="num">
                                      <p:cBhvr>
                                        <p:cTn id="14" dur="250" fill="hold"/>
                                        <p:tgtEl>
                                          <p:spTgt spid="31"/>
                                        </p:tgtEl>
                                        <p:attrNameLst>
                                          <p:attrName>ppt_h</p:attrName>
                                        </p:attrNameLst>
                                      </p:cBhvr>
                                      <p:tavLst>
                                        <p:tav tm="0">
                                          <p:val>
                                            <p:fltVal val="0"/>
                                          </p:val>
                                        </p:tav>
                                        <p:tav tm="100000">
                                          <p:val>
                                            <p:strVal val="#ppt_h"/>
                                          </p:val>
                                        </p:tav>
                                      </p:tavLst>
                                    </p:anim>
                                    <p:animEffect transition="in" filter="fade">
                                      <p:cBhvr>
                                        <p:cTn id="15" dur="250"/>
                                        <p:tgtEl>
                                          <p:spTgt spid="31"/>
                                        </p:tgtEl>
                                      </p:cBhvr>
                                    </p:animEffect>
                                  </p:childTnLst>
                                </p:cTn>
                              </p:par>
                            </p:childTnLst>
                          </p:cTn>
                        </p:par>
                        <p:par>
                          <p:cTn id="16" fill="hold">
                            <p:stCondLst>
                              <p:cond delay="935"/>
                            </p:stCondLst>
                            <p:childTnLst>
                              <p:par>
                                <p:cTn id="17" presetID="53" presetClass="entr" presetSubtype="16"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250" fill="hold"/>
                                        <p:tgtEl>
                                          <p:spTgt spid="34"/>
                                        </p:tgtEl>
                                        <p:attrNameLst>
                                          <p:attrName>ppt_w</p:attrName>
                                        </p:attrNameLst>
                                      </p:cBhvr>
                                      <p:tavLst>
                                        <p:tav tm="0">
                                          <p:val>
                                            <p:fltVal val="0"/>
                                          </p:val>
                                        </p:tav>
                                        <p:tav tm="100000">
                                          <p:val>
                                            <p:strVal val="#ppt_w"/>
                                          </p:val>
                                        </p:tav>
                                      </p:tavLst>
                                    </p:anim>
                                    <p:anim calcmode="lin" valueType="num">
                                      <p:cBhvr>
                                        <p:cTn id="20" dur="250" fill="hold"/>
                                        <p:tgtEl>
                                          <p:spTgt spid="34"/>
                                        </p:tgtEl>
                                        <p:attrNameLst>
                                          <p:attrName>ppt_h</p:attrName>
                                        </p:attrNameLst>
                                      </p:cBhvr>
                                      <p:tavLst>
                                        <p:tav tm="0">
                                          <p:val>
                                            <p:fltVal val="0"/>
                                          </p:val>
                                        </p:tav>
                                        <p:tav tm="100000">
                                          <p:val>
                                            <p:strVal val="#ppt_h"/>
                                          </p:val>
                                        </p:tav>
                                      </p:tavLst>
                                    </p:anim>
                                    <p:animEffect transition="in" filter="fade">
                                      <p:cBhvr>
                                        <p:cTn id="21" dur="250"/>
                                        <p:tgtEl>
                                          <p:spTgt spid="34"/>
                                        </p:tgtEl>
                                      </p:cBhvr>
                                    </p:animEffect>
                                  </p:childTnLst>
                                </p:cTn>
                              </p:par>
                            </p:childTnLst>
                          </p:cTn>
                        </p:par>
                        <p:par>
                          <p:cTn id="22" fill="hold">
                            <p:stCondLst>
                              <p:cond delay="1435"/>
                            </p:stCondLst>
                            <p:childTnLst>
                              <p:par>
                                <p:cTn id="23" presetID="53" presetClass="entr" presetSubtype="16" fill="hold" grpId="0" nodeType="afterEffect">
                                  <p:stCondLst>
                                    <p:cond delay="0"/>
                                  </p:stCondLst>
                                  <p:iterate type="lt">
                                    <p:tmPct val="4054"/>
                                  </p:iterate>
                                  <p:childTnLst>
                                    <p:set>
                                      <p:cBhvr>
                                        <p:cTn id="24" dur="1" fill="hold">
                                          <p:stCondLst>
                                            <p:cond delay="0"/>
                                          </p:stCondLst>
                                        </p:cTn>
                                        <p:tgtEl>
                                          <p:spTgt spid="33"/>
                                        </p:tgtEl>
                                        <p:attrNameLst>
                                          <p:attrName>style.visibility</p:attrName>
                                        </p:attrNameLst>
                                      </p:cBhvr>
                                      <p:to>
                                        <p:strVal val="visible"/>
                                      </p:to>
                                    </p:set>
                                    <p:anim calcmode="lin" valueType="num">
                                      <p:cBhvr>
                                        <p:cTn id="25" dur="250" fill="hold"/>
                                        <p:tgtEl>
                                          <p:spTgt spid="33"/>
                                        </p:tgtEl>
                                        <p:attrNameLst>
                                          <p:attrName>ppt_w</p:attrName>
                                        </p:attrNameLst>
                                      </p:cBhvr>
                                      <p:tavLst>
                                        <p:tav tm="0">
                                          <p:val>
                                            <p:fltVal val="0"/>
                                          </p:val>
                                        </p:tav>
                                        <p:tav tm="100000">
                                          <p:val>
                                            <p:strVal val="#ppt_w"/>
                                          </p:val>
                                        </p:tav>
                                      </p:tavLst>
                                    </p:anim>
                                    <p:anim calcmode="lin" valueType="num">
                                      <p:cBhvr>
                                        <p:cTn id="26" dur="250" fill="hold"/>
                                        <p:tgtEl>
                                          <p:spTgt spid="33"/>
                                        </p:tgtEl>
                                        <p:attrNameLst>
                                          <p:attrName>ppt_h</p:attrName>
                                        </p:attrNameLst>
                                      </p:cBhvr>
                                      <p:tavLst>
                                        <p:tav tm="0">
                                          <p:val>
                                            <p:fltVal val="0"/>
                                          </p:val>
                                        </p:tav>
                                        <p:tav tm="100000">
                                          <p:val>
                                            <p:strVal val="#ppt_h"/>
                                          </p:val>
                                        </p:tav>
                                      </p:tavLst>
                                    </p:anim>
                                    <p:animEffect transition="in" filter="fade">
                                      <p:cBhvr>
                                        <p:cTn id="27" dur="250"/>
                                        <p:tgtEl>
                                          <p:spTgt spid="33"/>
                                        </p:tgtEl>
                                      </p:cBhvr>
                                    </p:animEffect>
                                  </p:childTnLst>
                                </p:cTn>
                              </p:par>
                              <p:par>
                                <p:cTn id="28" presetID="21" presetClass="entr" presetSubtype="1" fill="hold" nodeType="withEffect">
                                  <p:stCondLst>
                                    <p:cond delay="1000"/>
                                  </p:stCondLst>
                                  <p:childTnLst>
                                    <p:set>
                                      <p:cBhvr>
                                        <p:cTn id="29" dur="1" fill="hold">
                                          <p:stCondLst>
                                            <p:cond delay="0"/>
                                          </p:stCondLst>
                                        </p:cTn>
                                        <p:tgtEl>
                                          <p:spTgt spid="40"/>
                                        </p:tgtEl>
                                        <p:attrNameLst>
                                          <p:attrName>style.visibility</p:attrName>
                                        </p:attrNameLst>
                                      </p:cBhvr>
                                      <p:to>
                                        <p:strVal val="visible"/>
                                      </p:to>
                                    </p:set>
                                    <p:animEffect transition="in" filter="wheel(1)">
                                      <p:cBhvr>
                                        <p:cTn id="30"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rot="15433288">
            <a:off x="2244189" y="-1939496"/>
            <a:ext cx="8481704" cy="9397093"/>
            <a:chOff x="4297364" y="903288"/>
            <a:chExt cx="2946834" cy="3067178"/>
          </a:xfrm>
          <a:solidFill>
            <a:schemeClr val="bg1">
              <a:lumMod val="65000"/>
              <a:alpha val="3000"/>
            </a:schemeClr>
          </a:solidFill>
        </p:grpSpPr>
        <p:sp>
          <p:nvSpPr>
            <p:cNvPr id="36"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8"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9"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3" name="矩形 22"/>
          <p:cNvSpPr/>
          <p:nvPr/>
        </p:nvSpPr>
        <p:spPr>
          <a:xfrm>
            <a:off x="536912" y="777359"/>
            <a:ext cx="309880" cy="583565"/>
          </a:xfrm>
          <a:prstGeom prst="rect">
            <a:avLst/>
          </a:prstGeom>
        </p:spPr>
        <p:txBody>
          <a:bodyPr wrap="none">
            <a:spAutoFit/>
          </a:bodyPr>
          <a:lstStyle/>
          <a:p>
            <a:endParaRPr lang="zh-CN" altLang="en-US" sz="3200" b="1" dirty="0" smtClean="0">
              <a:solidFill>
                <a:schemeClr val="tx1">
                  <a:lumMod val="75000"/>
                  <a:lumOff val="25000"/>
                </a:schemeClr>
              </a:solidFill>
              <a:cs typeface="+mn-ea"/>
              <a:sym typeface="+mn-lt"/>
            </a:endParaRPr>
          </a:p>
        </p:txBody>
      </p:sp>
      <p:pic>
        <p:nvPicPr>
          <p:cNvPr id="4099" name="Picture 3"/>
          <p:cNvPicPr>
            <a:picLocks noChangeAspect="1" noChangeArrowheads="1"/>
          </p:cNvPicPr>
          <p:nvPr/>
        </p:nvPicPr>
        <p:blipFill>
          <a:blip r:embed="rId1"/>
          <a:srcRect/>
          <a:stretch>
            <a:fillRect/>
          </a:stretch>
        </p:blipFill>
        <p:spPr bwMode="auto">
          <a:xfrm>
            <a:off x="348934" y="1124585"/>
            <a:ext cx="5405436" cy="3403183"/>
          </a:xfrm>
          <a:prstGeom prst="rect">
            <a:avLst/>
          </a:prstGeom>
          <a:noFill/>
          <a:ln w="9525">
            <a:noFill/>
            <a:miter lim="800000"/>
            <a:headEnd/>
            <a:tailEnd/>
          </a:ln>
          <a:effectLst/>
        </p:spPr>
      </p:pic>
      <p:pic>
        <p:nvPicPr>
          <p:cNvPr id="4100" name="Picture 4"/>
          <p:cNvPicPr>
            <a:picLocks noChangeAspect="1" noChangeArrowheads="1"/>
          </p:cNvPicPr>
          <p:nvPr/>
        </p:nvPicPr>
        <p:blipFill>
          <a:blip r:embed="rId2"/>
          <a:srcRect/>
          <a:stretch>
            <a:fillRect/>
          </a:stretch>
        </p:blipFill>
        <p:spPr bwMode="auto">
          <a:xfrm>
            <a:off x="5962650" y="1139217"/>
            <a:ext cx="5486400" cy="3184815"/>
          </a:xfrm>
          <a:prstGeom prst="rect">
            <a:avLst/>
          </a:prstGeom>
          <a:noFill/>
          <a:ln w="9525">
            <a:noFill/>
            <a:miter lim="800000"/>
            <a:headEnd/>
            <a:tailEnd/>
          </a:ln>
          <a:effectLst/>
        </p:spPr>
      </p:pic>
      <p:sp>
        <p:nvSpPr>
          <p:cNvPr id="34" name="Rectangle 84"/>
          <p:cNvSpPr/>
          <p:nvPr/>
        </p:nvSpPr>
        <p:spPr>
          <a:xfrm>
            <a:off x="1" y="797487"/>
            <a:ext cx="140676" cy="1397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sp>
        <p:nvSpPr>
          <p:cNvPr id="56" name="矩形 55"/>
          <p:cNvSpPr/>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57"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8"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9"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0" name="矩形: 圆角 4"/>
          <p:cNvSpPr/>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1"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nvGrpSpPr>
          <p:cNvPr id="6" name="组合 5"/>
          <p:cNvGrpSpPr/>
          <p:nvPr/>
        </p:nvGrpSpPr>
        <p:grpSpPr>
          <a:xfrm>
            <a:off x="0" y="273685"/>
            <a:ext cx="7975600" cy="462280"/>
            <a:chOff x="0" y="431"/>
            <a:chExt cx="12560" cy="728"/>
          </a:xfrm>
        </p:grpSpPr>
        <p:sp>
          <p:nvSpPr>
            <p:cNvPr id="41" name="TextBox 7"/>
            <p:cNvSpPr txBox="1"/>
            <p:nvPr>
              <p:custDataLst>
                <p:tags r:id="rId3"/>
              </p:custDataLst>
            </p:nvPr>
          </p:nvSpPr>
          <p:spPr>
            <a:xfrm>
              <a:off x="3295" y="438"/>
              <a:ext cx="9265" cy="713"/>
            </a:xfrm>
            <a:prstGeom prst="rect">
              <a:avLst/>
            </a:prstGeom>
            <a:noFill/>
            <a:ln>
              <a:solidFill>
                <a:schemeClr val="accent1"/>
              </a:solidFill>
              <a:prstDash val="sysDot"/>
            </a:ln>
          </p:spPr>
          <p:txBody>
            <a:bodyPr wrap="none" rtlCol="0">
              <a:noAutofit/>
            </a:bodyPr>
            <a:lstStyle/>
            <a:p>
              <a:pPr algn="l">
                <a:lnSpc>
                  <a:spcPct val="90000"/>
                </a:lnSpc>
              </a:pPr>
              <a:r>
                <a:rPr sz="2800" b="1" dirty="0" smtClean="0">
                  <a:ln w="12700">
                    <a:solidFill>
                      <a:schemeClr val="bg1"/>
                    </a:solidFill>
                    <a:prstDash val="solid"/>
                  </a:ln>
                  <a:solidFill>
                    <a:schemeClr val="tx1">
                      <a:lumMod val="75000"/>
                      <a:lumOff val="25000"/>
                    </a:schemeClr>
                  </a:solidFill>
                  <a:cs typeface="+mn-ea"/>
                  <a:sym typeface="+mn-lt"/>
                </a:rPr>
                <a:t>第</a:t>
              </a:r>
              <a:r>
                <a:rPr lang="zh-CN" sz="2800" b="1" dirty="0" smtClean="0">
                  <a:ln w="12700">
                    <a:solidFill>
                      <a:schemeClr val="bg1"/>
                    </a:solidFill>
                    <a:prstDash val="solid"/>
                  </a:ln>
                  <a:solidFill>
                    <a:schemeClr val="tx1">
                      <a:lumMod val="75000"/>
                      <a:lumOff val="25000"/>
                    </a:schemeClr>
                  </a:solidFill>
                  <a:cs typeface="+mn-ea"/>
                  <a:sym typeface="+mn-lt"/>
                </a:rPr>
                <a:t>四</a:t>
              </a:r>
              <a:r>
                <a:rPr sz="2800" b="1" dirty="0" smtClean="0">
                  <a:ln w="12700">
                    <a:solidFill>
                      <a:schemeClr val="bg1"/>
                    </a:solidFill>
                    <a:prstDash val="solid"/>
                  </a:ln>
                  <a:solidFill>
                    <a:schemeClr val="tx1">
                      <a:lumMod val="75000"/>
                      <a:lumOff val="25000"/>
                    </a:schemeClr>
                  </a:solidFill>
                  <a:cs typeface="+mn-ea"/>
                  <a:sym typeface="+mn-lt"/>
                </a:rPr>
                <a:t>步</a:t>
              </a:r>
              <a:r>
                <a:rPr lang="zh-CN" sz="2800" b="1" dirty="0" smtClean="0">
                  <a:ln w="12700">
                    <a:solidFill>
                      <a:schemeClr val="bg1"/>
                    </a:solidFill>
                    <a:prstDash val="solid"/>
                  </a:ln>
                  <a:solidFill>
                    <a:schemeClr val="tx1">
                      <a:lumMod val="75000"/>
                      <a:lumOff val="25000"/>
                    </a:schemeClr>
                  </a:solidFill>
                  <a:cs typeface="+mn-ea"/>
                  <a:sym typeface="+mn-lt"/>
                </a:rPr>
                <a:t>：</a:t>
              </a:r>
              <a:r>
                <a:rPr sz="2800" b="1" dirty="0" smtClean="0">
                  <a:ln w="12700">
                    <a:solidFill>
                      <a:schemeClr val="bg1"/>
                    </a:solidFill>
                    <a:prstDash val="solid"/>
                  </a:ln>
                  <a:solidFill>
                    <a:schemeClr val="tx1">
                      <a:lumMod val="75000"/>
                      <a:lumOff val="25000"/>
                    </a:schemeClr>
                  </a:solidFill>
                  <a:cs typeface="+mn-ea"/>
                  <a:sym typeface="+mn-lt"/>
                </a:rPr>
                <a:t>云后台新建代金券支付方式</a:t>
              </a:r>
              <a:endParaRPr sz="2800" b="1" dirty="0" smtClean="0">
                <a:ln w="12700">
                  <a:solidFill>
                    <a:schemeClr val="bg1"/>
                  </a:solidFill>
                  <a:prstDash val="solid"/>
                </a:ln>
                <a:solidFill>
                  <a:schemeClr val="tx1">
                    <a:lumMod val="75000"/>
                    <a:lumOff val="25000"/>
                  </a:schemeClr>
                </a:solidFill>
                <a:cs typeface="+mn-ea"/>
                <a:sym typeface="+mn-lt"/>
              </a:endParaRPr>
            </a:p>
          </p:txBody>
        </p:sp>
        <p:grpSp>
          <p:nvGrpSpPr>
            <p:cNvPr id="5" name="组合 4"/>
            <p:cNvGrpSpPr/>
            <p:nvPr/>
          </p:nvGrpSpPr>
          <p:grpSpPr>
            <a:xfrm>
              <a:off x="0" y="431"/>
              <a:ext cx="3295" cy="728"/>
              <a:chOff x="0" y="836"/>
              <a:chExt cx="3295" cy="728"/>
            </a:xfrm>
          </p:grpSpPr>
          <p:sp>
            <p:nvSpPr>
              <p:cNvPr id="7" name="íṧlíḍè"/>
              <p:cNvSpPr/>
              <p:nvPr>
                <p:custDataLst>
                  <p:tags r:id="rId4"/>
                </p:custDataLst>
              </p:nvPr>
            </p:nvSpPr>
            <p:spPr bwMode="auto">
              <a:xfrm>
                <a:off x="0" y="836"/>
                <a:ext cx="3295" cy="728"/>
              </a:xfrm>
              <a:prstGeom prst="homePlate">
                <a:avLst>
                  <a:gd name="adj" fmla="val 0"/>
                </a:avLst>
              </a:prstGeom>
              <a:solidFill>
                <a:schemeClr val="accent1"/>
              </a:solidFill>
              <a:ln w="19050">
                <a:noFill/>
                <a:round/>
              </a:ln>
            </p:spPr>
            <p:txBody>
              <a:bodyPr anchor="ctr"/>
              <a:p>
                <a:pPr algn="ctr"/>
                <a:endParaRPr>
                  <a:cs typeface="+mn-ea"/>
                  <a:sym typeface="+mn-lt"/>
                </a:endParaRPr>
              </a:p>
            </p:txBody>
          </p:sp>
          <p:sp>
            <p:nvSpPr>
              <p:cNvPr id="8" name="ïş1ídè"/>
              <p:cNvSpPr txBox="1"/>
              <p:nvPr>
                <p:custDataLst>
                  <p:tags r:id="rId5"/>
                </p:custDataLst>
              </p:nvPr>
            </p:nvSpPr>
            <p:spPr>
              <a:xfrm>
                <a:off x="142" y="928"/>
                <a:ext cx="3121" cy="613"/>
              </a:xfrm>
              <a:prstGeom prst="rect">
                <a:avLst/>
              </a:prstGeom>
              <a:noFill/>
            </p:spPr>
            <p:txBody>
              <a:bodyPr wrap="square">
                <a:noAutofit/>
              </a:bodyPr>
              <a:p>
                <a:pPr algn="dist"/>
                <a:r>
                  <a:rPr lang="zh-CN" altLang="en-US" sz="2000" dirty="0">
                    <a:solidFill>
                      <a:schemeClr val="bg1"/>
                    </a:solidFill>
                    <a:cs typeface="+mn-ea"/>
                    <a:sym typeface="+mn-lt"/>
                  </a:rPr>
                  <a:t>美团团购卷</a:t>
                </a:r>
                <a:endParaRPr lang="zh-CN" altLang="en-US" sz="2000" dirty="0">
                  <a:solidFill>
                    <a:schemeClr val="bg1"/>
                  </a:solidFill>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2000"/>
                                        <p:tgtEl>
                                          <p:spTgt spid="35"/>
                                        </p:tgtEl>
                                      </p:cBhvr>
                                    </p:animEffect>
                                  </p:childTnLst>
                                </p:cTn>
                              </p:par>
                              <p:par>
                                <p:cTn id="8" presetID="2" presetClass="entr" presetSubtype="8" accel="40000" decel="4000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 calcmode="lin" valueType="num">
                                      <p:cBhvr additive="base">
                                        <p:cTn id="10" dur="1000" fill="hold"/>
                                        <p:tgtEl>
                                          <p:spTgt spid="34"/>
                                        </p:tgtEl>
                                        <p:attrNameLst>
                                          <p:attrName>ppt_x</p:attrName>
                                        </p:attrNameLst>
                                      </p:cBhvr>
                                      <p:tavLst>
                                        <p:tav tm="0">
                                          <p:val>
                                            <p:strVal val="0-#ppt_w/2"/>
                                          </p:val>
                                        </p:tav>
                                        <p:tav tm="100000">
                                          <p:val>
                                            <p:strVal val="#ppt_x"/>
                                          </p:val>
                                        </p:tav>
                                      </p:tavLst>
                                    </p:anim>
                                    <p:anim calcmode="lin" valueType="num">
                                      <p:cBhvr additive="base">
                                        <p:cTn id="11"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5433288">
            <a:off x="2244189" y="-1939496"/>
            <a:ext cx="8481704" cy="9397093"/>
            <a:chOff x="4297364" y="903288"/>
            <a:chExt cx="2946834" cy="3067178"/>
          </a:xfrm>
          <a:solidFill>
            <a:schemeClr val="bg1">
              <a:lumMod val="65000"/>
              <a:alpha val="3000"/>
            </a:schemeClr>
          </a:solidFill>
        </p:grpSpPr>
        <p:sp>
          <p:nvSpPr>
            <p:cNvPr id="3"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5"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6"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pic>
        <p:nvPicPr>
          <p:cNvPr id="5123" name="Picture 3"/>
          <p:cNvPicPr>
            <a:picLocks noChangeAspect="1" noChangeArrowheads="1"/>
          </p:cNvPicPr>
          <p:nvPr/>
        </p:nvPicPr>
        <p:blipFill>
          <a:blip r:embed="rId1"/>
          <a:srcRect/>
          <a:stretch>
            <a:fillRect/>
          </a:stretch>
        </p:blipFill>
        <p:spPr bwMode="auto">
          <a:xfrm>
            <a:off x="4462145" y="1500480"/>
            <a:ext cx="3686175" cy="2433979"/>
          </a:xfrm>
          <a:prstGeom prst="rect">
            <a:avLst/>
          </a:prstGeom>
          <a:noFill/>
          <a:ln w="9525">
            <a:noFill/>
            <a:miter lim="800000"/>
            <a:headEnd/>
            <a:tailEnd/>
          </a:ln>
          <a:effectLst/>
        </p:spPr>
      </p:pic>
      <p:sp>
        <p:nvSpPr>
          <p:cNvPr id="37" name="TextBox 15"/>
          <p:cNvSpPr txBox="1"/>
          <p:nvPr/>
        </p:nvSpPr>
        <p:spPr>
          <a:xfrm>
            <a:off x="482839" y="4934620"/>
            <a:ext cx="3641486" cy="510495"/>
          </a:xfrm>
          <a:prstGeom prst="rect">
            <a:avLst/>
          </a:prstGeom>
          <a:noFill/>
        </p:spPr>
        <p:txBody>
          <a:bodyPr wrap="square" lIns="94075" tIns="47039" rIns="94075" bIns="47039" rtlCol="0">
            <a:spAutoFit/>
          </a:bodyPr>
          <a:lstStyle/>
          <a:p>
            <a:pPr algn="just">
              <a:lnSpc>
                <a:spcPct val="150000"/>
              </a:lnSpc>
            </a:pPr>
            <a:r>
              <a:rPr lang="zh-CN" altLang="en-US" dirty="0" smtClean="0">
                <a:cs typeface="+mn-ea"/>
                <a:sym typeface="+mn-lt"/>
              </a:rPr>
              <a:t>收银台收款，支付方式选择代金券</a:t>
            </a:r>
            <a:endParaRPr lang="zh-CN" altLang="en-US" dirty="0">
              <a:cs typeface="+mn-ea"/>
              <a:sym typeface="+mn-lt"/>
            </a:endParaRPr>
          </a:p>
        </p:txBody>
      </p:sp>
      <p:sp>
        <p:nvSpPr>
          <p:cNvPr id="38" name="TextBox 15"/>
          <p:cNvSpPr txBox="1"/>
          <p:nvPr/>
        </p:nvSpPr>
        <p:spPr>
          <a:xfrm>
            <a:off x="4638676" y="4801270"/>
            <a:ext cx="3505200" cy="510495"/>
          </a:xfrm>
          <a:prstGeom prst="rect">
            <a:avLst/>
          </a:prstGeom>
          <a:noFill/>
        </p:spPr>
        <p:txBody>
          <a:bodyPr wrap="square" lIns="94075" tIns="47039" rIns="94075" bIns="47039" rtlCol="0">
            <a:spAutoFit/>
          </a:bodyPr>
          <a:lstStyle/>
          <a:p>
            <a:pPr algn="just">
              <a:lnSpc>
                <a:spcPct val="150000"/>
              </a:lnSpc>
            </a:pPr>
            <a:r>
              <a:rPr lang="zh-CN" altLang="en-US" dirty="0" smtClean="0">
                <a:cs typeface="+mn-ea"/>
                <a:sym typeface="+mn-lt"/>
              </a:rPr>
              <a:t>输入券号或扫代金券二维码查询</a:t>
            </a:r>
            <a:endParaRPr lang="zh-CN" altLang="en-US" dirty="0">
              <a:cs typeface="+mn-ea"/>
              <a:sym typeface="+mn-lt"/>
            </a:endParaRPr>
          </a:p>
        </p:txBody>
      </p:sp>
      <p:sp>
        <p:nvSpPr>
          <p:cNvPr id="39" name="TextBox 15"/>
          <p:cNvSpPr txBox="1"/>
          <p:nvPr/>
        </p:nvSpPr>
        <p:spPr>
          <a:xfrm>
            <a:off x="8769589" y="4925095"/>
            <a:ext cx="3031886" cy="510495"/>
          </a:xfrm>
          <a:prstGeom prst="rect">
            <a:avLst/>
          </a:prstGeom>
          <a:noFill/>
        </p:spPr>
        <p:txBody>
          <a:bodyPr wrap="square" lIns="94075" tIns="47039" rIns="94075" bIns="47039" rtlCol="0">
            <a:spAutoFit/>
          </a:bodyPr>
          <a:lstStyle/>
          <a:p>
            <a:pPr algn="just">
              <a:lnSpc>
                <a:spcPct val="150000"/>
              </a:lnSpc>
            </a:pPr>
            <a:r>
              <a:rPr lang="zh-CN" altLang="en-US" dirty="0" smtClean="0">
                <a:cs typeface="+mn-ea"/>
                <a:sym typeface="+mn-lt"/>
              </a:rPr>
              <a:t>查询到团购券，点击核销</a:t>
            </a:r>
            <a:endParaRPr lang="zh-CN" altLang="en-US" dirty="0">
              <a:cs typeface="+mn-ea"/>
              <a:sym typeface="+mn-lt"/>
            </a:endParaRPr>
          </a:p>
        </p:txBody>
      </p:sp>
      <p:pic>
        <p:nvPicPr>
          <p:cNvPr id="5126" name="Picture 6"/>
          <p:cNvPicPr>
            <a:picLocks noChangeAspect="1" noChangeArrowheads="1"/>
          </p:cNvPicPr>
          <p:nvPr/>
        </p:nvPicPr>
        <p:blipFill>
          <a:blip r:embed="rId2"/>
          <a:srcRect/>
          <a:stretch>
            <a:fillRect/>
          </a:stretch>
        </p:blipFill>
        <p:spPr bwMode="auto">
          <a:xfrm>
            <a:off x="8305800" y="1500188"/>
            <a:ext cx="3651925" cy="2414587"/>
          </a:xfrm>
          <a:prstGeom prst="rect">
            <a:avLst/>
          </a:prstGeom>
          <a:noFill/>
          <a:ln w="9525">
            <a:noFill/>
            <a:miter lim="800000"/>
            <a:headEnd/>
            <a:tailEnd/>
          </a:ln>
          <a:effectLst/>
        </p:spPr>
      </p:pic>
      <p:sp>
        <p:nvSpPr>
          <p:cNvPr id="46" name="Rectangle 84"/>
          <p:cNvSpPr/>
          <p:nvPr/>
        </p:nvSpPr>
        <p:spPr>
          <a:xfrm>
            <a:off x="1" y="797487"/>
            <a:ext cx="140676" cy="1397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pic>
        <p:nvPicPr>
          <p:cNvPr id="47" name="Picture 2"/>
          <p:cNvPicPr>
            <a:picLocks noChangeAspect="1" noChangeArrowheads="1"/>
          </p:cNvPicPr>
          <p:nvPr/>
        </p:nvPicPr>
        <p:blipFill>
          <a:blip r:embed="rId3"/>
          <a:srcRect/>
          <a:stretch>
            <a:fillRect/>
          </a:stretch>
        </p:blipFill>
        <p:spPr bwMode="auto">
          <a:xfrm>
            <a:off x="482600" y="1500505"/>
            <a:ext cx="3676650" cy="2775585"/>
          </a:xfrm>
          <a:prstGeom prst="rect">
            <a:avLst/>
          </a:prstGeom>
          <a:noFill/>
          <a:ln w="9525">
            <a:noFill/>
            <a:miter lim="800000"/>
            <a:headEnd/>
            <a:tailEnd/>
          </a:ln>
          <a:effectLst/>
        </p:spPr>
      </p:pic>
      <p:sp>
        <p:nvSpPr>
          <p:cNvPr id="49" name="矩形 48"/>
          <p:cNvSpPr/>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50"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1"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2"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3" name="矩形: 圆角 4"/>
          <p:cNvSpPr/>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4"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nvGrpSpPr>
          <p:cNvPr id="12" name="组合 11"/>
          <p:cNvGrpSpPr/>
          <p:nvPr/>
        </p:nvGrpSpPr>
        <p:grpSpPr>
          <a:xfrm>
            <a:off x="0" y="273685"/>
            <a:ext cx="7366635" cy="462280"/>
            <a:chOff x="0" y="431"/>
            <a:chExt cx="11601" cy="728"/>
          </a:xfrm>
        </p:grpSpPr>
        <p:sp>
          <p:nvSpPr>
            <p:cNvPr id="13" name="TextBox 7"/>
            <p:cNvSpPr txBox="1"/>
            <p:nvPr>
              <p:custDataLst>
                <p:tags r:id="rId4"/>
              </p:custDataLst>
            </p:nvPr>
          </p:nvSpPr>
          <p:spPr>
            <a:xfrm>
              <a:off x="3295" y="438"/>
              <a:ext cx="8306" cy="713"/>
            </a:xfrm>
            <a:prstGeom prst="rect">
              <a:avLst/>
            </a:prstGeom>
            <a:noFill/>
            <a:ln>
              <a:solidFill>
                <a:schemeClr val="accent1"/>
              </a:solidFill>
              <a:prstDash val="sysDot"/>
            </a:ln>
          </p:spPr>
          <p:txBody>
            <a:bodyPr wrap="none" rtlCol="0">
              <a:noAutofit/>
            </a:bodyPr>
            <a:p>
              <a:pPr algn="l">
                <a:lnSpc>
                  <a:spcPct val="90000"/>
                </a:lnSpc>
              </a:pPr>
              <a:r>
                <a:rPr sz="2800" b="1" dirty="0" smtClean="0">
                  <a:ln w="12700">
                    <a:solidFill>
                      <a:schemeClr val="bg1"/>
                    </a:solidFill>
                    <a:prstDash val="solid"/>
                  </a:ln>
                  <a:solidFill>
                    <a:schemeClr val="tx1">
                      <a:lumMod val="75000"/>
                      <a:lumOff val="25000"/>
                    </a:schemeClr>
                  </a:solidFill>
                  <a:cs typeface="+mn-ea"/>
                  <a:sym typeface="+mn-lt"/>
                </a:rPr>
                <a:t>第</a:t>
              </a:r>
              <a:r>
                <a:rPr lang="zh-CN" sz="2800" b="1" dirty="0" smtClean="0">
                  <a:ln w="12700">
                    <a:solidFill>
                      <a:schemeClr val="bg1"/>
                    </a:solidFill>
                    <a:prstDash val="solid"/>
                  </a:ln>
                  <a:solidFill>
                    <a:schemeClr val="tx1">
                      <a:lumMod val="75000"/>
                      <a:lumOff val="25000"/>
                    </a:schemeClr>
                  </a:solidFill>
                  <a:cs typeface="+mn-ea"/>
                  <a:sym typeface="+mn-lt"/>
                </a:rPr>
                <a:t>五</a:t>
              </a:r>
              <a:r>
                <a:rPr sz="2800" b="1" dirty="0" smtClean="0">
                  <a:ln w="12700">
                    <a:solidFill>
                      <a:schemeClr val="bg1"/>
                    </a:solidFill>
                    <a:prstDash val="solid"/>
                  </a:ln>
                  <a:solidFill>
                    <a:schemeClr val="tx1">
                      <a:lumMod val="75000"/>
                      <a:lumOff val="25000"/>
                    </a:schemeClr>
                  </a:solidFill>
                  <a:cs typeface="+mn-ea"/>
                  <a:sym typeface="+mn-lt"/>
                </a:rPr>
                <a:t>步</a:t>
              </a:r>
              <a:r>
                <a:rPr lang="zh-CN" sz="2800" b="1" dirty="0" smtClean="0">
                  <a:ln w="12700">
                    <a:solidFill>
                      <a:schemeClr val="bg1"/>
                    </a:solidFill>
                    <a:prstDash val="solid"/>
                  </a:ln>
                  <a:solidFill>
                    <a:schemeClr val="tx1">
                      <a:lumMod val="75000"/>
                      <a:lumOff val="25000"/>
                    </a:schemeClr>
                  </a:solidFill>
                  <a:cs typeface="+mn-ea"/>
                  <a:sym typeface="+mn-lt"/>
                </a:rPr>
                <a:t>：</a:t>
              </a:r>
              <a:r>
                <a:rPr sz="2800" b="1" dirty="0" smtClean="0">
                  <a:ln w="12700">
                    <a:solidFill>
                      <a:schemeClr val="bg1"/>
                    </a:solidFill>
                    <a:prstDash val="solid"/>
                  </a:ln>
                  <a:solidFill>
                    <a:schemeClr val="tx1">
                      <a:lumMod val="75000"/>
                      <a:lumOff val="25000"/>
                    </a:schemeClr>
                  </a:solidFill>
                  <a:cs typeface="+mn-ea"/>
                  <a:sym typeface="+mn-lt"/>
                </a:rPr>
                <a:t>收银台核销美团团购券</a:t>
              </a:r>
              <a:endParaRPr sz="2800" b="1" dirty="0" smtClean="0">
                <a:ln w="12700">
                  <a:solidFill>
                    <a:schemeClr val="bg1"/>
                  </a:solidFill>
                  <a:prstDash val="solid"/>
                </a:ln>
                <a:solidFill>
                  <a:schemeClr val="tx1">
                    <a:lumMod val="75000"/>
                    <a:lumOff val="25000"/>
                  </a:schemeClr>
                </a:solidFill>
                <a:cs typeface="+mn-ea"/>
                <a:sym typeface="+mn-lt"/>
              </a:endParaRPr>
            </a:p>
          </p:txBody>
        </p:sp>
        <p:grpSp>
          <p:nvGrpSpPr>
            <p:cNvPr id="14" name="组合 13"/>
            <p:cNvGrpSpPr/>
            <p:nvPr/>
          </p:nvGrpSpPr>
          <p:grpSpPr>
            <a:xfrm>
              <a:off x="0" y="431"/>
              <a:ext cx="3295" cy="728"/>
              <a:chOff x="0" y="836"/>
              <a:chExt cx="3295" cy="728"/>
            </a:xfrm>
          </p:grpSpPr>
          <p:sp>
            <p:nvSpPr>
              <p:cNvPr id="15" name="íṧlíḍè"/>
              <p:cNvSpPr/>
              <p:nvPr>
                <p:custDataLst>
                  <p:tags r:id="rId5"/>
                </p:custDataLst>
              </p:nvPr>
            </p:nvSpPr>
            <p:spPr bwMode="auto">
              <a:xfrm>
                <a:off x="0" y="836"/>
                <a:ext cx="3295" cy="728"/>
              </a:xfrm>
              <a:prstGeom prst="homePlate">
                <a:avLst>
                  <a:gd name="adj" fmla="val 0"/>
                </a:avLst>
              </a:prstGeom>
              <a:solidFill>
                <a:schemeClr val="accent1"/>
              </a:solidFill>
              <a:ln w="19050">
                <a:noFill/>
                <a:round/>
              </a:ln>
            </p:spPr>
            <p:txBody>
              <a:bodyPr anchor="ctr"/>
              <a:p>
                <a:pPr algn="ctr"/>
                <a:endParaRPr>
                  <a:cs typeface="+mn-ea"/>
                  <a:sym typeface="+mn-lt"/>
                </a:endParaRPr>
              </a:p>
            </p:txBody>
          </p:sp>
          <p:sp>
            <p:nvSpPr>
              <p:cNvPr id="16" name="ïş1ídè"/>
              <p:cNvSpPr txBox="1"/>
              <p:nvPr>
                <p:custDataLst>
                  <p:tags r:id="rId6"/>
                </p:custDataLst>
              </p:nvPr>
            </p:nvSpPr>
            <p:spPr>
              <a:xfrm>
                <a:off x="142" y="928"/>
                <a:ext cx="3121" cy="613"/>
              </a:xfrm>
              <a:prstGeom prst="rect">
                <a:avLst/>
              </a:prstGeom>
              <a:noFill/>
            </p:spPr>
            <p:txBody>
              <a:bodyPr wrap="square">
                <a:noAutofit/>
              </a:bodyPr>
              <a:p>
                <a:pPr algn="dist"/>
                <a:r>
                  <a:rPr lang="zh-CN" altLang="en-US" sz="2000" dirty="0">
                    <a:solidFill>
                      <a:schemeClr val="bg1"/>
                    </a:solidFill>
                    <a:cs typeface="+mn-ea"/>
                    <a:sym typeface="+mn-lt"/>
                  </a:rPr>
                  <a:t>美团团购卷</a:t>
                </a:r>
                <a:endParaRPr lang="zh-CN" altLang="en-US" sz="2000" dirty="0">
                  <a:solidFill>
                    <a:schemeClr val="bg1"/>
                  </a:solidFill>
                  <a:cs typeface="+mn-ea"/>
                  <a:sym typeface="+mn-lt"/>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3000"/>
                            </p:stCondLst>
                            <p:childTnLst>
                              <p:par>
                                <p:cTn id="9" presetID="2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wipe(left)">
                                      <p:cBhvr>
                                        <p:cTn id="11" dur="500"/>
                                        <p:tgtEl>
                                          <p:spTgt spid="37"/>
                                        </p:tgtEl>
                                      </p:cBhvr>
                                    </p:animEffect>
                                  </p:childTnLst>
                                </p:cTn>
                              </p:par>
                            </p:childTnLst>
                          </p:cTn>
                        </p:par>
                        <p:par>
                          <p:cTn id="12" fill="hold">
                            <p:stCondLst>
                              <p:cond delay="3500"/>
                            </p:stCondLst>
                            <p:childTnLst>
                              <p:par>
                                <p:cTn id="13" presetID="22" presetClass="entr" presetSubtype="8" fill="hold" grpId="0" nodeType="after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left)">
                                      <p:cBhvr>
                                        <p:cTn id="15" dur="500"/>
                                        <p:tgtEl>
                                          <p:spTgt spid="38"/>
                                        </p:tgtEl>
                                      </p:cBhvr>
                                    </p:animEffect>
                                  </p:childTnLst>
                                </p:cTn>
                              </p:par>
                            </p:childTnLst>
                          </p:cTn>
                        </p:par>
                        <p:par>
                          <p:cTn id="16" fill="hold">
                            <p:stCondLst>
                              <p:cond delay="4000"/>
                            </p:stCondLst>
                            <p:childTnLst>
                              <p:par>
                                <p:cTn id="17" presetID="22" presetClass="entr" presetSubtype="8"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wipe(left)">
                                      <p:cBhvr>
                                        <p:cTn id="19" dur="500"/>
                                        <p:tgtEl>
                                          <p:spTgt spid="39"/>
                                        </p:tgtEl>
                                      </p:cBhvr>
                                    </p:animEffect>
                                  </p:childTnLst>
                                </p:cTn>
                              </p:par>
                              <p:par>
                                <p:cTn id="20" presetID="2" presetClass="entr" presetSubtype="8" accel="40000" decel="40000"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additive="base">
                                        <p:cTn id="22" dur="1000" fill="hold"/>
                                        <p:tgtEl>
                                          <p:spTgt spid="46"/>
                                        </p:tgtEl>
                                        <p:attrNameLst>
                                          <p:attrName>ppt_x</p:attrName>
                                        </p:attrNameLst>
                                      </p:cBhvr>
                                      <p:tavLst>
                                        <p:tav tm="0">
                                          <p:val>
                                            <p:strVal val="0-#ppt_w/2"/>
                                          </p:val>
                                        </p:tav>
                                        <p:tav tm="100000">
                                          <p:val>
                                            <p:strVal val="#ppt_x"/>
                                          </p:val>
                                        </p:tav>
                                      </p:tavLst>
                                    </p:anim>
                                    <p:anim calcmode="lin" valueType="num">
                                      <p:cBhvr additive="base">
                                        <p:cTn id="23" dur="1000" fill="hold"/>
                                        <p:tgtEl>
                                          <p:spTgt spid="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6"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椭圆 9"/>
          <p:cNvSpPr/>
          <p:nvPr/>
        </p:nvSpPr>
        <p:spPr>
          <a:xfrm rot="20722132">
            <a:off x="2908155" y="6082291"/>
            <a:ext cx="698784" cy="69878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3" name="矩形 12"/>
          <p:cNvSpPr/>
          <p:nvPr/>
        </p:nvSpPr>
        <p:spPr>
          <a:xfrm>
            <a:off x="813913" y="3593766"/>
            <a:ext cx="2711562" cy="885973"/>
          </a:xfrm>
          <a:prstGeom prst="rect">
            <a:avLst/>
          </a:prstGeom>
          <a:solidFill>
            <a:schemeClr val="accent1">
              <a:lumMod val="75000"/>
            </a:schemeClr>
          </a:solidFill>
          <a:ln>
            <a:solidFill>
              <a:srgbClr val="007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矩形 13"/>
          <p:cNvSpPr/>
          <p:nvPr/>
        </p:nvSpPr>
        <p:spPr>
          <a:xfrm>
            <a:off x="695282" y="2406214"/>
            <a:ext cx="4812875" cy="1089529"/>
          </a:xfrm>
          <a:prstGeom prst="rect">
            <a:avLst/>
          </a:prstGeom>
        </p:spPr>
        <p:txBody>
          <a:bodyPr wrap="square">
            <a:spAutoFit/>
          </a:bodyPr>
          <a:lstStyle/>
          <a:p>
            <a:pPr algn="dist" defTabSz="914400">
              <a:lnSpc>
                <a:spcPct val="90000"/>
              </a:lnSpc>
              <a:spcBef>
                <a:spcPct val="0"/>
              </a:spcBef>
            </a:pPr>
            <a:r>
              <a:rPr lang="en-US" altLang="zh-CN" sz="7200" dirty="0">
                <a:solidFill>
                  <a:srgbClr val="2F5597"/>
                </a:solidFill>
                <a:cs typeface="+mn-ea"/>
                <a:sym typeface="+mn-lt"/>
              </a:rPr>
              <a:t>CONTENT</a:t>
            </a:r>
            <a:endParaRPr lang="zh-CN" altLang="en-US" sz="7200" dirty="0">
              <a:solidFill>
                <a:srgbClr val="2F5597"/>
              </a:solidFill>
              <a:cs typeface="+mn-ea"/>
              <a:sym typeface="+mn-lt"/>
            </a:endParaRPr>
          </a:p>
        </p:txBody>
      </p:sp>
      <p:sp>
        <p:nvSpPr>
          <p:cNvPr id="15" name="TextBox 891"/>
          <p:cNvSpPr txBox="1"/>
          <p:nvPr/>
        </p:nvSpPr>
        <p:spPr>
          <a:xfrm>
            <a:off x="1116043" y="3632230"/>
            <a:ext cx="2060884" cy="830997"/>
          </a:xfrm>
          <a:prstGeom prst="rect">
            <a:avLst/>
          </a:prstGeom>
          <a:noFill/>
        </p:spPr>
        <p:txBody>
          <a:bodyPr wrap="square" rtlCol="0">
            <a:spAutoFit/>
          </a:bodyPr>
          <a:lstStyle/>
          <a:p>
            <a:pPr algn="dist"/>
            <a:r>
              <a:rPr lang="zh-CN" altLang="en-US" sz="4800" dirty="0">
                <a:solidFill>
                  <a:schemeClr val="bg1"/>
                </a:solidFill>
                <a:cs typeface="+mn-ea"/>
                <a:sym typeface="+mn-lt"/>
              </a:rPr>
              <a:t>目录</a:t>
            </a:r>
            <a:endParaRPr lang="zh-CN" altLang="en-US" sz="4800" dirty="0">
              <a:solidFill>
                <a:schemeClr val="tx1">
                  <a:lumMod val="65000"/>
                  <a:lumOff val="35000"/>
                </a:schemeClr>
              </a:solidFill>
              <a:cs typeface="+mn-ea"/>
              <a:sym typeface="+mn-lt"/>
            </a:endParaRPr>
          </a:p>
        </p:txBody>
      </p:sp>
      <p:sp>
        <p:nvSpPr>
          <p:cNvPr id="16" name="矩形 15"/>
          <p:cNvSpPr/>
          <p:nvPr/>
        </p:nvSpPr>
        <p:spPr>
          <a:xfrm>
            <a:off x="5979469" y="1656700"/>
            <a:ext cx="533400" cy="5334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01</a:t>
            </a:r>
            <a:endParaRPr lang="zh-CN" altLang="en-US" dirty="0">
              <a:cs typeface="+mn-ea"/>
              <a:sym typeface="+mn-lt"/>
            </a:endParaRPr>
          </a:p>
        </p:txBody>
      </p:sp>
      <p:sp>
        <p:nvSpPr>
          <p:cNvPr id="17" name="文本框 16"/>
          <p:cNvSpPr txBox="1"/>
          <p:nvPr/>
        </p:nvSpPr>
        <p:spPr>
          <a:xfrm>
            <a:off x="6675020" y="1618600"/>
            <a:ext cx="2569368" cy="368300"/>
          </a:xfrm>
          <a:prstGeom prst="rect">
            <a:avLst/>
          </a:prstGeom>
          <a:noFill/>
        </p:spPr>
        <p:txBody>
          <a:bodyPr wrap="square" rtlCol="0">
            <a:spAutoFit/>
          </a:bodyPr>
          <a:lstStyle/>
          <a:p>
            <a:r>
              <a:rPr lang="zh-CN" altLang="en-US" b="1" dirty="0">
                <a:cs typeface="+mn-ea"/>
                <a:sym typeface="+mn-lt"/>
              </a:rPr>
              <a:t>采购、供应商结算</a:t>
            </a:r>
            <a:endParaRPr lang="zh-CN" altLang="en-US" b="1" dirty="0">
              <a:cs typeface="+mn-ea"/>
              <a:sym typeface="+mn-lt"/>
            </a:endParaRPr>
          </a:p>
        </p:txBody>
      </p:sp>
      <p:sp>
        <p:nvSpPr>
          <p:cNvPr id="18" name="文本框 17"/>
          <p:cNvSpPr txBox="1"/>
          <p:nvPr/>
        </p:nvSpPr>
        <p:spPr>
          <a:xfrm>
            <a:off x="6685734" y="2005817"/>
            <a:ext cx="3569727" cy="60529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tx1">
                    <a:lumMod val="65000"/>
                    <a:lumOff val="35000"/>
                  </a:schemeClr>
                </a:solidFill>
                <a:cs typeface="+mn-ea"/>
                <a:sym typeface="+mn-lt"/>
              </a:rPr>
              <a:t>The user can demonstrate on a projector or computer, or presentation and make it film to be used in a wider field</a:t>
            </a:r>
            <a:endParaRPr lang="en-US" altLang="zh-CN" sz="1000" dirty="0">
              <a:solidFill>
                <a:schemeClr val="tx1">
                  <a:lumMod val="65000"/>
                  <a:lumOff val="35000"/>
                </a:schemeClr>
              </a:solidFill>
              <a:cs typeface="+mn-ea"/>
              <a:sym typeface="+mn-lt"/>
            </a:endParaRPr>
          </a:p>
        </p:txBody>
      </p:sp>
      <p:sp>
        <p:nvSpPr>
          <p:cNvPr id="19" name="矩形 18"/>
          <p:cNvSpPr/>
          <p:nvPr/>
        </p:nvSpPr>
        <p:spPr>
          <a:xfrm>
            <a:off x="5993154" y="3687636"/>
            <a:ext cx="533400" cy="5334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03</a:t>
            </a:r>
            <a:endParaRPr lang="zh-CN" altLang="en-US" dirty="0">
              <a:cs typeface="+mn-ea"/>
              <a:sym typeface="+mn-lt"/>
            </a:endParaRPr>
          </a:p>
        </p:txBody>
      </p:sp>
      <p:sp>
        <p:nvSpPr>
          <p:cNvPr id="20" name="文本框 19"/>
          <p:cNvSpPr txBox="1"/>
          <p:nvPr/>
        </p:nvSpPr>
        <p:spPr>
          <a:xfrm>
            <a:off x="6688705" y="3649536"/>
            <a:ext cx="2569368" cy="368300"/>
          </a:xfrm>
          <a:prstGeom prst="rect">
            <a:avLst/>
          </a:prstGeom>
          <a:noFill/>
        </p:spPr>
        <p:txBody>
          <a:bodyPr wrap="square" rtlCol="0">
            <a:spAutoFit/>
          </a:bodyPr>
          <a:lstStyle/>
          <a:p>
            <a:r>
              <a:rPr lang="zh-CN" altLang="en-US" b="1" dirty="0">
                <a:cs typeface="+mn-ea"/>
                <a:sym typeface="+mn-lt"/>
              </a:rPr>
              <a:t>爱宝联盟自定义试用期</a:t>
            </a:r>
            <a:endParaRPr lang="zh-CN" altLang="en-US" b="1" dirty="0">
              <a:cs typeface="+mn-ea"/>
              <a:sym typeface="+mn-lt"/>
            </a:endParaRPr>
          </a:p>
        </p:txBody>
      </p:sp>
      <p:sp>
        <p:nvSpPr>
          <p:cNvPr id="21" name="文本框 20"/>
          <p:cNvSpPr txBox="1"/>
          <p:nvPr/>
        </p:nvSpPr>
        <p:spPr>
          <a:xfrm>
            <a:off x="6699419" y="4036753"/>
            <a:ext cx="3569727" cy="618631"/>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tx1">
                    <a:lumMod val="65000"/>
                    <a:lumOff val="35000"/>
                  </a:schemeClr>
                </a:solidFill>
                <a:cs typeface="+mn-ea"/>
                <a:sym typeface="+mn-lt"/>
              </a:rPr>
              <a:t>The user can demonstrate on a projector or computer, or presentation and make it film to be used in a wider field</a:t>
            </a:r>
            <a:endParaRPr lang="en-US" altLang="zh-CN" sz="1000" dirty="0">
              <a:solidFill>
                <a:schemeClr val="tx1">
                  <a:lumMod val="65000"/>
                  <a:lumOff val="35000"/>
                </a:schemeClr>
              </a:solidFill>
              <a:cs typeface="+mn-ea"/>
              <a:sym typeface="+mn-lt"/>
            </a:endParaRPr>
          </a:p>
        </p:txBody>
      </p:sp>
      <p:sp>
        <p:nvSpPr>
          <p:cNvPr id="22" name="矩形 21"/>
          <p:cNvSpPr/>
          <p:nvPr/>
        </p:nvSpPr>
        <p:spPr>
          <a:xfrm>
            <a:off x="5979469" y="2669154"/>
            <a:ext cx="533400" cy="5334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02</a:t>
            </a:r>
            <a:endParaRPr lang="zh-CN" altLang="en-US" dirty="0">
              <a:cs typeface="+mn-ea"/>
              <a:sym typeface="+mn-lt"/>
            </a:endParaRPr>
          </a:p>
        </p:txBody>
      </p:sp>
      <p:sp>
        <p:nvSpPr>
          <p:cNvPr id="23" name="文本框 22"/>
          <p:cNvSpPr txBox="1"/>
          <p:nvPr/>
        </p:nvSpPr>
        <p:spPr>
          <a:xfrm>
            <a:off x="6675020" y="2631054"/>
            <a:ext cx="2569368" cy="368300"/>
          </a:xfrm>
          <a:prstGeom prst="rect">
            <a:avLst/>
          </a:prstGeom>
          <a:noFill/>
        </p:spPr>
        <p:txBody>
          <a:bodyPr wrap="square" rtlCol="0">
            <a:spAutoFit/>
          </a:bodyPr>
          <a:lstStyle/>
          <a:p>
            <a:r>
              <a:rPr lang="zh-CN" altLang="en-US" b="1" dirty="0">
                <a:cs typeface="+mn-ea"/>
                <a:sym typeface="+mn-lt"/>
              </a:rPr>
              <a:t>美团团购券</a:t>
            </a:r>
            <a:endParaRPr lang="zh-CN" altLang="en-US" b="1" dirty="0">
              <a:cs typeface="+mn-ea"/>
              <a:sym typeface="+mn-lt"/>
            </a:endParaRPr>
          </a:p>
        </p:txBody>
      </p:sp>
      <p:sp>
        <p:nvSpPr>
          <p:cNvPr id="24" name="文本框 23"/>
          <p:cNvSpPr txBox="1"/>
          <p:nvPr/>
        </p:nvSpPr>
        <p:spPr>
          <a:xfrm>
            <a:off x="6685734" y="3018271"/>
            <a:ext cx="3569727" cy="60529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tx1">
                    <a:lumMod val="65000"/>
                    <a:lumOff val="35000"/>
                  </a:schemeClr>
                </a:solidFill>
                <a:cs typeface="+mn-ea"/>
                <a:sym typeface="+mn-lt"/>
              </a:rPr>
              <a:t>The user can demonstrate on a projector or computer, or presentation and make it film to be used in a wider field</a:t>
            </a:r>
            <a:endParaRPr lang="en-US" altLang="zh-CN" sz="1000" dirty="0">
              <a:solidFill>
                <a:schemeClr val="tx1">
                  <a:lumMod val="65000"/>
                  <a:lumOff val="35000"/>
                </a:schemeClr>
              </a:solidFill>
              <a:cs typeface="+mn-ea"/>
              <a:sym typeface="+mn-lt"/>
            </a:endParaRPr>
          </a:p>
        </p:txBody>
      </p:sp>
      <p:sp>
        <p:nvSpPr>
          <p:cNvPr id="25" name="矩形 24"/>
          <p:cNvSpPr/>
          <p:nvPr/>
        </p:nvSpPr>
        <p:spPr>
          <a:xfrm>
            <a:off x="5993154" y="4700090"/>
            <a:ext cx="533400" cy="5334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cs typeface="+mn-ea"/>
                <a:sym typeface="+mn-lt"/>
              </a:rPr>
              <a:t>04</a:t>
            </a:r>
            <a:endParaRPr lang="zh-CN" altLang="en-US" dirty="0">
              <a:cs typeface="+mn-ea"/>
              <a:sym typeface="+mn-lt"/>
            </a:endParaRPr>
          </a:p>
        </p:txBody>
      </p:sp>
      <p:sp>
        <p:nvSpPr>
          <p:cNvPr id="26" name="文本框 25"/>
          <p:cNvSpPr txBox="1"/>
          <p:nvPr/>
        </p:nvSpPr>
        <p:spPr>
          <a:xfrm>
            <a:off x="6688705" y="4661990"/>
            <a:ext cx="2569368" cy="368300"/>
          </a:xfrm>
          <a:prstGeom prst="rect">
            <a:avLst/>
          </a:prstGeom>
          <a:noFill/>
        </p:spPr>
        <p:txBody>
          <a:bodyPr wrap="square" rtlCol="0">
            <a:spAutoFit/>
          </a:bodyPr>
          <a:lstStyle/>
          <a:p>
            <a:r>
              <a:rPr lang="zh-CN" altLang="en-US" b="1" dirty="0">
                <a:cs typeface="+mn-ea"/>
                <a:sym typeface="+mn-lt"/>
              </a:rPr>
              <a:t>电子价签功能</a:t>
            </a:r>
            <a:endParaRPr lang="zh-CN" altLang="en-US" b="1" dirty="0">
              <a:cs typeface="+mn-ea"/>
              <a:sym typeface="+mn-lt"/>
            </a:endParaRPr>
          </a:p>
        </p:txBody>
      </p:sp>
      <p:sp>
        <p:nvSpPr>
          <p:cNvPr id="27" name="文本框 26"/>
          <p:cNvSpPr txBox="1"/>
          <p:nvPr/>
        </p:nvSpPr>
        <p:spPr>
          <a:xfrm>
            <a:off x="6699419" y="5049207"/>
            <a:ext cx="3569727" cy="605294"/>
          </a:xfrm>
          <a:prstGeom prst="rect">
            <a:avLst/>
          </a:prstGeom>
          <a:noFill/>
        </p:spPr>
        <p:txBody>
          <a:bodyPr wrap="square" rtlCol="0">
            <a:spAutoFit/>
            <a:scene3d>
              <a:camera prst="orthographicFront"/>
              <a:lightRig rig="threePt" dir="t"/>
            </a:scene3d>
            <a:sp3d contourW="12700"/>
          </a:bodyPr>
          <a:lstStyle/>
          <a:p>
            <a:pPr>
              <a:lnSpc>
                <a:spcPct val="114000"/>
              </a:lnSpc>
            </a:pPr>
            <a:r>
              <a:rPr lang="en-US" altLang="zh-CN" sz="1000" dirty="0">
                <a:solidFill>
                  <a:schemeClr val="tx1">
                    <a:lumMod val="65000"/>
                    <a:lumOff val="35000"/>
                  </a:schemeClr>
                </a:solidFill>
                <a:cs typeface="+mn-ea"/>
                <a:sym typeface="+mn-lt"/>
              </a:rPr>
              <a:t>The user can demonstrate on a projector or computer, or presentation and make it film to be used in a wider field</a:t>
            </a:r>
            <a:endParaRPr lang="en-US" altLang="zh-CN" sz="1000" dirty="0">
              <a:solidFill>
                <a:schemeClr val="tx1">
                  <a:lumMod val="65000"/>
                  <a:lumOff val="35000"/>
                </a:schemeClr>
              </a:solidFill>
              <a:cs typeface="+mn-ea"/>
              <a:sym typeface="+mn-lt"/>
            </a:endParaRPr>
          </a:p>
        </p:txBody>
      </p:sp>
      <p:grpSp>
        <p:nvGrpSpPr>
          <p:cNvPr id="28" name="组合 27"/>
          <p:cNvGrpSpPr/>
          <p:nvPr/>
        </p:nvGrpSpPr>
        <p:grpSpPr>
          <a:xfrm>
            <a:off x="925225" y="484441"/>
            <a:ext cx="11512319" cy="7057559"/>
            <a:chOff x="925225" y="484441"/>
            <a:chExt cx="11512319" cy="7057559"/>
          </a:xfrm>
        </p:grpSpPr>
        <p:sp>
          <p:nvSpPr>
            <p:cNvPr id="29" name="矩形 28"/>
            <p:cNvSpPr/>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30"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1"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2"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3" name="矩形: 圆角 4"/>
            <p:cNvSpPr/>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4"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00"/>
                                        <p:tgtEl>
                                          <p:spTgt spid="16"/>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down)">
                                      <p:cBhvr>
                                        <p:cTn id="30" dur="500"/>
                                        <p:tgtEl>
                                          <p:spTgt spid="2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00"/>
                                        <p:tgtEl>
                                          <p:spTgt spid="25"/>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animBg="1"/>
      <p:bldP spid="17" grpId="0"/>
      <p:bldP spid="19" grpId="0" animBg="1"/>
      <p:bldP spid="20" grpId="0"/>
      <p:bldP spid="22" grpId="0" animBg="1"/>
      <p:bldP spid="23" grpId="0"/>
      <p:bldP spid="25" grpId="0" animBg="1"/>
      <p:bldP spid="2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24"/>
          <p:cNvSpPr txBox="1"/>
          <p:nvPr/>
        </p:nvSpPr>
        <p:spPr>
          <a:xfrm>
            <a:off x="590550" y="899160"/>
            <a:ext cx="8104505" cy="520700"/>
          </a:xfrm>
          <a:prstGeom prst="rect">
            <a:avLst/>
          </a:prstGeom>
          <a:noFill/>
        </p:spPr>
        <p:txBody>
          <a:bodyPr wrap="square" lIns="91423" tIns="45712" rIns="91423" bIns="45712" rtlCol="0">
            <a:spAutoFit/>
          </a:bodyPr>
          <a:lstStyle/>
          <a:p>
            <a:pPr lvl="0"/>
            <a:r>
              <a:rPr lang="zh-CN" altLang="en-US" sz="1400" dirty="0" smtClean="0">
                <a:solidFill>
                  <a:schemeClr val="bg1">
                    <a:lumMod val="50000"/>
                  </a:schemeClr>
                </a:solidFill>
              </a:rPr>
              <a:t>仅支持撤销当天已核销的美团团购券，正常使用情况请不要使用撤销功能，撤销会导致报表数据异常，当核销了团购券，但单据没做成的情况可使用撤销功能。</a:t>
            </a:r>
            <a:endParaRPr lang="en-US" altLang="zh-CN" sz="1400" dirty="0" smtClean="0">
              <a:solidFill>
                <a:schemeClr val="bg1">
                  <a:lumMod val="50000"/>
                </a:schemeClr>
              </a:solidFill>
              <a:cs typeface="+mn-ea"/>
              <a:sym typeface="+mn-lt"/>
            </a:endParaRPr>
          </a:p>
        </p:txBody>
      </p:sp>
      <p:grpSp>
        <p:nvGrpSpPr>
          <p:cNvPr id="49" name="组合 48"/>
          <p:cNvGrpSpPr/>
          <p:nvPr/>
        </p:nvGrpSpPr>
        <p:grpSpPr>
          <a:xfrm>
            <a:off x="925225" y="484441"/>
            <a:ext cx="11512319" cy="7057559"/>
            <a:chOff x="925225" y="484441"/>
            <a:chExt cx="11512319" cy="7057559"/>
          </a:xfrm>
        </p:grpSpPr>
        <p:sp>
          <p:nvSpPr>
            <p:cNvPr id="50" name="矩形 49"/>
            <p:cNvSpPr/>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51"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2"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3"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4" name="矩形: 圆角 4"/>
            <p:cNvSpPr/>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5"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sp>
        <p:nvSpPr>
          <p:cNvPr id="56" name="文本框 55"/>
          <p:cNvSpPr txBox="1"/>
          <p:nvPr/>
        </p:nvSpPr>
        <p:spPr>
          <a:xfrm flipH="1">
            <a:off x="650193" y="1605580"/>
            <a:ext cx="6764429" cy="1015663"/>
          </a:xfrm>
          <a:prstGeom prst="rect">
            <a:avLst/>
          </a:prstGeom>
          <a:noFill/>
        </p:spPr>
        <p:txBody>
          <a:bodyPr wrap="square" rtlCol="0">
            <a:spAutoFit/>
          </a:bodyPr>
          <a:lstStyle/>
          <a:p>
            <a:r>
              <a:rPr lang="zh-CN" altLang="en-US" dirty="0" smtClean="0"/>
              <a:t>撤销</a:t>
            </a:r>
            <a:r>
              <a:rPr lang="zh-CN" altLang="en-US" dirty="0" smtClean="0"/>
              <a:t>方式一</a:t>
            </a:r>
            <a:r>
              <a:rPr lang="zh-CN" altLang="en-US" dirty="0" smtClean="0"/>
              <a:t>：</a:t>
            </a:r>
            <a:endParaRPr lang="en-US" altLang="zh-CN" dirty="0" smtClean="0"/>
          </a:p>
          <a:p>
            <a:endParaRPr lang="en-US" altLang="zh-CN" sz="1400" dirty="0" smtClean="0"/>
          </a:p>
          <a:p>
            <a:r>
              <a:rPr lang="zh-CN" altLang="en-US" sz="1400" dirty="0" smtClean="0"/>
              <a:t>前台</a:t>
            </a:r>
            <a:r>
              <a:rPr lang="en-US" altLang="zh-CN" sz="1400" dirty="0" smtClean="0"/>
              <a:t>【</a:t>
            </a:r>
            <a:r>
              <a:rPr lang="zh-CN" altLang="en-US" sz="1400" dirty="0" smtClean="0"/>
              <a:t>所有单据</a:t>
            </a:r>
            <a:r>
              <a:rPr lang="en-US" altLang="zh-CN" sz="1400" dirty="0" smtClean="0"/>
              <a:t>】-【</a:t>
            </a:r>
            <a:r>
              <a:rPr lang="zh-CN" altLang="en-US" sz="1400" dirty="0" smtClean="0"/>
              <a:t>代金券</a:t>
            </a:r>
            <a:r>
              <a:rPr lang="en-US" altLang="zh-CN" sz="1400" dirty="0" smtClean="0"/>
              <a:t>】</a:t>
            </a:r>
            <a:r>
              <a:rPr lang="zh-CN" altLang="en-US" sz="1400" dirty="0" smtClean="0"/>
              <a:t>界面输入已核销的美团团购券</a:t>
            </a:r>
            <a:r>
              <a:rPr lang="zh-CN" altLang="en-US" sz="1400" dirty="0" smtClean="0"/>
              <a:t>码</a:t>
            </a:r>
            <a:endParaRPr lang="en-US" altLang="zh-CN" sz="1400" dirty="0" smtClean="0"/>
          </a:p>
          <a:p>
            <a:r>
              <a:rPr lang="zh-CN" altLang="en-US" sz="1400" dirty="0" smtClean="0"/>
              <a:t>然后</a:t>
            </a:r>
            <a:r>
              <a:rPr lang="zh-CN" altLang="en-US" sz="1400" dirty="0" smtClean="0"/>
              <a:t>点</a:t>
            </a:r>
            <a:r>
              <a:rPr lang="en-US" altLang="zh-CN" sz="1400" dirty="0" smtClean="0"/>
              <a:t>【</a:t>
            </a:r>
            <a:r>
              <a:rPr lang="zh-CN" altLang="en-US" sz="1400" dirty="0" smtClean="0"/>
              <a:t>查询</a:t>
            </a:r>
            <a:r>
              <a:rPr lang="en-US" altLang="zh-CN" sz="1400" dirty="0" smtClean="0"/>
              <a:t>】-【</a:t>
            </a:r>
            <a:r>
              <a:rPr lang="zh-CN" altLang="en-US" sz="1400" dirty="0" smtClean="0"/>
              <a:t>撤销核券</a:t>
            </a:r>
            <a:r>
              <a:rPr lang="en-US" altLang="zh-CN" sz="1400" dirty="0" smtClean="0"/>
              <a:t>】</a:t>
            </a:r>
            <a:r>
              <a:rPr lang="zh-CN" altLang="en-US" sz="1400" dirty="0" smtClean="0"/>
              <a:t>输入撤销备注</a:t>
            </a:r>
            <a:r>
              <a:rPr lang="en-US" altLang="zh-CN" sz="1400" dirty="0" smtClean="0"/>
              <a:t>【</a:t>
            </a:r>
            <a:r>
              <a:rPr lang="zh-CN" altLang="en-US" sz="1400" dirty="0" smtClean="0"/>
              <a:t>确认</a:t>
            </a:r>
            <a:r>
              <a:rPr lang="en-US" altLang="zh-CN" sz="1400" dirty="0" smtClean="0"/>
              <a:t>】</a:t>
            </a:r>
            <a:endParaRPr lang="en-US" altLang="zh-CN" sz="1400" dirty="0"/>
          </a:p>
        </p:txBody>
      </p:sp>
      <p:cxnSp>
        <p:nvCxnSpPr>
          <p:cNvPr id="57" name="直接连接符 56"/>
          <p:cNvCxnSpPr/>
          <p:nvPr/>
        </p:nvCxnSpPr>
        <p:spPr>
          <a:xfrm>
            <a:off x="590587" y="1577005"/>
            <a:ext cx="0" cy="3764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8" name="图表 57"/>
          <p:cNvGraphicFramePr/>
          <p:nvPr/>
        </p:nvGraphicFramePr>
        <p:xfrm>
          <a:off x="571501" y="2838450"/>
          <a:ext cx="5029200" cy="3359739"/>
        </p:xfrm>
        <a:graphic>
          <a:graphicData uri="http://schemas.openxmlformats.org/drawingml/2006/chart">
            <c:chart xmlns:c="http://schemas.openxmlformats.org/drawingml/2006/chart" xmlns:r="http://schemas.openxmlformats.org/officeDocument/2006/relationships" r:id="rId1"/>
          </a:graphicData>
        </a:graphic>
      </p:graphicFrame>
      <p:sp>
        <p:nvSpPr>
          <p:cNvPr id="21" name="文本框 55"/>
          <p:cNvSpPr txBox="1"/>
          <p:nvPr/>
        </p:nvSpPr>
        <p:spPr>
          <a:xfrm flipH="1">
            <a:off x="6230573" y="1654475"/>
            <a:ext cx="6764429" cy="798830"/>
          </a:xfrm>
          <a:prstGeom prst="rect">
            <a:avLst/>
          </a:prstGeom>
          <a:noFill/>
        </p:spPr>
        <p:txBody>
          <a:bodyPr wrap="square" rtlCol="0">
            <a:spAutoFit/>
          </a:bodyPr>
          <a:lstStyle/>
          <a:p>
            <a:r>
              <a:rPr lang="zh-CN" altLang="en-US" dirty="0" smtClean="0"/>
              <a:t>撤销方式</a:t>
            </a:r>
            <a:r>
              <a:rPr lang="zh-CN" altLang="en-US" dirty="0" smtClean="0"/>
              <a:t>二：</a:t>
            </a:r>
            <a:endParaRPr lang="en-US" altLang="zh-CN" dirty="0" smtClean="0"/>
          </a:p>
          <a:p>
            <a:endParaRPr lang="en-US" altLang="zh-CN" sz="1400" dirty="0" smtClean="0"/>
          </a:p>
          <a:p>
            <a:r>
              <a:rPr lang="zh-CN" altLang="en-US" sz="1400" dirty="0" smtClean="0"/>
              <a:t>核券界面撤销核券</a:t>
            </a:r>
            <a:endParaRPr lang="zh-CN" altLang="en-US" sz="1400" dirty="0"/>
          </a:p>
        </p:txBody>
      </p:sp>
      <p:pic>
        <p:nvPicPr>
          <p:cNvPr id="6146" name="Picture 2"/>
          <p:cNvPicPr>
            <a:picLocks noChangeAspect="1" noChangeArrowheads="1"/>
          </p:cNvPicPr>
          <p:nvPr/>
        </p:nvPicPr>
        <p:blipFill>
          <a:blip r:embed="rId2"/>
          <a:srcRect/>
          <a:stretch>
            <a:fillRect/>
          </a:stretch>
        </p:blipFill>
        <p:spPr bwMode="auto">
          <a:xfrm>
            <a:off x="6159500" y="2832735"/>
            <a:ext cx="5147310" cy="3352800"/>
          </a:xfrm>
          <a:prstGeom prst="rect">
            <a:avLst/>
          </a:prstGeom>
          <a:noFill/>
          <a:ln w="9525">
            <a:noFill/>
            <a:miter lim="800000"/>
            <a:headEnd/>
            <a:tailEnd/>
          </a:ln>
          <a:effectLst/>
        </p:spPr>
      </p:pic>
      <p:cxnSp>
        <p:nvCxnSpPr>
          <p:cNvPr id="26" name="直接连接符 25"/>
          <p:cNvCxnSpPr/>
          <p:nvPr/>
        </p:nvCxnSpPr>
        <p:spPr>
          <a:xfrm>
            <a:off x="6163347" y="1575735"/>
            <a:ext cx="0" cy="3764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0" y="273685"/>
            <a:ext cx="6560820" cy="462280"/>
            <a:chOff x="0" y="431"/>
            <a:chExt cx="10332" cy="728"/>
          </a:xfrm>
        </p:grpSpPr>
        <p:sp>
          <p:nvSpPr>
            <p:cNvPr id="13" name="TextBox 7"/>
            <p:cNvSpPr txBox="1"/>
            <p:nvPr>
              <p:custDataLst>
                <p:tags r:id="rId3"/>
              </p:custDataLst>
            </p:nvPr>
          </p:nvSpPr>
          <p:spPr>
            <a:xfrm>
              <a:off x="3295" y="438"/>
              <a:ext cx="7037" cy="713"/>
            </a:xfrm>
            <a:prstGeom prst="rect">
              <a:avLst/>
            </a:prstGeom>
            <a:noFill/>
            <a:ln>
              <a:solidFill>
                <a:schemeClr val="accent1"/>
              </a:solidFill>
              <a:prstDash val="sysDot"/>
            </a:ln>
          </p:spPr>
          <p:txBody>
            <a:bodyPr wrap="none" rtlCol="0">
              <a:noAutofit/>
            </a:bodyPr>
            <a:p>
              <a:pPr algn="l">
                <a:lnSpc>
                  <a:spcPct val="90000"/>
                </a:lnSpc>
              </a:pPr>
              <a:r>
                <a:rPr lang="zh-CN" sz="2800" b="1" dirty="0" smtClean="0">
                  <a:ln w="12700">
                    <a:solidFill>
                      <a:schemeClr val="bg1"/>
                    </a:solidFill>
                    <a:prstDash val="solid"/>
                  </a:ln>
                  <a:solidFill>
                    <a:schemeClr val="tx1">
                      <a:lumMod val="75000"/>
                      <a:lumOff val="25000"/>
                    </a:schemeClr>
                  </a:solidFill>
                  <a:cs typeface="+mn-ea"/>
                  <a:sym typeface="+mn-lt"/>
                </a:rPr>
                <a:t>第六步：</a:t>
              </a:r>
              <a:r>
                <a:rPr sz="2800" b="1" dirty="0" smtClean="0">
                  <a:ln w="12700">
                    <a:solidFill>
                      <a:schemeClr val="bg1"/>
                    </a:solidFill>
                    <a:prstDash val="solid"/>
                  </a:ln>
                  <a:solidFill>
                    <a:schemeClr val="tx1">
                      <a:lumMod val="75000"/>
                      <a:lumOff val="25000"/>
                    </a:schemeClr>
                  </a:solidFill>
                  <a:cs typeface="+mn-ea"/>
                  <a:sym typeface="+mn-lt"/>
                </a:rPr>
                <a:t>美团团购券撤销券</a:t>
              </a:r>
              <a:endParaRPr sz="2800" b="1" dirty="0" smtClean="0">
                <a:ln w="12700">
                  <a:solidFill>
                    <a:schemeClr val="bg1"/>
                  </a:solidFill>
                  <a:prstDash val="solid"/>
                </a:ln>
                <a:solidFill>
                  <a:schemeClr val="tx1">
                    <a:lumMod val="75000"/>
                    <a:lumOff val="25000"/>
                  </a:schemeClr>
                </a:solidFill>
                <a:cs typeface="+mn-ea"/>
                <a:sym typeface="+mn-lt"/>
              </a:endParaRPr>
            </a:p>
          </p:txBody>
        </p:sp>
        <p:grpSp>
          <p:nvGrpSpPr>
            <p:cNvPr id="14" name="组合 13"/>
            <p:cNvGrpSpPr/>
            <p:nvPr/>
          </p:nvGrpSpPr>
          <p:grpSpPr>
            <a:xfrm>
              <a:off x="0" y="431"/>
              <a:ext cx="3295" cy="728"/>
              <a:chOff x="0" y="836"/>
              <a:chExt cx="3295" cy="728"/>
            </a:xfrm>
          </p:grpSpPr>
          <p:sp>
            <p:nvSpPr>
              <p:cNvPr id="15" name="íṧlíḍè"/>
              <p:cNvSpPr/>
              <p:nvPr>
                <p:custDataLst>
                  <p:tags r:id="rId4"/>
                </p:custDataLst>
              </p:nvPr>
            </p:nvSpPr>
            <p:spPr bwMode="auto">
              <a:xfrm>
                <a:off x="0" y="836"/>
                <a:ext cx="3295" cy="728"/>
              </a:xfrm>
              <a:prstGeom prst="homePlate">
                <a:avLst>
                  <a:gd name="adj" fmla="val 0"/>
                </a:avLst>
              </a:prstGeom>
              <a:solidFill>
                <a:schemeClr val="accent1"/>
              </a:solidFill>
              <a:ln w="19050">
                <a:noFill/>
                <a:round/>
              </a:ln>
            </p:spPr>
            <p:txBody>
              <a:bodyPr anchor="ctr"/>
              <a:p>
                <a:pPr algn="ctr"/>
                <a:endParaRPr>
                  <a:cs typeface="+mn-ea"/>
                  <a:sym typeface="+mn-lt"/>
                </a:endParaRPr>
              </a:p>
            </p:txBody>
          </p:sp>
          <p:sp>
            <p:nvSpPr>
              <p:cNvPr id="16" name="ïş1ídè"/>
              <p:cNvSpPr txBox="1"/>
              <p:nvPr>
                <p:custDataLst>
                  <p:tags r:id="rId5"/>
                </p:custDataLst>
              </p:nvPr>
            </p:nvSpPr>
            <p:spPr>
              <a:xfrm>
                <a:off x="142" y="928"/>
                <a:ext cx="3121" cy="613"/>
              </a:xfrm>
              <a:prstGeom prst="rect">
                <a:avLst/>
              </a:prstGeom>
              <a:noFill/>
            </p:spPr>
            <p:txBody>
              <a:bodyPr wrap="square">
                <a:noAutofit/>
              </a:bodyPr>
              <a:p>
                <a:pPr algn="dist"/>
                <a:r>
                  <a:rPr lang="zh-CN" altLang="en-US" sz="2000" dirty="0">
                    <a:solidFill>
                      <a:schemeClr val="bg1"/>
                    </a:solidFill>
                    <a:cs typeface="+mn-ea"/>
                    <a:sym typeface="+mn-lt"/>
                  </a:rPr>
                  <a:t>美团团购卷</a:t>
                </a:r>
                <a:endParaRPr lang="zh-CN" altLang="en-US" sz="2000" dirty="0">
                  <a:solidFill>
                    <a:schemeClr val="bg1"/>
                  </a:solidFill>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5433288">
            <a:off x="7279431" y="2070117"/>
            <a:ext cx="2611131" cy="2717764"/>
            <a:chOff x="4297364" y="903288"/>
            <a:chExt cx="2946834" cy="3067178"/>
          </a:xfrm>
          <a:solidFill>
            <a:schemeClr val="accent1">
              <a:alpha val="13000"/>
            </a:schemeClr>
          </a:solidFill>
        </p:grpSpPr>
        <p:sp>
          <p:nvSpPr>
            <p:cNvPr id="3"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5"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6"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14" name="组合 13"/>
          <p:cNvGrpSpPr/>
          <p:nvPr/>
        </p:nvGrpSpPr>
        <p:grpSpPr>
          <a:xfrm>
            <a:off x="-822837" y="-1740227"/>
            <a:ext cx="13690458" cy="9752745"/>
            <a:chOff x="-822837" y="-1740227"/>
            <a:chExt cx="13690458" cy="9752745"/>
          </a:xfrm>
        </p:grpSpPr>
        <p:sp>
          <p:nvSpPr>
            <p:cNvPr id="15" name="任意多边形: 形状 26"/>
            <p:cNvSpPr>
              <a:spLocks noChangeAspect="1"/>
            </p:cNvSpPr>
            <p:nvPr/>
          </p:nvSpPr>
          <p:spPr>
            <a:xfrm rot="12104625">
              <a:off x="-822837" y="-1740227"/>
              <a:ext cx="2772000" cy="2772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6" name="任意多边形: 形状 1"/>
            <p:cNvSpPr/>
            <p:nvPr/>
          </p:nvSpPr>
          <p:spPr>
            <a:xfrm rot="2045644">
              <a:off x="10347621" y="5492518"/>
              <a:ext cx="2520000" cy="25200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8" name="文本框 17"/>
            <p:cNvSpPr txBox="1"/>
            <p:nvPr/>
          </p:nvSpPr>
          <p:spPr>
            <a:xfrm rot="10800000">
              <a:off x="10302137" y="-1573827"/>
              <a:ext cx="1604211" cy="37702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3900" b="1" i="0" u="none" strike="noStrike" kern="1200" cap="none" spc="0" normalizeH="0" baseline="0" noProof="0" dirty="0">
                  <a:ln>
                    <a:noFill/>
                  </a:ln>
                  <a:solidFill>
                    <a:schemeClr val="accent1"/>
                  </a:solidFill>
                  <a:effectLst/>
                  <a:uLnTx/>
                  <a:uFillTx/>
                  <a:cs typeface="+mn-ea"/>
                  <a:sym typeface="+mn-lt"/>
                </a:rPr>
                <a:t>“</a:t>
              </a:r>
              <a:endParaRPr kumimoji="0" lang="en-US" altLang="zh-CN" sz="23900" b="1" i="0" u="none" strike="noStrike" kern="1200" cap="none" spc="0" normalizeH="0" baseline="0" noProof="0" dirty="0">
                <a:ln>
                  <a:noFill/>
                </a:ln>
                <a:solidFill>
                  <a:schemeClr val="accent1"/>
                </a:solidFill>
                <a:effectLst/>
                <a:uLnTx/>
                <a:uFillTx/>
                <a:cs typeface="+mn-ea"/>
                <a:sym typeface="+mn-lt"/>
              </a:endParaRPr>
            </a:p>
          </p:txBody>
        </p:sp>
      </p:grpSp>
      <p:sp>
        <p:nvSpPr>
          <p:cNvPr id="21" name="椭圆 20"/>
          <p:cNvSpPr/>
          <p:nvPr/>
        </p:nvSpPr>
        <p:spPr>
          <a:xfrm rot="20722132">
            <a:off x="504305" y="5571497"/>
            <a:ext cx="824923" cy="8249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2" name="椭圆 21"/>
          <p:cNvSpPr/>
          <p:nvPr/>
        </p:nvSpPr>
        <p:spPr>
          <a:xfrm rot="20722132">
            <a:off x="1044208" y="6021229"/>
            <a:ext cx="338559" cy="338559"/>
          </a:xfrm>
          <a:prstGeom prst="ellipse">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3" name="文本框 22"/>
          <p:cNvSpPr txBox="1"/>
          <p:nvPr/>
        </p:nvSpPr>
        <p:spPr>
          <a:xfrm>
            <a:off x="7764258" y="2513546"/>
            <a:ext cx="1704313" cy="1569660"/>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600" b="1" i="0" u="none" strike="noStrike" kern="1200" cap="none" spc="0" normalizeH="0" baseline="0" noProof="0" dirty="0">
                <a:ln>
                  <a:noFill/>
                </a:ln>
                <a:solidFill>
                  <a:schemeClr val="accent1"/>
                </a:solidFill>
                <a:effectLst/>
                <a:uLnTx/>
                <a:uFillTx/>
                <a:cs typeface="+mn-ea"/>
                <a:sym typeface="+mn-lt"/>
              </a:rPr>
              <a:t>03</a:t>
            </a:r>
            <a:endParaRPr kumimoji="0" lang="zh-CN" altLang="en-US" sz="9600" b="1" i="0" u="none" strike="noStrike" kern="1200" cap="none" spc="0" normalizeH="0" baseline="0" noProof="0" dirty="0">
              <a:ln>
                <a:noFill/>
              </a:ln>
              <a:solidFill>
                <a:schemeClr val="accent1"/>
              </a:solidFill>
              <a:effectLst/>
              <a:uLnTx/>
              <a:uFillTx/>
              <a:cs typeface="+mn-ea"/>
              <a:sym typeface="+mn-lt"/>
            </a:endParaRPr>
          </a:p>
        </p:txBody>
      </p:sp>
      <p:sp>
        <p:nvSpPr>
          <p:cNvPr id="24" name="矩形 8"/>
          <p:cNvSpPr/>
          <p:nvPr/>
        </p:nvSpPr>
        <p:spPr>
          <a:xfrm>
            <a:off x="1007110" y="2386330"/>
            <a:ext cx="5647055" cy="706755"/>
          </a:xfrm>
          <a:prstGeom prst="rect">
            <a:avLst/>
          </a:prstGeom>
        </p:spPr>
        <p:txBody>
          <a:bodyPr wrap="square">
            <a:spAutoFit/>
          </a:bodyPr>
          <a:lstStyle/>
          <a:p>
            <a:pPr algn="dist"/>
            <a:r>
              <a:rPr lang="zh-CN" altLang="en-US" sz="4000" b="1" dirty="0">
                <a:cs typeface="+mn-ea"/>
                <a:sym typeface="+mn-lt"/>
              </a:rPr>
              <a:t>爱宝联盟自定义试用期</a:t>
            </a:r>
            <a:endParaRPr kumimoji="1" lang="zh-CN" altLang="en-US" sz="4000" b="1" spc="600" dirty="0">
              <a:solidFill>
                <a:schemeClr val="tx1">
                  <a:lumMod val="65000"/>
                  <a:lumOff val="35000"/>
                </a:schemeClr>
              </a:solidFill>
              <a:cs typeface="+mn-ea"/>
              <a:sym typeface="+mn-lt"/>
            </a:endParaRPr>
          </a:p>
        </p:txBody>
      </p:sp>
      <p:sp>
        <p:nvSpPr>
          <p:cNvPr id="25" name="文本框 24"/>
          <p:cNvSpPr txBox="1"/>
          <p:nvPr/>
        </p:nvSpPr>
        <p:spPr>
          <a:xfrm>
            <a:off x="1768455" y="3093040"/>
            <a:ext cx="4394215" cy="337185"/>
          </a:xfrm>
          <a:prstGeom prst="rect">
            <a:avLst/>
          </a:prstGeom>
          <a:noFill/>
        </p:spPr>
        <p:txBody>
          <a:bodyPr wrap="square" rtlCol="0">
            <a:spAutoFit/>
          </a:bodyPr>
          <a:lstStyle/>
          <a:p>
            <a:r>
              <a:rPr lang="en-US" altLang="zh-CN" sz="1600" dirty="0">
                <a:solidFill>
                  <a:schemeClr val="bg1">
                    <a:lumMod val="85000"/>
                  </a:schemeClr>
                </a:solidFill>
                <a:cs typeface="+mn-ea"/>
                <a:sym typeface="+mn-lt"/>
              </a:rPr>
              <a:t>AIBAOLIANMENGZIDINGYISHIYONGQI</a:t>
            </a:r>
            <a:endParaRPr lang="zh-CN" altLang="en-US" sz="1600" dirty="0">
              <a:solidFill>
                <a:schemeClr val="bg1">
                  <a:lumMod val="8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30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anim calcmode="lin" valueType="num">
                                      <p:cBhvr>
                                        <p:cTn id="12" dur="500" fill="hold"/>
                                        <p:tgtEl>
                                          <p:spTgt spid="23"/>
                                        </p:tgtEl>
                                        <p:attrNameLst>
                                          <p:attrName>ppt_x</p:attrName>
                                        </p:attrNameLst>
                                      </p:cBhvr>
                                      <p:tavLst>
                                        <p:tav tm="0">
                                          <p:val>
                                            <p:strVal val="#ppt_x"/>
                                          </p:val>
                                        </p:tav>
                                        <p:tav tm="100000">
                                          <p:val>
                                            <p:strVal val="#ppt_x"/>
                                          </p:val>
                                        </p:tav>
                                      </p:tavLst>
                                    </p:anim>
                                    <p:anim calcmode="lin" valueType="num">
                                      <p:cBhvr>
                                        <p:cTn id="13"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descr="e7d195523061f1c0d318120d6aeaf1b6ccceb6ba3da59c0775C5DE19DDDEBC09ED96DBD9900D9848D623ECAD1D4904B78047D0015C22C8BE97228BE8B5BFF08FE7A3AE04126DA07312A96C0F69F9BAB7D05F05E8038A538D2F1AF1C85D37CE451C77729588802C584F5E222D7D42E42B367142029CDE9B854EFCA42AF6750915DCF5D4F1676EB4E238D96666DD8256E9"/>
          <p:cNvSpPr>
            <a:spLocks noChangeAspect="1"/>
          </p:cNvSpPr>
          <p:nvPr>
            <p:custDataLst>
              <p:tags r:id="rId1"/>
            </p:custDataLst>
          </p:nvPr>
        </p:nvSpPr>
        <p:spPr>
          <a:xfrm>
            <a:off x="9784080" y="0"/>
            <a:ext cx="2476500" cy="342900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cs typeface="+mn-ea"/>
              <a:sym typeface="+mn-lt"/>
            </a:endParaRPr>
          </a:p>
        </p:txBody>
      </p:sp>
      <p:sp>
        <p:nvSpPr>
          <p:cNvPr id="11" name="矩形 10" descr="e7d195523061f1c0d318120d6aeaf1b6ccceb6ba3da59c0775C5DE19DDDEBC09ED96DBD9900D9848D623ECAD1D4904B78047D0015C22C8BE97228BE8B5BFF08FE7A3AE04126DA07312A96C0F69F9BAB7D05F05E8038A538D2F1AF1C85D37CE451C77729588802C584F5E222D7D42E42B367142029CDE9B854EFCA42AF6750915DCF5D4F1676EB4E238D96666DD8256E9"/>
          <p:cNvSpPr>
            <a:spLocks noChangeAspect="1"/>
          </p:cNvSpPr>
          <p:nvPr>
            <p:custDataLst>
              <p:tags r:id="rId2"/>
            </p:custDataLst>
          </p:nvPr>
        </p:nvSpPr>
        <p:spPr>
          <a:xfrm>
            <a:off x="6704965" y="14605"/>
            <a:ext cx="3079115" cy="5874385"/>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cs typeface="+mn-ea"/>
              <a:sym typeface="+mn-lt"/>
            </a:endParaRPr>
          </a:p>
        </p:txBody>
      </p:sp>
      <p:sp>
        <p:nvSpPr>
          <p:cNvPr id="10" name="矩形 9" descr="e7d195523061f1c0d318120d6aeaf1b6ccceb6ba3da59c0775C5DE19DDDEBC09ED96DBD9900D9848D623ECAD1D4904B78047D0015C22C8BE97228BE8B5BFF08FE7A3AE04126DA07312A96C0F69F9BAB7D05F05E8038A538D2F1AF1C85D37CE451C77729588802C584F5E222D7D42E42B367142029CDE9B854EFCA42AF6750915DCF5D4F1676EB4E238D96666DD8256E9"/>
          <p:cNvSpPr>
            <a:spLocks noChangeAspect="1"/>
          </p:cNvSpPr>
          <p:nvPr>
            <p:custDataLst>
              <p:tags r:id="rId3"/>
            </p:custDataLst>
          </p:nvPr>
        </p:nvSpPr>
        <p:spPr>
          <a:xfrm>
            <a:off x="4400550" y="0"/>
            <a:ext cx="2193290" cy="4691380"/>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kumimoji="1" lang="zh-CN" altLang="en-US">
              <a:cs typeface="+mn-ea"/>
              <a:sym typeface="+mn-lt"/>
            </a:endParaRPr>
          </a:p>
        </p:txBody>
      </p:sp>
      <p:sp>
        <p:nvSpPr>
          <p:cNvPr id="8" name="TextBox 7"/>
          <p:cNvSpPr txBox="1"/>
          <p:nvPr/>
        </p:nvSpPr>
        <p:spPr>
          <a:xfrm>
            <a:off x="373378" y="1021685"/>
            <a:ext cx="3738880" cy="521970"/>
          </a:xfrm>
          <a:prstGeom prst="rect">
            <a:avLst/>
          </a:prstGeom>
          <a:noFill/>
        </p:spPr>
        <p:txBody>
          <a:bodyPr wrap="none" rtlCol="0">
            <a:spAutoFit/>
          </a:bodyPr>
          <a:lstStyle/>
          <a:p>
            <a:pPr algn="l"/>
            <a:r>
              <a:rPr lang="zh-CN" sz="2800" dirty="0">
                <a:solidFill>
                  <a:schemeClr val="accent1"/>
                </a:solidFill>
                <a:cs typeface="+mn-ea"/>
                <a:sym typeface="+mn-lt"/>
              </a:rPr>
              <a:t>爱宝联盟</a:t>
            </a:r>
            <a:r>
              <a:rPr lang="zh-CN" altLang="en-US" sz="2800" dirty="0">
                <a:solidFill>
                  <a:schemeClr val="tx1">
                    <a:lumMod val="75000"/>
                    <a:lumOff val="25000"/>
                  </a:schemeClr>
                </a:solidFill>
                <a:cs typeface="+mn-ea"/>
                <a:sym typeface="+mn-lt"/>
              </a:rPr>
              <a:t>自定义试用期</a:t>
            </a:r>
            <a:endParaRPr lang="zh-CN" altLang="en-US" sz="2800" dirty="0">
              <a:solidFill>
                <a:schemeClr val="tx1">
                  <a:lumMod val="75000"/>
                  <a:lumOff val="25000"/>
                </a:schemeClr>
              </a:solidFill>
              <a:cs typeface="+mn-ea"/>
              <a:sym typeface="+mn-lt"/>
            </a:endParaRPr>
          </a:p>
        </p:txBody>
      </p:sp>
      <p:sp>
        <p:nvSpPr>
          <p:cNvPr id="9" name="Google Shape;86;p19"/>
          <p:cNvSpPr txBox="1"/>
          <p:nvPr/>
        </p:nvSpPr>
        <p:spPr>
          <a:xfrm>
            <a:off x="373378" y="620797"/>
            <a:ext cx="3183654" cy="31022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0" i="0" u="none" strike="noStrike" cap="none">
                <a:solidFill>
                  <a:schemeClr val="bg1">
                    <a:lumMod val="50000"/>
                  </a:schemeClr>
                </a:solidFill>
                <a:cs typeface="+mn-ea"/>
                <a:sym typeface="+mn-lt"/>
              </a:rPr>
              <a:t>AIBAOLIANMENG</a:t>
            </a:r>
            <a:endParaRPr sz="2000" b="0" i="0" u="none" strike="noStrike" cap="none">
              <a:solidFill>
                <a:schemeClr val="bg1">
                  <a:lumMod val="50000"/>
                </a:schemeClr>
              </a:solidFill>
              <a:cs typeface="+mn-ea"/>
              <a:sym typeface="+mn-lt"/>
            </a:endParaRPr>
          </a:p>
        </p:txBody>
      </p:sp>
      <p:sp>
        <p:nvSpPr>
          <p:cNvPr id="14" name="矩形 36"/>
          <p:cNvSpPr/>
          <p:nvPr/>
        </p:nvSpPr>
        <p:spPr>
          <a:xfrm>
            <a:off x="288923" y="3776002"/>
            <a:ext cx="3919026" cy="346075"/>
          </a:xfrm>
          <a:prstGeom prst="rect">
            <a:avLst/>
          </a:prstGeom>
        </p:spPr>
        <p:txBody>
          <a:bodyPr wrap="square" lIns="91433" tIns="45716" rIns="91433" bIns="45716">
            <a:spAutoFit/>
          </a:bodyPr>
          <a:lstStyle/>
          <a:p>
            <a:pPr lvl="0" algn="l">
              <a:lnSpc>
                <a:spcPts val="2000"/>
              </a:lnSpc>
              <a:defRPr/>
            </a:pPr>
            <a:r>
              <a:rPr lang="zh-CN" altLang="en-US" dirty="0">
                <a:solidFill>
                  <a:schemeClr val="bg1">
                    <a:lumMod val="50000"/>
                  </a:schemeClr>
                </a:solidFill>
                <a:cs typeface="+mn-ea"/>
                <a:sym typeface="+mn-lt"/>
              </a:rPr>
              <a:t>加盟商不想给终端客户满30天试用期</a:t>
            </a:r>
            <a:endParaRPr lang="zh-CN" altLang="en-US" dirty="0">
              <a:solidFill>
                <a:schemeClr val="bg1">
                  <a:lumMod val="50000"/>
                </a:schemeClr>
              </a:solidFill>
              <a:cs typeface="+mn-ea"/>
              <a:sym typeface="+mn-lt"/>
            </a:endParaRPr>
          </a:p>
        </p:txBody>
      </p:sp>
      <p:sp>
        <p:nvSpPr>
          <p:cNvPr id="15" name="矩形 37"/>
          <p:cNvSpPr/>
          <p:nvPr/>
        </p:nvSpPr>
        <p:spPr>
          <a:xfrm>
            <a:off x="288923" y="3254972"/>
            <a:ext cx="1934520" cy="520700"/>
          </a:xfrm>
          <a:prstGeom prst="rect">
            <a:avLst/>
          </a:prstGeom>
        </p:spPr>
        <p:txBody>
          <a:bodyPr wrap="square" lIns="91433" tIns="45716" rIns="91433" bIns="45716">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75000"/>
                    <a:lumOff val="25000"/>
                  </a:schemeClr>
                </a:solidFill>
                <a:effectLst/>
                <a:uLnTx/>
                <a:uFillTx/>
                <a:cs typeface="+mn-ea"/>
                <a:sym typeface="+mn-lt"/>
              </a:rPr>
              <a:t>适用场景</a:t>
            </a:r>
            <a:endParaRPr kumimoji="0" lang="zh-CN" altLang="en-US" sz="280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16" name="矩形 36"/>
          <p:cNvSpPr/>
          <p:nvPr/>
        </p:nvSpPr>
        <p:spPr>
          <a:xfrm>
            <a:off x="288923" y="4943012"/>
            <a:ext cx="3919026" cy="602615"/>
          </a:xfrm>
          <a:prstGeom prst="rect">
            <a:avLst/>
          </a:prstGeom>
        </p:spPr>
        <p:txBody>
          <a:bodyPr wrap="square" lIns="91433" tIns="45716" rIns="91433" bIns="45716">
            <a:spAutoFit/>
          </a:bodyPr>
          <a:lstStyle/>
          <a:p>
            <a:pPr lvl="0" algn="l">
              <a:lnSpc>
                <a:spcPts val="2000"/>
              </a:lnSpc>
              <a:defRPr/>
            </a:pPr>
            <a:r>
              <a:rPr lang="zh-CN" altLang="en-US" dirty="0">
                <a:solidFill>
                  <a:schemeClr val="bg1">
                    <a:lumMod val="50000"/>
                  </a:schemeClr>
                </a:solidFill>
                <a:cs typeface="+mn-ea"/>
                <a:sym typeface="+mn-lt"/>
              </a:rPr>
              <a:t>30天以内，如可设为仅15天试用期</a:t>
            </a:r>
            <a:endParaRPr lang="zh-CN" altLang="en-US" dirty="0">
              <a:solidFill>
                <a:schemeClr val="bg1">
                  <a:lumMod val="50000"/>
                </a:schemeClr>
              </a:solidFill>
              <a:cs typeface="+mn-ea"/>
              <a:sym typeface="+mn-lt"/>
            </a:endParaRPr>
          </a:p>
          <a:p>
            <a:pPr lvl="0" algn="l">
              <a:lnSpc>
                <a:spcPts val="2000"/>
              </a:lnSpc>
              <a:defRPr/>
            </a:pPr>
            <a:r>
              <a:rPr lang="zh-CN" altLang="en-US" dirty="0">
                <a:solidFill>
                  <a:schemeClr val="bg1">
                    <a:lumMod val="50000"/>
                  </a:schemeClr>
                </a:solidFill>
                <a:cs typeface="+mn-ea"/>
                <a:sym typeface="+mn-lt"/>
              </a:rPr>
              <a:t>操作方法、图片指引</a:t>
            </a:r>
            <a:endParaRPr lang="zh-CN" altLang="en-US" dirty="0">
              <a:solidFill>
                <a:schemeClr val="bg1">
                  <a:lumMod val="50000"/>
                </a:schemeClr>
              </a:solidFill>
              <a:cs typeface="+mn-ea"/>
              <a:sym typeface="+mn-lt"/>
            </a:endParaRPr>
          </a:p>
        </p:txBody>
      </p:sp>
      <p:sp>
        <p:nvSpPr>
          <p:cNvPr id="17" name="矩形 37"/>
          <p:cNvSpPr/>
          <p:nvPr/>
        </p:nvSpPr>
        <p:spPr>
          <a:xfrm>
            <a:off x="288923" y="4401027"/>
            <a:ext cx="1934520" cy="520700"/>
          </a:xfrm>
          <a:prstGeom prst="rect">
            <a:avLst/>
          </a:prstGeom>
        </p:spPr>
        <p:txBody>
          <a:bodyPr wrap="square" lIns="91433" tIns="45716" rIns="91433" bIns="45716">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noProof="0" dirty="0">
                <a:ln>
                  <a:noFill/>
                </a:ln>
                <a:solidFill>
                  <a:schemeClr val="tx1">
                    <a:lumMod val="75000"/>
                    <a:lumOff val="25000"/>
                  </a:schemeClr>
                </a:solidFill>
                <a:effectLst/>
                <a:uLnTx/>
                <a:uFillTx/>
                <a:cs typeface="+mn-ea"/>
                <a:sym typeface="+mn-lt"/>
              </a:rPr>
              <a:t>调整范围</a:t>
            </a:r>
            <a:endParaRPr kumimoji="0" lang="zh-CN" altLang="en-US" sz="280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pic>
        <p:nvPicPr>
          <p:cNvPr id="2" name="图片 1"/>
          <p:cNvPicPr>
            <a:picLocks noChangeAspect="1"/>
          </p:cNvPicPr>
          <p:nvPr>
            <p:custDataLst>
              <p:tags r:id="rId4"/>
            </p:custDataLst>
          </p:nvPr>
        </p:nvPicPr>
        <p:blipFill>
          <a:blip r:embed="rId5"/>
          <a:stretch>
            <a:fillRect/>
          </a:stretch>
        </p:blipFill>
        <p:spPr>
          <a:xfrm>
            <a:off x="4261485" y="14605"/>
            <a:ext cx="2331720" cy="4393565"/>
          </a:xfrm>
          <a:prstGeom prst="rect">
            <a:avLst/>
          </a:prstGeom>
          <a:ln>
            <a:solidFill>
              <a:schemeClr val="accent1"/>
            </a:solidFill>
          </a:ln>
        </p:spPr>
      </p:pic>
      <p:pic>
        <p:nvPicPr>
          <p:cNvPr id="4" name="图片 3"/>
          <p:cNvPicPr>
            <a:picLocks noChangeAspect="1"/>
          </p:cNvPicPr>
          <p:nvPr>
            <p:custDataLst>
              <p:tags r:id="rId6"/>
            </p:custDataLst>
          </p:nvPr>
        </p:nvPicPr>
        <p:blipFill>
          <a:blip r:embed="rId7"/>
          <a:stretch>
            <a:fillRect/>
          </a:stretch>
        </p:blipFill>
        <p:spPr>
          <a:xfrm>
            <a:off x="6593205" y="13970"/>
            <a:ext cx="2961640" cy="5582285"/>
          </a:xfrm>
          <a:prstGeom prst="rect">
            <a:avLst/>
          </a:prstGeom>
          <a:ln>
            <a:solidFill>
              <a:schemeClr val="accent1"/>
            </a:solidFill>
          </a:ln>
        </p:spPr>
      </p:pic>
      <p:sp>
        <p:nvSpPr>
          <p:cNvPr id="5" name="矩形 36"/>
          <p:cNvSpPr/>
          <p:nvPr>
            <p:custDataLst>
              <p:tags r:id="rId8"/>
            </p:custDataLst>
          </p:nvPr>
        </p:nvSpPr>
        <p:spPr>
          <a:xfrm>
            <a:off x="373378" y="2568232"/>
            <a:ext cx="3919026" cy="346075"/>
          </a:xfrm>
          <a:prstGeom prst="rect">
            <a:avLst/>
          </a:prstGeom>
        </p:spPr>
        <p:txBody>
          <a:bodyPr wrap="square" lIns="91433" tIns="45716" rIns="91433" bIns="45716">
            <a:spAutoFit/>
          </a:bodyPr>
          <a:p>
            <a:pPr lvl="0" algn="l">
              <a:lnSpc>
                <a:spcPts val="2000"/>
              </a:lnSpc>
              <a:defRPr/>
            </a:pPr>
            <a:r>
              <a:rPr lang="zh-CN" altLang="en-US" dirty="0">
                <a:solidFill>
                  <a:schemeClr val="bg1">
                    <a:lumMod val="50000"/>
                  </a:schemeClr>
                </a:solidFill>
                <a:cs typeface="+mn-ea"/>
                <a:sym typeface="+mn-lt"/>
              </a:rPr>
              <a:t>微信搜索爱宝联盟小程序直接进入</a:t>
            </a:r>
            <a:endParaRPr lang="zh-CN" altLang="en-US" dirty="0">
              <a:solidFill>
                <a:schemeClr val="bg1">
                  <a:lumMod val="50000"/>
                </a:schemeClr>
              </a:solidFill>
              <a:cs typeface="+mn-ea"/>
              <a:sym typeface="+mn-lt"/>
            </a:endParaRPr>
          </a:p>
        </p:txBody>
      </p:sp>
      <p:sp>
        <p:nvSpPr>
          <p:cNvPr id="6" name="矩形 37"/>
          <p:cNvSpPr/>
          <p:nvPr>
            <p:custDataLst>
              <p:tags r:id="rId9"/>
            </p:custDataLst>
          </p:nvPr>
        </p:nvSpPr>
        <p:spPr>
          <a:xfrm>
            <a:off x="373378" y="2047202"/>
            <a:ext cx="1934520" cy="520700"/>
          </a:xfrm>
          <a:prstGeom prst="rect">
            <a:avLst/>
          </a:prstGeom>
        </p:spPr>
        <p:txBody>
          <a:bodyPr wrap="square" lIns="91433" tIns="45716" rIns="91433" bIns="45716">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75000"/>
                    <a:lumOff val="25000"/>
                  </a:schemeClr>
                </a:solidFill>
                <a:effectLst/>
                <a:uLnTx/>
                <a:uFillTx/>
                <a:cs typeface="+mn-ea"/>
                <a:sym typeface="+mn-lt"/>
              </a:rPr>
              <a:t>进入方式</a:t>
            </a:r>
            <a:endParaRPr kumimoji="0" lang="zh-CN" altLang="en-US" sz="280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pic>
        <p:nvPicPr>
          <p:cNvPr id="7" name="图片 3"/>
          <p:cNvPicPr>
            <a:picLocks noChangeAspect="1"/>
          </p:cNvPicPr>
          <p:nvPr>
            <p:custDataLst>
              <p:tags r:id="rId10"/>
            </p:custDataLst>
          </p:nvPr>
        </p:nvPicPr>
        <p:blipFill>
          <a:blip r:embed="rId11"/>
          <a:stretch>
            <a:fillRect/>
          </a:stretch>
        </p:blipFill>
        <p:spPr>
          <a:xfrm>
            <a:off x="9565640" y="14605"/>
            <a:ext cx="2637155" cy="3107055"/>
          </a:xfrm>
          <a:prstGeom prst="rect">
            <a:avLst/>
          </a:prstGeom>
          <a:noFill/>
          <a:ln>
            <a:solidFill>
              <a:schemeClr val="accent1"/>
            </a:solid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250" fill="hold"/>
                                        <p:tgtEl>
                                          <p:spTgt spid="15"/>
                                        </p:tgtEl>
                                        <p:attrNameLst>
                                          <p:attrName>ppt_w</p:attrName>
                                        </p:attrNameLst>
                                      </p:cBhvr>
                                      <p:tavLst>
                                        <p:tav tm="0">
                                          <p:val>
                                            <p:fltVal val="0"/>
                                          </p:val>
                                        </p:tav>
                                        <p:tav tm="100000">
                                          <p:val>
                                            <p:strVal val="#ppt_w"/>
                                          </p:val>
                                        </p:tav>
                                      </p:tavLst>
                                    </p:anim>
                                    <p:anim calcmode="lin" valueType="num">
                                      <p:cBhvr>
                                        <p:cTn id="8" dur="250" fill="hold"/>
                                        <p:tgtEl>
                                          <p:spTgt spid="15"/>
                                        </p:tgtEl>
                                        <p:attrNameLst>
                                          <p:attrName>ppt_h</p:attrName>
                                        </p:attrNameLst>
                                      </p:cBhvr>
                                      <p:tavLst>
                                        <p:tav tm="0">
                                          <p:val>
                                            <p:fltVal val="0"/>
                                          </p:val>
                                        </p:tav>
                                        <p:tav tm="100000">
                                          <p:val>
                                            <p:strVal val="#ppt_h"/>
                                          </p:val>
                                        </p:tav>
                                      </p:tavLst>
                                    </p:anim>
                                    <p:animEffect transition="in" filter="fade">
                                      <p:cBhvr>
                                        <p:cTn id="9" dur="250"/>
                                        <p:tgtEl>
                                          <p:spTgt spid="15"/>
                                        </p:tgtEl>
                                      </p:cBhvr>
                                    </p:animEffect>
                                  </p:childTnLst>
                                </p:cTn>
                              </p:par>
                            </p:childTnLst>
                          </p:cTn>
                        </p:par>
                        <p:par>
                          <p:cTn id="10" fill="hold">
                            <p:stCondLst>
                              <p:cond delay="500"/>
                            </p:stCondLst>
                            <p:childTnLst>
                              <p:par>
                                <p:cTn id="11" presetID="53" presetClass="entr" presetSubtype="16" fill="hold" grpId="0" nodeType="afterEffect">
                                  <p:stCondLst>
                                    <p:cond delay="0"/>
                                  </p:stCondLst>
                                  <p:iterate type="lt">
                                    <p:tmPct val="4054"/>
                                  </p:iterate>
                                  <p:childTnLst>
                                    <p:set>
                                      <p:cBhvr>
                                        <p:cTn id="12" dur="1" fill="hold">
                                          <p:stCondLst>
                                            <p:cond delay="0"/>
                                          </p:stCondLst>
                                        </p:cTn>
                                        <p:tgtEl>
                                          <p:spTgt spid="14"/>
                                        </p:tgtEl>
                                        <p:attrNameLst>
                                          <p:attrName>style.visibility</p:attrName>
                                        </p:attrNameLst>
                                      </p:cBhvr>
                                      <p:to>
                                        <p:strVal val="visible"/>
                                      </p:to>
                                    </p:set>
                                    <p:anim calcmode="lin" valueType="num">
                                      <p:cBhvr>
                                        <p:cTn id="13" dur="250" fill="hold"/>
                                        <p:tgtEl>
                                          <p:spTgt spid="14"/>
                                        </p:tgtEl>
                                        <p:attrNameLst>
                                          <p:attrName>ppt_w</p:attrName>
                                        </p:attrNameLst>
                                      </p:cBhvr>
                                      <p:tavLst>
                                        <p:tav tm="0">
                                          <p:val>
                                            <p:fltVal val="0"/>
                                          </p:val>
                                        </p:tav>
                                        <p:tav tm="100000">
                                          <p:val>
                                            <p:strVal val="#ppt_w"/>
                                          </p:val>
                                        </p:tav>
                                      </p:tavLst>
                                    </p:anim>
                                    <p:anim calcmode="lin" valueType="num">
                                      <p:cBhvr>
                                        <p:cTn id="14" dur="250" fill="hold"/>
                                        <p:tgtEl>
                                          <p:spTgt spid="14"/>
                                        </p:tgtEl>
                                        <p:attrNameLst>
                                          <p:attrName>ppt_h</p:attrName>
                                        </p:attrNameLst>
                                      </p:cBhvr>
                                      <p:tavLst>
                                        <p:tav tm="0">
                                          <p:val>
                                            <p:fltVal val="0"/>
                                          </p:val>
                                        </p:tav>
                                        <p:tav tm="100000">
                                          <p:val>
                                            <p:strVal val="#ppt_h"/>
                                          </p:val>
                                        </p:tav>
                                      </p:tavLst>
                                    </p:anim>
                                    <p:animEffect transition="in" filter="fade">
                                      <p:cBhvr>
                                        <p:cTn id="15" dur="250"/>
                                        <p:tgtEl>
                                          <p:spTgt spid="14"/>
                                        </p:tgtEl>
                                      </p:cBhvr>
                                    </p:animEffect>
                                  </p:childTnLst>
                                </p:cTn>
                              </p:par>
                            </p:childTnLst>
                          </p:cTn>
                        </p:par>
                        <p:par>
                          <p:cTn id="16" fill="hold">
                            <p:stCondLst>
                              <p:cond delay="662"/>
                            </p:stCondLst>
                            <p:childTnLst>
                              <p:par>
                                <p:cTn id="17" presetID="53" presetClass="entr" presetSubtype="16"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250" fill="hold"/>
                                        <p:tgtEl>
                                          <p:spTgt spid="17"/>
                                        </p:tgtEl>
                                        <p:attrNameLst>
                                          <p:attrName>ppt_w</p:attrName>
                                        </p:attrNameLst>
                                      </p:cBhvr>
                                      <p:tavLst>
                                        <p:tav tm="0">
                                          <p:val>
                                            <p:fltVal val="0"/>
                                          </p:val>
                                        </p:tav>
                                        <p:tav tm="100000">
                                          <p:val>
                                            <p:strVal val="#ppt_w"/>
                                          </p:val>
                                        </p:tav>
                                      </p:tavLst>
                                    </p:anim>
                                    <p:anim calcmode="lin" valueType="num">
                                      <p:cBhvr>
                                        <p:cTn id="20" dur="250" fill="hold"/>
                                        <p:tgtEl>
                                          <p:spTgt spid="17"/>
                                        </p:tgtEl>
                                        <p:attrNameLst>
                                          <p:attrName>ppt_h</p:attrName>
                                        </p:attrNameLst>
                                      </p:cBhvr>
                                      <p:tavLst>
                                        <p:tav tm="0">
                                          <p:val>
                                            <p:fltVal val="0"/>
                                          </p:val>
                                        </p:tav>
                                        <p:tav tm="100000">
                                          <p:val>
                                            <p:strVal val="#ppt_h"/>
                                          </p:val>
                                        </p:tav>
                                      </p:tavLst>
                                    </p:anim>
                                    <p:animEffect transition="in" filter="fade">
                                      <p:cBhvr>
                                        <p:cTn id="21" dur="250"/>
                                        <p:tgtEl>
                                          <p:spTgt spid="17"/>
                                        </p:tgtEl>
                                      </p:cBhvr>
                                    </p:animEffect>
                                  </p:childTnLst>
                                </p:cTn>
                              </p:par>
                            </p:childTnLst>
                          </p:cTn>
                        </p:par>
                        <p:par>
                          <p:cTn id="22" fill="hold">
                            <p:stCondLst>
                              <p:cond delay="1162"/>
                            </p:stCondLst>
                            <p:childTnLst>
                              <p:par>
                                <p:cTn id="23" presetID="53" presetClass="entr" presetSubtype="16" fill="hold" grpId="0" nodeType="afterEffect">
                                  <p:stCondLst>
                                    <p:cond delay="0"/>
                                  </p:stCondLst>
                                  <p:iterate type="lt">
                                    <p:tmPct val="4054"/>
                                  </p:iterate>
                                  <p:childTnLst>
                                    <p:set>
                                      <p:cBhvr>
                                        <p:cTn id="24" dur="1" fill="hold">
                                          <p:stCondLst>
                                            <p:cond delay="0"/>
                                          </p:stCondLst>
                                        </p:cTn>
                                        <p:tgtEl>
                                          <p:spTgt spid="16"/>
                                        </p:tgtEl>
                                        <p:attrNameLst>
                                          <p:attrName>style.visibility</p:attrName>
                                        </p:attrNameLst>
                                      </p:cBhvr>
                                      <p:to>
                                        <p:strVal val="visible"/>
                                      </p:to>
                                    </p:set>
                                    <p:anim calcmode="lin" valueType="num">
                                      <p:cBhvr>
                                        <p:cTn id="25" dur="250" fill="hold"/>
                                        <p:tgtEl>
                                          <p:spTgt spid="16"/>
                                        </p:tgtEl>
                                        <p:attrNameLst>
                                          <p:attrName>ppt_w</p:attrName>
                                        </p:attrNameLst>
                                      </p:cBhvr>
                                      <p:tavLst>
                                        <p:tav tm="0">
                                          <p:val>
                                            <p:fltVal val="0"/>
                                          </p:val>
                                        </p:tav>
                                        <p:tav tm="100000">
                                          <p:val>
                                            <p:strVal val="#ppt_w"/>
                                          </p:val>
                                        </p:tav>
                                      </p:tavLst>
                                    </p:anim>
                                    <p:anim calcmode="lin" valueType="num">
                                      <p:cBhvr>
                                        <p:cTn id="26" dur="250" fill="hold"/>
                                        <p:tgtEl>
                                          <p:spTgt spid="16"/>
                                        </p:tgtEl>
                                        <p:attrNameLst>
                                          <p:attrName>ppt_h</p:attrName>
                                        </p:attrNameLst>
                                      </p:cBhvr>
                                      <p:tavLst>
                                        <p:tav tm="0">
                                          <p:val>
                                            <p:fltVal val="0"/>
                                          </p:val>
                                        </p:tav>
                                        <p:tav tm="100000">
                                          <p:val>
                                            <p:strVal val="#ppt_h"/>
                                          </p:val>
                                        </p:tav>
                                      </p:tavLst>
                                    </p:anim>
                                    <p:animEffect transition="in" filter="fade">
                                      <p:cBhvr>
                                        <p:cTn id="27" dur="250"/>
                                        <p:tgtEl>
                                          <p:spTgt spid="16"/>
                                        </p:tgtEl>
                                      </p:cBhvr>
                                    </p:animEffect>
                                  </p:childTnLst>
                                </p:cTn>
                              </p:par>
                            </p:childTnLst>
                          </p:cTn>
                        </p:par>
                        <p:par>
                          <p:cTn id="28" fill="hold">
                            <p:stCondLst>
                              <p:cond delay="1415"/>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250" fill="hold"/>
                                        <p:tgtEl>
                                          <p:spTgt spid="6"/>
                                        </p:tgtEl>
                                        <p:attrNameLst>
                                          <p:attrName>ppt_w</p:attrName>
                                        </p:attrNameLst>
                                      </p:cBhvr>
                                      <p:tavLst>
                                        <p:tav tm="0">
                                          <p:val>
                                            <p:fltVal val="0"/>
                                          </p:val>
                                        </p:tav>
                                        <p:tav tm="100000">
                                          <p:val>
                                            <p:strVal val="#ppt_w"/>
                                          </p:val>
                                        </p:tav>
                                      </p:tavLst>
                                    </p:anim>
                                    <p:anim calcmode="lin" valueType="num">
                                      <p:cBhvr>
                                        <p:cTn id="32" dur="250" fill="hold"/>
                                        <p:tgtEl>
                                          <p:spTgt spid="6"/>
                                        </p:tgtEl>
                                        <p:attrNameLst>
                                          <p:attrName>ppt_h</p:attrName>
                                        </p:attrNameLst>
                                      </p:cBhvr>
                                      <p:tavLst>
                                        <p:tav tm="0">
                                          <p:val>
                                            <p:fltVal val="0"/>
                                          </p:val>
                                        </p:tav>
                                        <p:tav tm="100000">
                                          <p:val>
                                            <p:strVal val="#ppt_h"/>
                                          </p:val>
                                        </p:tav>
                                      </p:tavLst>
                                    </p:anim>
                                    <p:animEffect transition="in" filter="fade">
                                      <p:cBhvr>
                                        <p:cTn id="33" dur="250"/>
                                        <p:tgtEl>
                                          <p:spTgt spid="6"/>
                                        </p:tgtEl>
                                      </p:cBhvr>
                                    </p:animEffect>
                                  </p:childTnLst>
                                </p:cTn>
                              </p:par>
                            </p:childTnLst>
                          </p:cTn>
                        </p:par>
                        <p:par>
                          <p:cTn id="34" fill="hold">
                            <p:stCondLst>
                              <p:cond delay="1915"/>
                            </p:stCondLst>
                            <p:childTnLst>
                              <p:par>
                                <p:cTn id="35" presetID="53" presetClass="entr" presetSubtype="16" fill="hold" grpId="0" nodeType="afterEffect">
                                  <p:stCondLst>
                                    <p:cond delay="0"/>
                                  </p:stCondLst>
                                  <p:iterate type="lt">
                                    <p:tmPct val="4054"/>
                                  </p:iterate>
                                  <p:childTnLst>
                                    <p:set>
                                      <p:cBhvr>
                                        <p:cTn id="36" dur="1" fill="hold">
                                          <p:stCondLst>
                                            <p:cond delay="0"/>
                                          </p:stCondLst>
                                        </p:cTn>
                                        <p:tgtEl>
                                          <p:spTgt spid="5"/>
                                        </p:tgtEl>
                                        <p:attrNameLst>
                                          <p:attrName>style.visibility</p:attrName>
                                        </p:attrNameLst>
                                      </p:cBhvr>
                                      <p:to>
                                        <p:strVal val="visible"/>
                                      </p:to>
                                    </p:set>
                                    <p:anim calcmode="lin" valueType="num">
                                      <p:cBhvr>
                                        <p:cTn id="37" dur="250" fill="hold"/>
                                        <p:tgtEl>
                                          <p:spTgt spid="5"/>
                                        </p:tgtEl>
                                        <p:attrNameLst>
                                          <p:attrName>ppt_w</p:attrName>
                                        </p:attrNameLst>
                                      </p:cBhvr>
                                      <p:tavLst>
                                        <p:tav tm="0">
                                          <p:val>
                                            <p:fltVal val="0"/>
                                          </p:val>
                                        </p:tav>
                                        <p:tav tm="100000">
                                          <p:val>
                                            <p:strVal val="#ppt_w"/>
                                          </p:val>
                                        </p:tav>
                                      </p:tavLst>
                                    </p:anim>
                                    <p:anim calcmode="lin" valueType="num">
                                      <p:cBhvr>
                                        <p:cTn id="38" dur="250" fill="hold"/>
                                        <p:tgtEl>
                                          <p:spTgt spid="5"/>
                                        </p:tgtEl>
                                        <p:attrNameLst>
                                          <p:attrName>ppt_h</p:attrName>
                                        </p:attrNameLst>
                                      </p:cBhvr>
                                      <p:tavLst>
                                        <p:tav tm="0">
                                          <p:val>
                                            <p:fltVal val="0"/>
                                          </p:val>
                                        </p:tav>
                                        <p:tav tm="100000">
                                          <p:val>
                                            <p:strVal val="#ppt_h"/>
                                          </p:val>
                                        </p:tav>
                                      </p:tavLst>
                                    </p:anim>
                                    <p:animEffect transition="in" filter="fade">
                                      <p:cBhvr>
                                        <p:cTn id="39" dur="250"/>
                                        <p:tgtEl>
                                          <p:spTgt spid="5"/>
                                        </p:tgtEl>
                                      </p:cBhvr>
                                    </p:animEffect>
                                  </p:childTnLst>
                                </p:cTn>
                              </p:par>
                            </p:childTnLst>
                          </p:cTn>
                        </p:par>
                        <p:par>
                          <p:cTn id="40" fill="hold">
                            <p:stCondLst>
                              <p:cond delay="2057"/>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2557"/>
                            </p:stCondLst>
                            <p:childTnLst>
                              <p:par>
                                <p:cTn id="47" presetID="53" presetClass="entr" presetSubtype="16"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3057"/>
                            </p:stCondLst>
                            <p:childTnLst>
                              <p:par>
                                <p:cTn id="53" presetID="53" presetClass="entr" presetSubtype="16"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5" grpId="0"/>
      <p:bldP spid="6" grpId="0"/>
      <p:bldP spid="10" grpId="0" bldLvl="0" animBg="1"/>
      <p:bldP spid="11" grpId="0" bldLvl="0" animBg="1"/>
      <p:bldP spid="12"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5433288">
            <a:off x="6801911" y="2070117"/>
            <a:ext cx="2611131" cy="2717764"/>
            <a:chOff x="4297364" y="903288"/>
            <a:chExt cx="2946834" cy="3067178"/>
          </a:xfrm>
          <a:solidFill>
            <a:schemeClr val="accent1">
              <a:alpha val="13000"/>
            </a:schemeClr>
          </a:solidFill>
        </p:grpSpPr>
        <p:sp>
          <p:nvSpPr>
            <p:cNvPr id="3"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5"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6"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14" name="组合 13"/>
          <p:cNvGrpSpPr/>
          <p:nvPr/>
        </p:nvGrpSpPr>
        <p:grpSpPr>
          <a:xfrm>
            <a:off x="-822837" y="-1740227"/>
            <a:ext cx="13690458" cy="9752745"/>
            <a:chOff x="-822837" y="-1740227"/>
            <a:chExt cx="13690458" cy="9752745"/>
          </a:xfrm>
        </p:grpSpPr>
        <p:sp>
          <p:nvSpPr>
            <p:cNvPr id="15" name="任意多边形: 形状 26"/>
            <p:cNvSpPr>
              <a:spLocks noChangeAspect="1"/>
            </p:cNvSpPr>
            <p:nvPr/>
          </p:nvSpPr>
          <p:spPr>
            <a:xfrm rot="12104625">
              <a:off x="-822837" y="-1740227"/>
              <a:ext cx="2772000" cy="2772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6" name="任意多边形: 形状 1"/>
            <p:cNvSpPr/>
            <p:nvPr/>
          </p:nvSpPr>
          <p:spPr>
            <a:xfrm rot="2045644">
              <a:off x="10347621" y="5492518"/>
              <a:ext cx="2520000" cy="25200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8" name="文本框 17"/>
            <p:cNvSpPr txBox="1"/>
            <p:nvPr/>
          </p:nvSpPr>
          <p:spPr>
            <a:xfrm rot="10800000">
              <a:off x="10302137" y="-1573827"/>
              <a:ext cx="1604211" cy="37702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3900" b="1" i="0" u="none" strike="noStrike" kern="1200" cap="none" spc="0" normalizeH="0" baseline="0" noProof="0" dirty="0">
                  <a:ln>
                    <a:noFill/>
                  </a:ln>
                  <a:solidFill>
                    <a:schemeClr val="accent1"/>
                  </a:solidFill>
                  <a:effectLst/>
                  <a:uLnTx/>
                  <a:uFillTx/>
                  <a:cs typeface="+mn-ea"/>
                  <a:sym typeface="+mn-lt"/>
                </a:rPr>
                <a:t>“</a:t>
              </a:r>
              <a:endParaRPr kumimoji="0" lang="en-US" altLang="zh-CN" sz="23900" b="1" i="0" u="none" strike="noStrike" kern="1200" cap="none" spc="0" normalizeH="0" baseline="0" noProof="0" dirty="0">
                <a:ln>
                  <a:noFill/>
                </a:ln>
                <a:solidFill>
                  <a:schemeClr val="accent1"/>
                </a:solidFill>
                <a:effectLst/>
                <a:uLnTx/>
                <a:uFillTx/>
                <a:cs typeface="+mn-ea"/>
                <a:sym typeface="+mn-lt"/>
              </a:endParaRPr>
            </a:p>
          </p:txBody>
        </p:sp>
      </p:grpSp>
      <p:sp>
        <p:nvSpPr>
          <p:cNvPr id="21" name="椭圆 20"/>
          <p:cNvSpPr/>
          <p:nvPr/>
        </p:nvSpPr>
        <p:spPr>
          <a:xfrm rot="20722132">
            <a:off x="504305" y="5571497"/>
            <a:ext cx="824923" cy="8249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2" name="椭圆 21"/>
          <p:cNvSpPr/>
          <p:nvPr/>
        </p:nvSpPr>
        <p:spPr>
          <a:xfrm rot="20722132">
            <a:off x="1044208" y="6021229"/>
            <a:ext cx="338559" cy="338559"/>
          </a:xfrm>
          <a:prstGeom prst="ellipse">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3" name="文本框 22"/>
          <p:cNvSpPr txBox="1"/>
          <p:nvPr/>
        </p:nvSpPr>
        <p:spPr>
          <a:xfrm>
            <a:off x="7448663" y="2513546"/>
            <a:ext cx="1704313" cy="1569660"/>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600" b="1" i="0" u="none" strike="noStrike" kern="1200" cap="none" spc="0" normalizeH="0" baseline="0" noProof="0" dirty="0">
                <a:ln>
                  <a:noFill/>
                </a:ln>
                <a:solidFill>
                  <a:schemeClr val="accent1"/>
                </a:solidFill>
                <a:effectLst/>
                <a:uLnTx/>
                <a:uFillTx/>
                <a:cs typeface="+mn-ea"/>
                <a:sym typeface="+mn-lt"/>
              </a:rPr>
              <a:t>04</a:t>
            </a:r>
            <a:endParaRPr kumimoji="0" lang="zh-CN" altLang="en-US" sz="9600" b="1" i="0" u="none" strike="noStrike" kern="1200" cap="none" spc="0" normalizeH="0" baseline="0" noProof="0" dirty="0">
              <a:ln>
                <a:noFill/>
              </a:ln>
              <a:solidFill>
                <a:schemeClr val="accent1"/>
              </a:solidFill>
              <a:effectLst/>
              <a:uLnTx/>
              <a:uFillTx/>
              <a:cs typeface="+mn-ea"/>
              <a:sym typeface="+mn-lt"/>
            </a:endParaRPr>
          </a:p>
        </p:txBody>
      </p:sp>
      <p:sp>
        <p:nvSpPr>
          <p:cNvPr id="24" name="矩形 8"/>
          <p:cNvSpPr/>
          <p:nvPr/>
        </p:nvSpPr>
        <p:spPr>
          <a:xfrm>
            <a:off x="1649075" y="2516417"/>
            <a:ext cx="3619866" cy="583565"/>
          </a:xfrm>
          <a:prstGeom prst="rect">
            <a:avLst/>
          </a:prstGeom>
        </p:spPr>
        <p:txBody>
          <a:bodyPr wrap="square">
            <a:spAutoFit/>
          </a:bodyPr>
          <a:lstStyle/>
          <a:p>
            <a:pPr algn="dist"/>
            <a:r>
              <a:rPr lang="zh-CN" altLang="en-US" sz="3200" b="1" dirty="0">
                <a:cs typeface="+mn-ea"/>
                <a:sym typeface="+mn-lt"/>
              </a:rPr>
              <a:t>电子价签功能</a:t>
            </a:r>
            <a:endParaRPr kumimoji="1" lang="zh-CN" altLang="en-US" sz="3200" b="1" spc="600" dirty="0">
              <a:solidFill>
                <a:schemeClr val="tx1">
                  <a:lumMod val="65000"/>
                  <a:lumOff val="35000"/>
                </a:schemeClr>
              </a:solidFill>
              <a:cs typeface="+mn-ea"/>
              <a:sym typeface="+mn-lt"/>
            </a:endParaRPr>
          </a:p>
        </p:txBody>
      </p:sp>
      <p:sp>
        <p:nvSpPr>
          <p:cNvPr id="25" name="文本框 24"/>
          <p:cNvSpPr txBox="1"/>
          <p:nvPr/>
        </p:nvSpPr>
        <p:spPr>
          <a:xfrm>
            <a:off x="1649075" y="3093040"/>
            <a:ext cx="4394215" cy="337185"/>
          </a:xfrm>
          <a:prstGeom prst="rect">
            <a:avLst/>
          </a:prstGeom>
          <a:noFill/>
        </p:spPr>
        <p:txBody>
          <a:bodyPr wrap="square" rtlCol="0">
            <a:spAutoFit/>
          </a:bodyPr>
          <a:lstStyle/>
          <a:p>
            <a:r>
              <a:rPr lang="en-US" altLang="zh-CN" sz="1600" dirty="0">
                <a:solidFill>
                  <a:schemeClr val="bg1">
                    <a:lumMod val="85000"/>
                  </a:schemeClr>
                </a:solidFill>
                <a:cs typeface="+mn-ea"/>
                <a:sym typeface="+mn-lt"/>
              </a:rPr>
              <a:t>DIANZIJIAQIANGONGNENG</a:t>
            </a:r>
            <a:endParaRPr lang="zh-CN" altLang="en-US" sz="1600" dirty="0">
              <a:solidFill>
                <a:schemeClr val="bg1">
                  <a:lumMod val="85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30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anim calcmode="lin" valueType="num">
                                      <p:cBhvr>
                                        <p:cTn id="12" dur="500" fill="hold"/>
                                        <p:tgtEl>
                                          <p:spTgt spid="23"/>
                                        </p:tgtEl>
                                        <p:attrNameLst>
                                          <p:attrName>ppt_x</p:attrName>
                                        </p:attrNameLst>
                                      </p:cBhvr>
                                      <p:tavLst>
                                        <p:tav tm="0">
                                          <p:val>
                                            <p:strVal val="#ppt_x"/>
                                          </p:val>
                                        </p:tav>
                                        <p:tav tm="100000">
                                          <p:val>
                                            <p:strVal val="#ppt_x"/>
                                          </p:val>
                                        </p:tav>
                                      </p:tavLst>
                                    </p:anim>
                                    <p:anim calcmode="lin" valueType="num">
                                      <p:cBhvr>
                                        <p:cTn id="13"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83590" y="1119505"/>
            <a:ext cx="4540250" cy="1568450"/>
          </a:xfrm>
          <a:prstGeom prst="rect">
            <a:avLst/>
          </a:prstGeom>
          <a:noFill/>
        </p:spPr>
        <p:txBody>
          <a:bodyPr wrap="square" rtlCol="0">
            <a:spAutoFit/>
          </a:bodyPr>
          <a:lstStyle/>
          <a:p>
            <a:pPr algn="l"/>
            <a:r>
              <a:rPr lang="zh-CN" altLang="en-US" sz="2400" b="1" dirty="0">
                <a:solidFill>
                  <a:schemeClr val="tx1">
                    <a:lumMod val="75000"/>
                    <a:lumOff val="25000"/>
                  </a:schemeClr>
                </a:solidFill>
                <a:cs typeface="+mn-ea"/>
                <a:sym typeface="+mn-lt"/>
              </a:rPr>
              <a:t>介绍：</a:t>
            </a:r>
            <a:endParaRPr lang="zh-CN" altLang="en-US" sz="2400" b="1" dirty="0">
              <a:solidFill>
                <a:schemeClr val="tx1">
                  <a:lumMod val="75000"/>
                  <a:lumOff val="25000"/>
                </a:schemeClr>
              </a:solidFill>
              <a:cs typeface="+mn-ea"/>
              <a:sym typeface="+mn-lt"/>
            </a:endParaRPr>
          </a:p>
          <a:p>
            <a:pPr algn="l"/>
            <a:r>
              <a:rPr lang="en-US" altLang="zh-CN" dirty="0">
                <a:solidFill>
                  <a:schemeClr val="tx1">
                    <a:lumMod val="75000"/>
                    <a:lumOff val="25000"/>
                  </a:schemeClr>
                </a:solidFill>
                <a:cs typeface="+mn-ea"/>
                <a:sym typeface="+mn-lt"/>
              </a:rPr>
              <a:t>       </a:t>
            </a:r>
            <a:r>
              <a:rPr lang="zh-CN" altLang="en-US" dirty="0">
                <a:solidFill>
                  <a:schemeClr val="tx1">
                    <a:lumMod val="75000"/>
                    <a:lumOff val="25000"/>
                  </a:schemeClr>
                </a:solidFill>
                <a:cs typeface="+mn-ea"/>
                <a:sym typeface="+mn-lt"/>
              </a:rPr>
              <a:t>如右图，电子价签与普通价签最大的区别就是普通价签需要手动打印价签更新，电子价签则根据系统改价自动修改为系统实时价格。</a:t>
            </a:r>
            <a:endParaRPr lang="en-US" altLang="zh-CN" dirty="0">
              <a:solidFill>
                <a:schemeClr val="tx1">
                  <a:lumMod val="75000"/>
                  <a:lumOff val="25000"/>
                </a:schemeClr>
              </a:solidFill>
              <a:cs typeface="+mn-ea"/>
              <a:sym typeface="+mn-lt"/>
            </a:endParaRPr>
          </a:p>
        </p:txBody>
      </p:sp>
      <p:sp>
        <p:nvSpPr>
          <p:cNvPr id="14" name="矩形 36"/>
          <p:cNvSpPr/>
          <p:nvPr/>
        </p:nvSpPr>
        <p:spPr>
          <a:xfrm>
            <a:off x="783590" y="3426460"/>
            <a:ext cx="3976370" cy="602615"/>
          </a:xfrm>
          <a:prstGeom prst="rect">
            <a:avLst/>
          </a:prstGeom>
        </p:spPr>
        <p:txBody>
          <a:bodyPr wrap="square" lIns="91433" tIns="45716" rIns="91433" bIns="45716">
            <a:spAutoFit/>
          </a:bodyPr>
          <a:lstStyle/>
          <a:p>
            <a:pPr lvl="0" algn="l">
              <a:lnSpc>
                <a:spcPts val="2000"/>
              </a:lnSpc>
              <a:defRPr/>
            </a:pPr>
            <a:r>
              <a:rPr lang="zh-CN" altLang="en-US" sz="1600" dirty="0">
                <a:solidFill>
                  <a:schemeClr val="bg1">
                    <a:lumMod val="50000"/>
                  </a:schemeClr>
                </a:solidFill>
                <a:cs typeface="+mn-ea"/>
                <a:sym typeface="+mn-lt"/>
              </a:rPr>
              <a:t>价签系统后台：https://allstar-platform.hanshow.com/allstar/</a:t>
            </a:r>
            <a:endParaRPr lang="zh-CN" altLang="en-US" sz="1600" dirty="0">
              <a:solidFill>
                <a:schemeClr val="bg1">
                  <a:lumMod val="50000"/>
                </a:schemeClr>
              </a:solidFill>
              <a:cs typeface="+mn-ea"/>
              <a:sym typeface="+mn-lt"/>
            </a:endParaRPr>
          </a:p>
        </p:txBody>
      </p:sp>
      <p:sp>
        <p:nvSpPr>
          <p:cNvPr id="15" name="矩形 37"/>
          <p:cNvSpPr/>
          <p:nvPr/>
        </p:nvSpPr>
        <p:spPr>
          <a:xfrm>
            <a:off x="783590" y="2971165"/>
            <a:ext cx="3112770" cy="459105"/>
          </a:xfrm>
          <a:prstGeom prst="rect">
            <a:avLst/>
          </a:prstGeom>
        </p:spPr>
        <p:txBody>
          <a:bodyPr wrap="square" lIns="91433" tIns="45716" rIns="91433" bIns="45716">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noProof="0" dirty="0">
                <a:ln>
                  <a:noFill/>
                </a:ln>
                <a:solidFill>
                  <a:schemeClr val="tx1">
                    <a:lumMod val="75000"/>
                    <a:lumOff val="25000"/>
                  </a:schemeClr>
                </a:solidFill>
                <a:effectLst/>
                <a:uLnTx/>
                <a:uFillTx/>
                <a:cs typeface="+mn-ea"/>
                <a:sym typeface="+mn-lt"/>
              </a:rPr>
              <a:t>汉朔电子价签</a:t>
            </a:r>
            <a:endParaRPr lang="zh-CN" altLang="en-US" sz="2400" b="1" noProof="0" dirty="0">
              <a:ln>
                <a:noFill/>
              </a:ln>
              <a:solidFill>
                <a:schemeClr val="tx1">
                  <a:lumMod val="75000"/>
                  <a:lumOff val="25000"/>
                </a:schemeClr>
              </a:solidFill>
              <a:effectLst/>
              <a:uLnTx/>
              <a:uFillTx/>
              <a:cs typeface="+mn-ea"/>
              <a:sym typeface="+mn-lt"/>
            </a:endParaRPr>
          </a:p>
        </p:txBody>
      </p:sp>
      <p:sp>
        <p:nvSpPr>
          <p:cNvPr id="16" name="矩形 36"/>
          <p:cNvSpPr/>
          <p:nvPr/>
        </p:nvSpPr>
        <p:spPr>
          <a:xfrm>
            <a:off x="783588" y="5318932"/>
            <a:ext cx="3919026" cy="859155"/>
          </a:xfrm>
          <a:prstGeom prst="rect">
            <a:avLst/>
          </a:prstGeom>
        </p:spPr>
        <p:txBody>
          <a:bodyPr wrap="square" lIns="91433" tIns="45716" rIns="91433" bIns="45716">
            <a:spAutoFit/>
          </a:bodyPr>
          <a:lstStyle/>
          <a:p>
            <a:pPr lvl="0" algn="l">
              <a:lnSpc>
                <a:spcPts val="2000"/>
              </a:lnSpc>
              <a:defRPr/>
            </a:pPr>
            <a:r>
              <a:rPr lang="zh-CN" altLang="en-US" sz="1600" dirty="0">
                <a:solidFill>
                  <a:schemeClr val="bg1">
                    <a:lumMod val="50000"/>
                  </a:schemeClr>
                </a:solidFill>
                <a:cs typeface="+mn-ea"/>
                <a:sym typeface="+mn-lt"/>
              </a:rPr>
              <a:t>温馨提示：目前对接的是10.1寸的彩屏（不分型号的机器）</a:t>
            </a:r>
            <a:endParaRPr lang="zh-CN" altLang="en-US" sz="1600" dirty="0">
              <a:solidFill>
                <a:schemeClr val="bg1">
                  <a:lumMod val="50000"/>
                </a:schemeClr>
              </a:solidFill>
              <a:cs typeface="+mn-ea"/>
              <a:sym typeface="+mn-lt"/>
            </a:endParaRPr>
          </a:p>
          <a:p>
            <a:pPr lvl="0" algn="l">
              <a:lnSpc>
                <a:spcPts val="2000"/>
              </a:lnSpc>
              <a:defRPr/>
            </a:pPr>
            <a:r>
              <a:rPr lang="zh-CN" altLang="en-US" sz="1600" dirty="0">
                <a:solidFill>
                  <a:schemeClr val="bg1">
                    <a:lumMod val="50000"/>
                  </a:schemeClr>
                </a:solidFill>
                <a:cs typeface="+mn-ea"/>
                <a:sym typeface="+mn-lt"/>
              </a:rPr>
              <a:t>价签系统后台 http://n1.wolink.com.cn/</a:t>
            </a:r>
            <a:endParaRPr lang="zh-CN" altLang="en-US" sz="1600" dirty="0">
              <a:solidFill>
                <a:schemeClr val="bg1">
                  <a:lumMod val="50000"/>
                </a:schemeClr>
              </a:solidFill>
              <a:cs typeface="+mn-ea"/>
              <a:sym typeface="+mn-lt"/>
            </a:endParaRPr>
          </a:p>
        </p:txBody>
      </p:sp>
      <p:sp>
        <p:nvSpPr>
          <p:cNvPr id="17" name="矩形 37"/>
          <p:cNvSpPr/>
          <p:nvPr/>
        </p:nvSpPr>
        <p:spPr>
          <a:xfrm>
            <a:off x="783590" y="4859655"/>
            <a:ext cx="3324225" cy="459105"/>
          </a:xfrm>
          <a:prstGeom prst="rect">
            <a:avLst/>
          </a:prstGeom>
        </p:spPr>
        <p:txBody>
          <a:bodyPr wrap="square" lIns="91433" tIns="45716" rIns="91433" bIns="45716">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noProof="0" dirty="0">
                <a:ln>
                  <a:noFill/>
                </a:ln>
                <a:solidFill>
                  <a:schemeClr val="tx1">
                    <a:lumMod val="75000"/>
                    <a:lumOff val="25000"/>
                  </a:schemeClr>
                </a:solidFill>
                <a:effectLst/>
                <a:uLnTx/>
                <a:uFillTx/>
                <a:cs typeface="+mn-ea"/>
                <a:sym typeface="+mn-lt"/>
              </a:rPr>
              <a:t>沃联电子价签</a:t>
            </a:r>
            <a:endParaRPr lang="zh-CN" altLang="en-US" sz="2400" b="1" noProof="0" dirty="0">
              <a:ln>
                <a:noFill/>
              </a:ln>
              <a:solidFill>
                <a:schemeClr val="tx1">
                  <a:lumMod val="75000"/>
                  <a:lumOff val="25000"/>
                </a:schemeClr>
              </a:solidFill>
              <a:effectLst/>
              <a:uLnTx/>
              <a:uFillTx/>
              <a:cs typeface="+mn-ea"/>
              <a:sym typeface="+mn-lt"/>
            </a:endParaRPr>
          </a:p>
        </p:txBody>
      </p:sp>
      <p:pic>
        <p:nvPicPr>
          <p:cNvPr id="2" name="图片 2"/>
          <p:cNvPicPr>
            <a:picLocks noChangeAspect="1"/>
          </p:cNvPicPr>
          <p:nvPr>
            <p:custDataLst>
              <p:tags r:id="rId1"/>
            </p:custDataLst>
          </p:nvPr>
        </p:nvPicPr>
        <p:blipFill>
          <a:blip r:embed="rId2"/>
          <a:stretch>
            <a:fillRect/>
          </a:stretch>
        </p:blipFill>
        <p:spPr>
          <a:xfrm>
            <a:off x="5848350" y="782955"/>
            <a:ext cx="5969000" cy="2188210"/>
          </a:xfrm>
          <a:prstGeom prst="rect">
            <a:avLst/>
          </a:prstGeom>
          <a:noFill/>
          <a:ln>
            <a:solidFill>
              <a:schemeClr val="accent1"/>
            </a:solidFill>
          </a:ln>
        </p:spPr>
      </p:pic>
      <p:pic>
        <p:nvPicPr>
          <p:cNvPr id="4" name="图片 3"/>
          <p:cNvPicPr>
            <a:picLocks noChangeAspect="1"/>
          </p:cNvPicPr>
          <p:nvPr>
            <p:custDataLst>
              <p:tags r:id="rId3"/>
            </p:custDataLst>
          </p:nvPr>
        </p:nvPicPr>
        <p:blipFill>
          <a:blip r:embed="rId4"/>
          <a:stretch>
            <a:fillRect/>
          </a:stretch>
        </p:blipFill>
        <p:spPr>
          <a:xfrm>
            <a:off x="5848350" y="3119120"/>
            <a:ext cx="5969000" cy="3275965"/>
          </a:xfrm>
          <a:prstGeom prst="rect">
            <a:avLst/>
          </a:prstGeom>
          <a:noFill/>
          <a:ln>
            <a:solidFill>
              <a:schemeClr val="accent1"/>
            </a:solidFill>
          </a:ln>
        </p:spPr>
      </p:pic>
      <p:grpSp>
        <p:nvGrpSpPr>
          <p:cNvPr id="12" name="组合 11"/>
          <p:cNvGrpSpPr/>
          <p:nvPr/>
        </p:nvGrpSpPr>
        <p:grpSpPr>
          <a:xfrm>
            <a:off x="0" y="273685"/>
            <a:ext cx="3731260" cy="462280"/>
            <a:chOff x="0" y="431"/>
            <a:chExt cx="5876" cy="728"/>
          </a:xfrm>
        </p:grpSpPr>
        <p:sp>
          <p:nvSpPr>
            <p:cNvPr id="13" name="TextBox 7"/>
            <p:cNvSpPr txBox="1"/>
            <p:nvPr>
              <p:custDataLst>
                <p:tags r:id="rId5"/>
              </p:custDataLst>
            </p:nvPr>
          </p:nvSpPr>
          <p:spPr>
            <a:xfrm>
              <a:off x="3295" y="438"/>
              <a:ext cx="2581" cy="713"/>
            </a:xfrm>
            <a:prstGeom prst="rect">
              <a:avLst/>
            </a:prstGeom>
            <a:noFill/>
            <a:ln>
              <a:solidFill>
                <a:schemeClr val="accent1"/>
              </a:solidFill>
              <a:prstDash val="sysDot"/>
            </a:ln>
          </p:spPr>
          <p:txBody>
            <a:bodyPr wrap="none" rtlCol="0">
              <a:noAutofit/>
            </a:bodyPr>
            <a:p>
              <a:pPr algn="l">
                <a:lnSpc>
                  <a:spcPct val="90000"/>
                </a:lnSpc>
              </a:pPr>
              <a:r>
                <a:rPr lang="zh-CN" sz="2800" b="1" dirty="0" smtClean="0">
                  <a:ln w="12700">
                    <a:solidFill>
                      <a:schemeClr val="bg1"/>
                    </a:solidFill>
                    <a:prstDash val="solid"/>
                  </a:ln>
                  <a:solidFill>
                    <a:schemeClr val="tx1">
                      <a:lumMod val="75000"/>
                      <a:lumOff val="25000"/>
                    </a:schemeClr>
                  </a:solidFill>
                  <a:cs typeface="+mn-ea"/>
                  <a:sym typeface="+mn-lt"/>
                </a:rPr>
                <a:t>支持品牌</a:t>
              </a:r>
              <a:endParaRPr lang="zh-CN" sz="2800" b="1" dirty="0" smtClean="0">
                <a:ln w="12700">
                  <a:solidFill>
                    <a:schemeClr val="bg1"/>
                  </a:solidFill>
                  <a:prstDash val="solid"/>
                </a:ln>
                <a:solidFill>
                  <a:schemeClr val="tx1">
                    <a:lumMod val="75000"/>
                    <a:lumOff val="25000"/>
                  </a:schemeClr>
                </a:solidFill>
                <a:cs typeface="+mn-ea"/>
                <a:sym typeface="+mn-lt"/>
              </a:endParaRPr>
            </a:p>
          </p:txBody>
        </p:sp>
        <p:grpSp>
          <p:nvGrpSpPr>
            <p:cNvPr id="3" name="组合 2"/>
            <p:cNvGrpSpPr/>
            <p:nvPr/>
          </p:nvGrpSpPr>
          <p:grpSpPr>
            <a:xfrm>
              <a:off x="0" y="431"/>
              <a:ext cx="3295" cy="728"/>
              <a:chOff x="0" y="836"/>
              <a:chExt cx="3295" cy="728"/>
            </a:xfrm>
          </p:grpSpPr>
          <p:sp>
            <p:nvSpPr>
              <p:cNvPr id="5" name="íṧlíḍè"/>
              <p:cNvSpPr/>
              <p:nvPr>
                <p:custDataLst>
                  <p:tags r:id="rId6"/>
                </p:custDataLst>
              </p:nvPr>
            </p:nvSpPr>
            <p:spPr bwMode="auto">
              <a:xfrm>
                <a:off x="0" y="836"/>
                <a:ext cx="3295" cy="728"/>
              </a:xfrm>
              <a:prstGeom prst="homePlate">
                <a:avLst>
                  <a:gd name="adj" fmla="val 0"/>
                </a:avLst>
              </a:prstGeom>
              <a:solidFill>
                <a:schemeClr val="accent1"/>
              </a:solidFill>
              <a:ln w="19050">
                <a:noFill/>
                <a:round/>
              </a:ln>
            </p:spPr>
            <p:txBody>
              <a:bodyPr anchor="ctr"/>
              <a:p>
                <a:pPr algn="ctr"/>
                <a:endParaRPr>
                  <a:cs typeface="+mn-ea"/>
                  <a:sym typeface="+mn-lt"/>
                </a:endParaRPr>
              </a:p>
            </p:txBody>
          </p:sp>
          <p:sp>
            <p:nvSpPr>
              <p:cNvPr id="6" name="ïş1ídè"/>
              <p:cNvSpPr txBox="1"/>
              <p:nvPr>
                <p:custDataLst>
                  <p:tags r:id="rId7"/>
                </p:custDataLst>
              </p:nvPr>
            </p:nvSpPr>
            <p:spPr>
              <a:xfrm>
                <a:off x="142" y="928"/>
                <a:ext cx="3121" cy="613"/>
              </a:xfrm>
              <a:prstGeom prst="rect">
                <a:avLst/>
              </a:prstGeom>
              <a:noFill/>
            </p:spPr>
            <p:txBody>
              <a:bodyPr wrap="square">
                <a:noAutofit/>
              </a:bodyPr>
              <a:p>
                <a:pPr algn="dist"/>
                <a:r>
                  <a:rPr lang="zh-CN" altLang="en-US" sz="2000" dirty="0">
                    <a:solidFill>
                      <a:schemeClr val="bg1"/>
                    </a:solidFill>
                    <a:cs typeface="+mn-ea"/>
                    <a:sym typeface="+mn-lt"/>
                  </a:rPr>
                  <a:t>电子价签功能</a:t>
                </a:r>
                <a:endParaRPr lang="zh-CN" altLang="en-US" sz="2000" dirty="0">
                  <a:solidFill>
                    <a:schemeClr val="bg1"/>
                  </a:solidFill>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250" fill="hold"/>
                                        <p:tgtEl>
                                          <p:spTgt spid="15"/>
                                        </p:tgtEl>
                                        <p:attrNameLst>
                                          <p:attrName>ppt_w</p:attrName>
                                        </p:attrNameLst>
                                      </p:cBhvr>
                                      <p:tavLst>
                                        <p:tav tm="0">
                                          <p:val>
                                            <p:fltVal val="0"/>
                                          </p:val>
                                        </p:tav>
                                        <p:tav tm="100000">
                                          <p:val>
                                            <p:strVal val="#ppt_w"/>
                                          </p:val>
                                        </p:tav>
                                      </p:tavLst>
                                    </p:anim>
                                    <p:anim calcmode="lin" valueType="num">
                                      <p:cBhvr>
                                        <p:cTn id="8" dur="250" fill="hold"/>
                                        <p:tgtEl>
                                          <p:spTgt spid="15"/>
                                        </p:tgtEl>
                                        <p:attrNameLst>
                                          <p:attrName>ppt_h</p:attrName>
                                        </p:attrNameLst>
                                      </p:cBhvr>
                                      <p:tavLst>
                                        <p:tav tm="0">
                                          <p:val>
                                            <p:fltVal val="0"/>
                                          </p:val>
                                        </p:tav>
                                        <p:tav tm="100000">
                                          <p:val>
                                            <p:strVal val="#ppt_h"/>
                                          </p:val>
                                        </p:tav>
                                      </p:tavLst>
                                    </p:anim>
                                    <p:animEffect transition="in" filter="fade">
                                      <p:cBhvr>
                                        <p:cTn id="9" dur="250"/>
                                        <p:tgtEl>
                                          <p:spTgt spid="15"/>
                                        </p:tgtEl>
                                      </p:cBhvr>
                                    </p:animEffect>
                                  </p:childTnLst>
                                </p:cTn>
                              </p:par>
                            </p:childTnLst>
                          </p:cTn>
                        </p:par>
                        <p:par>
                          <p:cTn id="10" fill="hold">
                            <p:stCondLst>
                              <p:cond delay="500"/>
                            </p:stCondLst>
                            <p:childTnLst>
                              <p:par>
                                <p:cTn id="11" presetID="53" presetClass="entr" presetSubtype="16" fill="hold" grpId="0" nodeType="afterEffect">
                                  <p:stCondLst>
                                    <p:cond delay="0"/>
                                  </p:stCondLst>
                                  <p:iterate type="lt">
                                    <p:tmPct val="4054"/>
                                  </p:iterate>
                                  <p:childTnLst>
                                    <p:set>
                                      <p:cBhvr>
                                        <p:cTn id="12" dur="1" fill="hold">
                                          <p:stCondLst>
                                            <p:cond delay="0"/>
                                          </p:stCondLst>
                                        </p:cTn>
                                        <p:tgtEl>
                                          <p:spTgt spid="14"/>
                                        </p:tgtEl>
                                        <p:attrNameLst>
                                          <p:attrName>style.visibility</p:attrName>
                                        </p:attrNameLst>
                                      </p:cBhvr>
                                      <p:to>
                                        <p:strVal val="visible"/>
                                      </p:to>
                                    </p:set>
                                    <p:anim calcmode="lin" valueType="num">
                                      <p:cBhvr>
                                        <p:cTn id="13" dur="250" fill="hold"/>
                                        <p:tgtEl>
                                          <p:spTgt spid="14"/>
                                        </p:tgtEl>
                                        <p:attrNameLst>
                                          <p:attrName>ppt_w</p:attrName>
                                        </p:attrNameLst>
                                      </p:cBhvr>
                                      <p:tavLst>
                                        <p:tav tm="0">
                                          <p:val>
                                            <p:fltVal val="0"/>
                                          </p:val>
                                        </p:tav>
                                        <p:tav tm="100000">
                                          <p:val>
                                            <p:strVal val="#ppt_w"/>
                                          </p:val>
                                        </p:tav>
                                      </p:tavLst>
                                    </p:anim>
                                    <p:anim calcmode="lin" valueType="num">
                                      <p:cBhvr>
                                        <p:cTn id="14" dur="250" fill="hold"/>
                                        <p:tgtEl>
                                          <p:spTgt spid="14"/>
                                        </p:tgtEl>
                                        <p:attrNameLst>
                                          <p:attrName>ppt_h</p:attrName>
                                        </p:attrNameLst>
                                      </p:cBhvr>
                                      <p:tavLst>
                                        <p:tav tm="0">
                                          <p:val>
                                            <p:fltVal val="0"/>
                                          </p:val>
                                        </p:tav>
                                        <p:tav tm="100000">
                                          <p:val>
                                            <p:strVal val="#ppt_h"/>
                                          </p:val>
                                        </p:tav>
                                      </p:tavLst>
                                    </p:anim>
                                    <p:animEffect transition="in" filter="fade">
                                      <p:cBhvr>
                                        <p:cTn id="15" dur="250"/>
                                        <p:tgtEl>
                                          <p:spTgt spid="14"/>
                                        </p:tgtEl>
                                      </p:cBhvr>
                                    </p:animEffect>
                                  </p:childTnLst>
                                </p:cTn>
                              </p:par>
                            </p:childTnLst>
                          </p:cTn>
                        </p:par>
                        <p:par>
                          <p:cTn id="16" fill="hold">
                            <p:stCondLst>
                              <p:cond delay="1016"/>
                            </p:stCondLst>
                            <p:childTnLst>
                              <p:par>
                                <p:cTn id="17" presetID="53" presetClass="entr" presetSubtype="16"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250" fill="hold"/>
                                        <p:tgtEl>
                                          <p:spTgt spid="17"/>
                                        </p:tgtEl>
                                        <p:attrNameLst>
                                          <p:attrName>ppt_w</p:attrName>
                                        </p:attrNameLst>
                                      </p:cBhvr>
                                      <p:tavLst>
                                        <p:tav tm="0">
                                          <p:val>
                                            <p:fltVal val="0"/>
                                          </p:val>
                                        </p:tav>
                                        <p:tav tm="100000">
                                          <p:val>
                                            <p:strVal val="#ppt_w"/>
                                          </p:val>
                                        </p:tav>
                                      </p:tavLst>
                                    </p:anim>
                                    <p:anim calcmode="lin" valueType="num">
                                      <p:cBhvr>
                                        <p:cTn id="20" dur="250" fill="hold"/>
                                        <p:tgtEl>
                                          <p:spTgt spid="17"/>
                                        </p:tgtEl>
                                        <p:attrNameLst>
                                          <p:attrName>ppt_h</p:attrName>
                                        </p:attrNameLst>
                                      </p:cBhvr>
                                      <p:tavLst>
                                        <p:tav tm="0">
                                          <p:val>
                                            <p:fltVal val="0"/>
                                          </p:val>
                                        </p:tav>
                                        <p:tav tm="100000">
                                          <p:val>
                                            <p:strVal val="#ppt_h"/>
                                          </p:val>
                                        </p:tav>
                                      </p:tavLst>
                                    </p:anim>
                                    <p:animEffect transition="in" filter="fade">
                                      <p:cBhvr>
                                        <p:cTn id="21" dur="250"/>
                                        <p:tgtEl>
                                          <p:spTgt spid="17"/>
                                        </p:tgtEl>
                                      </p:cBhvr>
                                    </p:animEffect>
                                  </p:childTnLst>
                                </p:cTn>
                              </p:par>
                            </p:childTnLst>
                          </p:cTn>
                        </p:par>
                        <p:par>
                          <p:cTn id="22" fill="hold">
                            <p:stCondLst>
                              <p:cond delay="1516"/>
                            </p:stCondLst>
                            <p:childTnLst>
                              <p:par>
                                <p:cTn id="23" presetID="53" presetClass="entr" presetSubtype="16" fill="hold" grpId="0" nodeType="afterEffect">
                                  <p:stCondLst>
                                    <p:cond delay="0"/>
                                  </p:stCondLst>
                                  <p:iterate type="lt">
                                    <p:tmPct val="4054"/>
                                  </p:iterate>
                                  <p:childTnLst>
                                    <p:set>
                                      <p:cBhvr>
                                        <p:cTn id="24" dur="1" fill="hold">
                                          <p:stCondLst>
                                            <p:cond delay="0"/>
                                          </p:stCondLst>
                                        </p:cTn>
                                        <p:tgtEl>
                                          <p:spTgt spid="16"/>
                                        </p:tgtEl>
                                        <p:attrNameLst>
                                          <p:attrName>style.visibility</p:attrName>
                                        </p:attrNameLst>
                                      </p:cBhvr>
                                      <p:to>
                                        <p:strVal val="visible"/>
                                      </p:to>
                                    </p:set>
                                    <p:anim calcmode="lin" valueType="num">
                                      <p:cBhvr>
                                        <p:cTn id="25" dur="250" fill="hold"/>
                                        <p:tgtEl>
                                          <p:spTgt spid="16"/>
                                        </p:tgtEl>
                                        <p:attrNameLst>
                                          <p:attrName>ppt_w</p:attrName>
                                        </p:attrNameLst>
                                      </p:cBhvr>
                                      <p:tavLst>
                                        <p:tav tm="0">
                                          <p:val>
                                            <p:fltVal val="0"/>
                                          </p:val>
                                        </p:tav>
                                        <p:tav tm="100000">
                                          <p:val>
                                            <p:strVal val="#ppt_w"/>
                                          </p:val>
                                        </p:tav>
                                      </p:tavLst>
                                    </p:anim>
                                    <p:anim calcmode="lin" valueType="num">
                                      <p:cBhvr>
                                        <p:cTn id="26" dur="250" fill="hold"/>
                                        <p:tgtEl>
                                          <p:spTgt spid="16"/>
                                        </p:tgtEl>
                                        <p:attrNameLst>
                                          <p:attrName>ppt_h</p:attrName>
                                        </p:attrNameLst>
                                      </p:cBhvr>
                                      <p:tavLst>
                                        <p:tav tm="0">
                                          <p:val>
                                            <p:fltVal val="0"/>
                                          </p:val>
                                        </p:tav>
                                        <p:tav tm="100000">
                                          <p:val>
                                            <p:strVal val="#ppt_h"/>
                                          </p:val>
                                        </p:tav>
                                      </p:tavLst>
                                    </p:anim>
                                    <p:animEffect transition="in" filter="fade">
                                      <p:cBhvr>
                                        <p:cTn id="27"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925225" y="734988"/>
            <a:ext cx="11512319" cy="6807012"/>
            <a:chOff x="925225" y="734988"/>
            <a:chExt cx="11512319" cy="6807012"/>
          </a:xfrm>
        </p:grpSpPr>
        <p:sp>
          <p:nvSpPr>
            <p:cNvPr id="44" name="矩形 43"/>
            <p:cNvSpPr/>
            <p:nvPr/>
          </p:nvSpPr>
          <p:spPr>
            <a:xfrm>
              <a:off x="11370785" y="734988"/>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45"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6"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7"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9"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grpSp>
        <p:nvGrpSpPr>
          <p:cNvPr id="50" name="品派设计"/>
          <p:cNvGrpSpPr/>
          <p:nvPr/>
        </p:nvGrpSpPr>
        <p:grpSpPr>
          <a:xfrm>
            <a:off x="1016635" y="893445"/>
            <a:ext cx="10153015" cy="2272665"/>
            <a:chOff x="1600" y="2907"/>
            <a:chExt cx="15989" cy="5520"/>
          </a:xfrm>
        </p:grpSpPr>
        <p:sp>
          <p:nvSpPr>
            <p:cNvPr id="51" name="椭圆 50"/>
            <p:cNvSpPr/>
            <p:nvPr/>
          </p:nvSpPr>
          <p:spPr>
            <a:xfrm>
              <a:off x="9135" y="2907"/>
              <a:ext cx="934" cy="1319"/>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cs typeface="+mn-ea"/>
                <a:sym typeface="+mn-lt"/>
              </a:endParaRPr>
            </a:p>
          </p:txBody>
        </p:sp>
        <p:sp>
          <p:nvSpPr>
            <p:cNvPr id="52" name="Freeform 387"/>
            <p:cNvSpPr>
              <a:spLocks noEditPoints="1"/>
            </p:cNvSpPr>
            <p:nvPr/>
          </p:nvSpPr>
          <p:spPr bwMode="auto">
            <a:xfrm>
              <a:off x="9344" y="3239"/>
              <a:ext cx="558" cy="655"/>
            </a:xfrm>
            <a:custGeom>
              <a:avLst/>
              <a:gdLst/>
              <a:ahLst/>
              <a:cxnLst>
                <a:cxn ang="0">
                  <a:pos x="88900" y="107950"/>
                </a:cxn>
                <a:cxn ang="0">
                  <a:pos x="44450" y="107950"/>
                </a:cxn>
                <a:cxn ang="0">
                  <a:pos x="31750" y="111125"/>
                </a:cxn>
                <a:cxn ang="0">
                  <a:pos x="12700" y="139700"/>
                </a:cxn>
                <a:cxn ang="0">
                  <a:pos x="12700" y="146050"/>
                </a:cxn>
                <a:cxn ang="0">
                  <a:pos x="120650" y="146050"/>
                </a:cxn>
                <a:cxn ang="0">
                  <a:pos x="120650" y="139700"/>
                </a:cxn>
                <a:cxn ang="0">
                  <a:pos x="104775" y="114300"/>
                </a:cxn>
                <a:cxn ang="0">
                  <a:pos x="101600" y="111125"/>
                </a:cxn>
                <a:cxn ang="0">
                  <a:pos x="95250" y="107950"/>
                </a:cxn>
                <a:cxn ang="0">
                  <a:pos x="88900" y="107950"/>
                </a:cxn>
                <a:cxn ang="0">
                  <a:pos x="92075" y="95250"/>
                </a:cxn>
                <a:cxn ang="0">
                  <a:pos x="92075" y="95250"/>
                </a:cxn>
                <a:cxn ang="0">
                  <a:pos x="98425" y="95250"/>
                </a:cxn>
                <a:cxn ang="0">
                  <a:pos x="104775" y="98425"/>
                </a:cxn>
                <a:cxn ang="0">
                  <a:pos x="133350" y="139700"/>
                </a:cxn>
                <a:cxn ang="0">
                  <a:pos x="133350" y="149225"/>
                </a:cxn>
                <a:cxn ang="0">
                  <a:pos x="127000" y="155575"/>
                </a:cxn>
                <a:cxn ang="0">
                  <a:pos x="127000" y="155575"/>
                </a:cxn>
                <a:cxn ang="0">
                  <a:pos x="6350" y="155575"/>
                </a:cxn>
                <a:cxn ang="0">
                  <a:pos x="0" y="149225"/>
                </a:cxn>
                <a:cxn ang="0">
                  <a:pos x="0" y="149225"/>
                </a:cxn>
                <a:cxn ang="0">
                  <a:pos x="0" y="139700"/>
                </a:cxn>
                <a:cxn ang="0">
                  <a:pos x="25400" y="98425"/>
                </a:cxn>
                <a:cxn ang="0">
                  <a:pos x="38100" y="95250"/>
                </a:cxn>
                <a:cxn ang="0">
                  <a:pos x="12700" y="50800"/>
                </a:cxn>
                <a:cxn ang="0">
                  <a:pos x="66675" y="0"/>
                </a:cxn>
                <a:cxn ang="0">
                  <a:pos x="117475" y="50800"/>
                </a:cxn>
                <a:cxn ang="0">
                  <a:pos x="92075" y="95250"/>
                </a:cxn>
                <a:cxn ang="0">
                  <a:pos x="66675" y="9525"/>
                </a:cxn>
                <a:cxn ang="0">
                  <a:pos x="66675" y="9525"/>
                </a:cxn>
                <a:cxn ang="0">
                  <a:pos x="28575" y="34925"/>
                </a:cxn>
                <a:cxn ang="0">
                  <a:pos x="25400" y="50800"/>
                </a:cxn>
                <a:cxn ang="0">
                  <a:pos x="50800" y="88900"/>
                </a:cxn>
                <a:cxn ang="0">
                  <a:pos x="82550" y="88900"/>
                </a:cxn>
                <a:cxn ang="0">
                  <a:pos x="104775" y="50800"/>
                </a:cxn>
                <a:cxn ang="0">
                  <a:pos x="66675" y="9525"/>
                </a:cxn>
              </a:cxnLst>
              <a:rect l="0" t="0" r="0" b="0"/>
              <a:pathLst>
                <a:path w="42" h="49">
                  <a:moveTo>
                    <a:pt x="28" y="34"/>
                  </a:moveTo>
                  <a:cubicBezTo>
                    <a:pt x="14" y="34"/>
                    <a:pt x="14" y="34"/>
                    <a:pt x="14" y="34"/>
                  </a:cubicBezTo>
                  <a:cubicBezTo>
                    <a:pt x="12" y="34"/>
                    <a:pt x="11" y="34"/>
                    <a:pt x="10" y="35"/>
                  </a:cubicBezTo>
                  <a:cubicBezTo>
                    <a:pt x="6" y="36"/>
                    <a:pt x="4" y="40"/>
                    <a:pt x="4" y="44"/>
                  </a:cubicBezTo>
                  <a:cubicBezTo>
                    <a:pt x="4" y="46"/>
                    <a:pt x="4" y="46"/>
                    <a:pt x="4" y="46"/>
                  </a:cubicBezTo>
                  <a:cubicBezTo>
                    <a:pt x="38" y="46"/>
                    <a:pt x="38" y="46"/>
                    <a:pt x="38" y="46"/>
                  </a:cubicBezTo>
                  <a:cubicBezTo>
                    <a:pt x="38" y="44"/>
                    <a:pt x="38" y="44"/>
                    <a:pt x="38" y="44"/>
                  </a:cubicBezTo>
                  <a:cubicBezTo>
                    <a:pt x="38" y="41"/>
                    <a:pt x="36" y="37"/>
                    <a:pt x="33" y="36"/>
                  </a:cubicBezTo>
                  <a:cubicBezTo>
                    <a:pt x="33" y="35"/>
                    <a:pt x="32" y="35"/>
                    <a:pt x="32" y="35"/>
                  </a:cubicBezTo>
                  <a:cubicBezTo>
                    <a:pt x="31" y="34"/>
                    <a:pt x="31" y="34"/>
                    <a:pt x="30" y="34"/>
                  </a:cubicBezTo>
                  <a:cubicBezTo>
                    <a:pt x="29" y="34"/>
                    <a:pt x="29" y="34"/>
                    <a:pt x="28" y="34"/>
                  </a:cubicBezTo>
                  <a:close/>
                  <a:moveTo>
                    <a:pt x="29" y="30"/>
                  </a:moveTo>
                  <a:cubicBezTo>
                    <a:pt x="29" y="30"/>
                    <a:pt x="29" y="30"/>
                    <a:pt x="29" y="30"/>
                  </a:cubicBezTo>
                  <a:cubicBezTo>
                    <a:pt x="30" y="30"/>
                    <a:pt x="30" y="30"/>
                    <a:pt x="31" y="30"/>
                  </a:cubicBezTo>
                  <a:cubicBezTo>
                    <a:pt x="32" y="31"/>
                    <a:pt x="32" y="31"/>
                    <a:pt x="33" y="31"/>
                  </a:cubicBezTo>
                  <a:cubicBezTo>
                    <a:pt x="38" y="33"/>
                    <a:pt x="42" y="38"/>
                    <a:pt x="42" y="44"/>
                  </a:cubicBezTo>
                  <a:cubicBezTo>
                    <a:pt x="42" y="47"/>
                    <a:pt x="42" y="47"/>
                    <a:pt x="42" y="47"/>
                  </a:cubicBezTo>
                  <a:cubicBezTo>
                    <a:pt x="42" y="48"/>
                    <a:pt x="41" y="49"/>
                    <a:pt x="40" y="49"/>
                  </a:cubicBezTo>
                  <a:cubicBezTo>
                    <a:pt x="40" y="49"/>
                    <a:pt x="40" y="49"/>
                    <a:pt x="40" y="49"/>
                  </a:cubicBezTo>
                  <a:cubicBezTo>
                    <a:pt x="2" y="49"/>
                    <a:pt x="2" y="49"/>
                    <a:pt x="2" y="49"/>
                  </a:cubicBezTo>
                  <a:cubicBezTo>
                    <a:pt x="1" y="49"/>
                    <a:pt x="0" y="48"/>
                    <a:pt x="0" y="47"/>
                  </a:cubicBezTo>
                  <a:cubicBezTo>
                    <a:pt x="0" y="47"/>
                    <a:pt x="0" y="47"/>
                    <a:pt x="0" y="47"/>
                  </a:cubicBezTo>
                  <a:cubicBezTo>
                    <a:pt x="0" y="44"/>
                    <a:pt x="0" y="44"/>
                    <a:pt x="0" y="44"/>
                  </a:cubicBezTo>
                  <a:cubicBezTo>
                    <a:pt x="0" y="38"/>
                    <a:pt x="3" y="33"/>
                    <a:pt x="8" y="31"/>
                  </a:cubicBezTo>
                  <a:cubicBezTo>
                    <a:pt x="10" y="31"/>
                    <a:pt x="11" y="30"/>
                    <a:pt x="12" y="30"/>
                  </a:cubicBezTo>
                  <a:cubicBezTo>
                    <a:pt x="7" y="27"/>
                    <a:pt x="4" y="22"/>
                    <a:pt x="4" y="16"/>
                  </a:cubicBezTo>
                  <a:cubicBezTo>
                    <a:pt x="4" y="7"/>
                    <a:pt x="12" y="0"/>
                    <a:pt x="21" y="0"/>
                  </a:cubicBezTo>
                  <a:cubicBezTo>
                    <a:pt x="30" y="0"/>
                    <a:pt x="37" y="7"/>
                    <a:pt x="37" y="16"/>
                  </a:cubicBezTo>
                  <a:cubicBezTo>
                    <a:pt x="37" y="22"/>
                    <a:pt x="34" y="27"/>
                    <a:pt x="29" y="30"/>
                  </a:cubicBezTo>
                  <a:close/>
                  <a:moveTo>
                    <a:pt x="21" y="3"/>
                  </a:moveTo>
                  <a:cubicBezTo>
                    <a:pt x="21" y="3"/>
                    <a:pt x="21" y="3"/>
                    <a:pt x="21" y="3"/>
                  </a:cubicBezTo>
                  <a:cubicBezTo>
                    <a:pt x="16" y="3"/>
                    <a:pt x="11" y="6"/>
                    <a:pt x="9" y="11"/>
                  </a:cubicBezTo>
                  <a:cubicBezTo>
                    <a:pt x="9" y="13"/>
                    <a:pt x="8" y="14"/>
                    <a:pt x="8" y="16"/>
                  </a:cubicBezTo>
                  <a:cubicBezTo>
                    <a:pt x="8" y="21"/>
                    <a:pt x="11" y="26"/>
                    <a:pt x="16" y="28"/>
                  </a:cubicBezTo>
                  <a:cubicBezTo>
                    <a:pt x="19" y="29"/>
                    <a:pt x="23" y="29"/>
                    <a:pt x="26" y="28"/>
                  </a:cubicBezTo>
                  <a:cubicBezTo>
                    <a:pt x="30" y="26"/>
                    <a:pt x="33" y="21"/>
                    <a:pt x="33" y="16"/>
                  </a:cubicBezTo>
                  <a:cubicBezTo>
                    <a:pt x="33" y="9"/>
                    <a:pt x="28" y="3"/>
                    <a:pt x="21" y="3"/>
                  </a:cubicBezTo>
                  <a:close/>
                </a:path>
              </a:pathLst>
            </a:custGeom>
            <a:solidFill>
              <a:schemeClr val="bg1"/>
            </a:solidFill>
            <a:ln>
              <a:noFill/>
            </a:ln>
            <a:effectLst/>
          </p:spPr>
          <p:txBody>
            <a:bodyPr wrap="square" lIns="19050" tIns="19050" rIns="19050" bIns="19050" anchor="ctr">
              <a:noAutofit/>
            </a:bodyPr>
            <a:lstStyle/>
            <a:p>
              <a:pPr lvl="0" algn="ctr" defTabSz="228600" fontAlgn="base" hangingPunct="0">
                <a:buClrTx/>
                <a:buSzTx/>
                <a:buFontTx/>
                <a:defRPr/>
              </a:pPr>
              <a:endParaRPr lang="en-US" sz="1500" noProof="0">
                <a:ln>
                  <a:noFill/>
                </a:ln>
                <a:solidFill>
                  <a:srgbClr val="FFFFFF"/>
                </a:solidFill>
                <a:effectLst>
                  <a:outerShdw blurRad="38100" dist="38100" dir="2700000" algn="tl">
                    <a:srgbClr val="000000"/>
                  </a:outerShdw>
                </a:effectLst>
                <a:uLnTx/>
                <a:uFillTx/>
                <a:cs typeface="+mn-ea"/>
                <a:sym typeface="+mn-lt"/>
              </a:endParaRPr>
            </a:p>
          </p:txBody>
        </p:sp>
        <p:grpSp>
          <p:nvGrpSpPr>
            <p:cNvPr id="53" name="组合 52"/>
            <p:cNvGrpSpPr/>
            <p:nvPr/>
          </p:nvGrpSpPr>
          <p:grpSpPr>
            <a:xfrm>
              <a:off x="1600" y="4226"/>
              <a:ext cx="15989" cy="4201"/>
              <a:chOff x="1073" y="3590"/>
              <a:chExt cx="17057" cy="4482"/>
            </a:xfrm>
          </p:grpSpPr>
          <p:sp>
            <p:nvSpPr>
              <p:cNvPr id="69" name="任意多边形 7"/>
              <p:cNvSpPr/>
              <p:nvPr/>
            </p:nvSpPr>
            <p:spPr>
              <a:xfrm>
                <a:off x="3521" y="3907"/>
                <a:ext cx="12159" cy="863"/>
              </a:xfrm>
              <a:custGeom>
                <a:avLst/>
                <a:gdLst>
                  <a:gd name="connsiteX0" fmla="*/ 0 w 12568"/>
                  <a:gd name="connsiteY0" fmla="*/ 863 h 863"/>
                  <a:gd name="connsiteX1" fmla="*/ 0 w 12568"/>
                  <a:gd name="connsiteY1" fmla="*/ 288 h 863"/>
                  <a:gd name="connsiteX2" fmla="*/ 288 w 12568"/>
                  <a:gd name="connsiteY2" fmla="*/ 0 h 863"/>
                  <a:gd name="connsiteX3" fmla="*/ 12280 w 12568"/>
                  <a:gd name="connsiteY3" fmla="*/ 0 h 863"/>
                  <a:gd name="connsiteX4" fmla="*/ 12568 w 12568"/>
                  <a:gd name="connsiteY4" fmla="*/ 288 h 863"/>
                  <a:gd name="connsiteX5" fmla="*/ 12568 w 12568"/>
                  <a:gd name="connsiteY5" fmla="*/ 863 h 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8" h="863">
                    <a:moveTo>
                      <a:pt x="0" y="863"/>
                    </a:moveTo>
                    <a:lnTo>
                      <a:pt x="0" y="288"/>
                    </a:lnTo>
                    <a:cubicBezTo>
                      <a:pt x="0" y="129"/>
                      <a:pt x="129" y="0"/>
                      <a:pt x="288" y="0"/>
                    </a:cubicBezTo>
                    <a:lnTo>
                      <a:pt x="12280" y="0"/>
                    </a:lnTo>
                    <a:cubicBezTo>
                      <a:pt x="12439" y="0"/>
                      <a:pt x="12568" y="129"/>
                      <a:pt x="12568" y="288"/>
                    </a:cubicBezTo>
                    <a:lnTo>
                      <a:pt x="12568" y="863"/>
                    </a:lnTo>
                  </a:path>
                </a:pathLst>
              </a:cu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cxnSp>
            <p:nvCxnSpPr>
              <p:cNvPr id="70" name="直接连接符 69"/>
              <p:cNvCxnSpPr/>
              <p:nvPr/>
            </p:nvCxnSpPr>
            <p:spPr>
              <a:xfrm>
                <a:off x="9600" y="3590"/>
                <a:ext cx="0" cy="1180"/>
              </a:xfrm>
              <a:prstGeom prst="lin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71" name="圆角矩形 11"/>
              <p:cNvSpPr/>
              <p:nvPr/>
            </p:nvSpPr>
            <p:spPr>
              <a:xfrm>
                <a:off x="1073" y="4770"/>
                <a:ext cx="4887" cy="3303"/>
              </a:xfrm>
              <a:prstGeom prst="roundRect">
                <a:avLst>
                  <a:gd name="adj" fmla="val 7599"/>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圆角矩形 14"/>
              <p:cNvSpPr/>
              <p:nvPr/>
            </p:nvSpPr>
            <p:spPr>
              <a:xfrm>
                <a:off x="7164" y="4770"/>
                <a:ext cx="4887" cy="3303"/>
              </a:xfrm>
              <a:prstGeom prst="roundRect">
                <a:avLst>
                  <a:gd name="adj" fmla="val 7599"/>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 name="圆角矩形 15"/>
              <p:cNvSpPr/>
              <p:nvPr/>
            </p:nvSpPr>
            <p:spPr>
              <a:xfrm>
                <a:off x="13244" y="4770"/>
                <a:ext cx="4887" cy="3303"/>
              </a:xfrm>
              <a:prstGeom prst="roundRect">
                <a:avLst>
                  <a:gd name="adj" fmla="val 7599"/>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4" name="组合 53"/>
            <p:cNvGrpSpPr/>
            <p:nvPr/>
          </p:nvGrpSpPr>
          <p:grpSpPr>
            <a:xfrm>
              <a:off x="14817" y="4933"/>
              <a:ext cx="934" cy="934"/>
              <a:chOff x="14817" y="4933"/>
              <a:chExt cx="934" cy="934"/>
            </a:xfrm>
          </p:grpSpPr>
          <p:sp>
            <p:nvSpPr>
              <p:cNvPr id="67" name="椭圆 66"/>
              <p:cNvSpPr/>
              <p:nvPr/>
            </p:nvSpPr>
            <p:spPr>
              <a:xfrm>
                <a:off x="14817" y="4933"/>
                <a:ext cx="934" cy="934"/>
              </a:xfrm>
              <a:prstGeom prst="ellipse">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cs typeface="+mn-ea"/>
                  <a:sym typeface="+mn-lt"/>
                </a:endParaRPr>
              </a:p>
            </p:txBody>
          </p:sp>
          <p:sp>
            <p:nvSpPr>
              <p:cNvPr id="68" name="Freeform 160"/>
              <p:cNvSpPr>
                <a:spLocks noEditPoints="1"/>
              </p:cNvSpPr>
              <p:nvPr/>
            </p:nvSpPr>
            <p:spPr bwMode="auto">
              <a:xfrm>
                <a:off x="15038" y="5116"/>
                <a:ext cx="492" cy="569"/>
              </a:xfrm>
              <a:custGeom>
                <a:avLst/>
                <a:gdLst/>
                <a:ahLst/>
                <a:cxnLst>
                  <a:cxn ang="0">
                    <a:pos x="121934" y="104775"/>
                  </a:cxn>
                  <a:cxn ang="0">
                    <a:pos x="141187" y="114300"/>
                  </a:cxn>
                  <a:cxn ang="0">
                    <a:pos x="141187" y="114300"/>
                  </a:cxn>
                  <a:cxn ang="0">
                    <a:pos x="150813" y="133350"/>
                  </a:cxn>
                  <a:cxn ang="0">
                    <a:pos x="121934" y="161925"/>
                  </a:cxn>
                  <a:cxn ang="0">
                    <a:pos x="93055" y="133350"/>
                  </a:cxn>
                  <a:cxn ang="0">
                    <a:pos x="96264" y="123825"/>
                  </a:cxn>
                  <a:cxn ang="0">
                    <a:pos x="67385" y="107950"/>
                  </a:cxn>
                  <a:cxn ang="0">
                    <a:pos x="64176" y="107950"/>
                  </a:cxn>
                  <a:cxn ang="0">
                    <a:pos x="64176" y="107950"/>
                  </a:cxn>
                  <a:cxn ang="0">
                    <a:pos x="38505" y="117475"/>
                  </a:cxn>
                  <a:cxn ang="0">
                    <a:pos x="0" y="82550"/>
                  </a:cxn>
                  <a:cxn ang="0">
                    <a:pos x="38505" y="44450"/>
                  </a:cxn>
                  <a:cxn ang="0">
                    <a:pos x="64176" y="53975"/>
                  </a:cxn>
                  <a:cxn ang="0">
                    <a:pos x="64176" y="53975"/>
                  </a:cxn>
                  <a:cxn ang="0">
                    <a:pos x="64176" y="53975"/>
                  </a:cxn>
                  <a:cxn ang="0">
                    <a:pos x="67385" y="57150"/>
                  </a:cxn>
                  <a:cxn ang="0">
                    <a:pos x="96264" y="38100"/>
                  </a:cxn>
                  <a:cxn ang="0">
                    <a:pos x="93055" y="28575"/>
                  </a:cxn>
                  <a:cxn ang="0">
                    <a:pos x="121934" y="0"/>
                  </a:cxn>
                  <a:cxn ang="0">
                    <a:pos x="150813" y="28575"/>
                  </a:cxn>
                  <a:cxn ang="0">
                    <a:pos x="121934" y="57150"/>
                  </a:cxn>
                  <a:cxn ang="0">
                    <a:pos x="102681" y="47625"/>
                  </a:cxn>
                  <a:cxn ang="0">
                    <a:pos x="102681" y="47625"/>
                  </a:cxn>
                  <a:cxn ang="0">
                    <a:pos x="73802" y="66675"/>
                  </a:cxn>
                  <a:cxn ang="0">
                    <a:pos x="77011" y="82550"/>
                  </a:cxn>
                  <a:cxn ang="0">
                    <a:pos x="73802" y="95250"/>
                  </a:cxn>
                  <a:cxn ang="0">
                    <a:pos x="102681" y="114300"/>
                  </a:cxn>
                  <a:cxn ang="0">
                    <a:pos x="102681" y="114300"/>
                  </a:cxn>
                  <a:cxn ang="0">
                    <a:pos x="102681" y="114300"/>
                  </a:cxn>
                  <a:cxn ang="0">
                    <a:pos x="102681" y="114300"/>
                  </a:cxn>
                  <a:cxn ang="0">
                    <a:pos x="121934" y="104775"/>
                  </a:cxn>
                  <a:cxn ang="0">
                    <a:pos x="134769" y="120650"/>
                  </a:cxn>
                  <a:cxn ang="0">
                    <a:pos x="134769" y="120650"/>
                  </a:cxn>
                  <a:cxn ang="0">
                    <a:pos x="121934" y="117475"/>
                  </a:cxn>
                  <a:cxn ang="0">
                    <a:pos x="112308" y="120650"/>
                  </a:cxn>
                  <a:cxn ang="0">
                    <a:pos x="112308" y="120650"/>
                  </a:cxn>
                  <a:cxn ang="0">
                    <a:pos x="105890" y="133350"/>
                  </a:cxn>
                  <a:cxn ang="0">
                    <a:pos x="121934" y="149225"/>
                  </a:cxn>
                  <a:cxn ang="0">
                    <a:pos x="137978" y="133350"/>
                  </a:cxn>
                  <a:cxn ang="0">
                    <a:pos x="134769" y="120650"/>
                  </a:cxn>
                  <a:cxn ang="0">
                    <a:pos x="134769" y="120650"/>
                  </a:cxn>
                  <a:cxn ang="0">
                    <a:pos x="54549" y="63500"/>
                  </a:cxn>
                  <a:cxn ang="0">
                    <a:pos x="54549" y="63500"/>
                  </a:cxn>
                  <a:cxn ang="0">
                    <a:pos x="38505" y="57150"/>
                  </a:cxn>
                  <a:cxn ang="0">
                    <a:pos x="12835" y="82550"/>
                  </a:cxn>
                  <a:cxn ang="0">
                    <a:pos x="38505" y="107950"/>
                  </a:cxn>
                  <a:cxn ang="0">
                    <a:pos x="54549" y="98425"/>
                  </a:cxn>
                  <a:cxn ang="0">
                    <a:pos x="54549" y="98425"/>
                  </a:cxn>
                  <a:cxn ang="0">
                    <a:pos x="64176" y="82550"/>
                  </a:cxn>
                  <a:cxn ang="0">
                    <a:pos x="54549" y="63500"/>
                  </a:cxn>
                  <a:cxn ang="0">
                    <a:pos x="54549" y="63500"/>
                  </a:cxn>
                  <a:cxn ang="0">
                    <a:pos x="121934" y="12700"/>
                  </a:cxn>
                  <a:cxn ang="0">
                    <a:pos x="121934" y="12700"/>
                  </a:cxn>
                  <a:cxn ang="0">
                    <a:pos x="105890" y="28575"/>
                  </a:cxn>
                  <a:cxn ang="0">
                    <a:pos x="109099" y="38100"/>
                  </a:cxn>
                  <a:cxn ang="0">
                    <a:pos x="109099" y="38100"/>
                  </a:cxn>
                  <a:cxn ang="0">
                    <a:pos x="112308" y="41275"/>
                  </a:cxn>
                  <a:cxn ang="0">
                    <a:pos x="112308" y="41275"/>
                  </a:cxn>
                  <a:cxn ang="0">
                    <a:pos x="121934" y="44450"/>
                  </a:cxn>
                  <a:cxn ang="0">
                    <a:pos x="137978" y="28575"/>
                  </a:cxn>
                  <a:cxn ang="0">
                    <a:pos x="121934" y="12700"/>
                  </a:cxn>
                </a:cxnLst>
                <a:rect l="0" t="0" r="0" b="0"/>
                <a:pathLst>
                  <a:path w="47" h="51">
                    <a:moveTo>
                      <a:pt x="38" y="33"/>
                    </a:moveTo>
                    <a:cubicBezTo>
                      <a:pt x="41" y="33"/>
                      <a:pt x="43" y="34"/>
                      <a:pt x="44" y="36"/>
                    </a:cubicBezTo>
                    <a:cubicBezTo>
                      <a:pt x="44" y="36"/>
                      <a:pt x="44" y="36"/>
                      <a:pt x="44" y="36"/>
                    </a:cubicBezTo>
                    <a:cubicBezTo>
                      <a:pt x="46" y="37"/>
                      <a:pt x="47" y="40"/>
                      <a:pt x="47" y="42"/>
                    </a:cubicBezTo>
                    <a:cubicBezTo>
                      <a:pt x="47" y="47"/>
                      <a:pt x="43" y="51"/>
                      <a:pt x="38" y="51"/>
                    </a:cubicBezTo>
                    <a:cubicBezTo>
                      <a:pt x="33" y="51"/>
                      <a:pt x="29" y="47"/>
                      <a:pt x="29" y="42"/>
                    </a:cubicBezTo>
                    <a:cubicBezTo>
                      <a:pt x="29" y="41"/>
                      <a:pt x="30" y="40"/>
                      <a:pt x="30" y="39"/>
                    </a:cubicBezTo>
                    <a:cubicBezTo>
                      <a:pt x="21" y="34"/>
                      <a:pt x="21" y="34"/>
                      <a:pt x="21" y="34"/>
                    </a:cubicBezTo>
                    <a:cubicBezTo>
                      <a:pt x="21" y="34"/>
                      <a:pt x="20" y="34"/>
                      <a:pt x="20" y="34"/>
                    </a:cubicBezTo>
                    <a:cubicBezTo>
                      <a:pt x="20" y="34"/>
                      <a:pt x="20" y="34"/>
                      <a:pt x="20" y="34"/>
                    </a:cubicBezTo>
                    <a:cubicBezTo>
                      <a:pt x="18" y="36"/>
                      <a:pt x="15" y="37"/>
                      <a:pt x="12" y="37"/>
                    </a:cubicBezTo>
                    <a:cubicBezTo>
                      <a:pt x="5" y="37"/>
                      <a:pt x="0" y="32"/>
                      <a:pt x="0" y="26"/>
                    </a:cubicBezTo>
                    <a:cubicBezTo>
                      <a:pt x="0" y="19"/>
                      <a:pt x="5" y="14"/>
                      <a:pt x="12" y="14"/>
                    </a:cubicBezTo>
                    <a:cubicBezTo>
                      <a:pt x="15" y="14"/>
                      <a:pt x="18" y="15"/>
                      <a:pt x="20" y="17"/>
                    </a:cubicBezTo>
                    <a:cubicBezTo>
                      <a:pt x="20" y="17"/>
                      <a:pt x="20" y="17"/>
                      <a:pt x="20" y="17"/>
                    </a:cubicBezTo>
                    <a:cubicBezTo>
                      <a:pt x="20" y="17"/>
                      <a:pt x="20" y="17"/>
                      <a:pt x="20" y="17"/>
                    </a:cubicBezTo>
                    <a:cubicBezTo>
                      <a:pt x="20" y="17"/>
                      <a:pt x="21" y="17"/>
                      <a:pt x="21" y="18"/>
                    </a:cubicBezTo>
                    <a:cubicBezTo>
                      <a:pt x="30" y="12"/>
                      <a:pt x="30" y="12"/>
                      <a:pt x="30" y="12"/>
                    </a:cubicBezTo>
                    <a:cubicBezTo>
                      <a:pt x="30" y="11"/>
                      <a:pt x="29" y="10"/>
                      <a:pt x="29" y="9"/>
                    </a:cubicBezTo>
                    <a:cubicBezTo>
                      <a:pt x="29" y="4"/>
                      <a:pt x="33" y="0"/>
                      <a:pt x="38" y="0"/>
                    </a:cubicBezTo>
                    <a:cubicBezTo>
                      <a:pt x="43" y="0"/>
                      <a:pt x="47" y="4"/>
                      <a:pt x="47" y="9"/>
                    </a:cubicBezTo>
                    <a:cubicBezTo>
                      <a:pt x="47" y="14"/>
                      <a:pt x="43" y="18"/>
                      <a:pt x="38" y="18"/>
                    </a:cubicBezTo>
                    <a:cubicBezTo>
                      <a:pt x="36" y="18"/>
                      <a:pt x="34" y="17"/>
                      <a:pt x="32" y="15"/>
                    </a:cubicBezTo>
                    <a:cubicBezTo>
                      <a:pt x="32" y="15"/>
                      <a:pt x="32" y="15"/>
                      <a:pt x="32" y="15"/>
                    </a:cubicBezTo>
                    <a:cubicBezTo>
                      <a:pt x="23" y="21"/>
                      <a:pt x="23" y="21"/>
                      <a:pt x="23" y="21"/>
                    </a:cubicBezTo>
                    <a:cubicBezTo>
                      <a:pt x="23" y="22"/>
                      <a:pt x="24" y="24"/>
                      <a:pt x="24" y="26"/>
                    </a:cubicBezTo>
                    <a:cubicBezTo>
                      <a:pt x="24" y="27"/>
                      <a:pt x="23" y="29"/>
                      <a:pt x="23" y="30"/>
                    </a:cubicBezTo>
                    <a:cubicBezTo>
                      <a:pt x="32" y="36"/>
                      <a:pt x="32" y="36"/>
                      <a:pt x="32" y="36"/>
                    </a:cubicBezTo>
                    <a:cubicBezTo>
                      <a:pt x="32" y="36"/>
                      <a:pt x="32" y="36"/>
                      <a:pt x="32" y="36"/>
                    </a:cubicBezTo>
                    <a:cubicBezTo>
                      <a:pt x="32" y="36"/>
                      <a:pt x="32" y="36"/>
                      <a:pt x="32" y="36"/>
                    </a:cubicBezTo>
                    <a:cubicBezTo>
                      <a:pt x="32" y="36"/>
                      <a:pt x="32" y="36"/>
                      <a:pt x="32" y="36"/>
                    </a:cubicBezTo>
                    <a:cubicBezTo>
                      <a:pt x="34" y="34"/>
                      <a:pt x="36" y="33"/>
                      <a:pt x="38" y="33"/>
                    </a:cubicBezTo>
                    <a:close/>
                    <a:moveTo>
                      <a:pt x="42" y="38"/>
                    </a:moveTo>
                    <a:cubicBezTo>
                      <a:pt x="42" y="38"/>
                      <a:pt x="42" y="38"/>
                      <a:pt x="42" y="38"/>
                    </a:cubicBezTo>
                    <a:cubicBezTo>
                      <a:pt x="41" y="38"/>
                      <a:pt x="40" y="37"/>
                      <a:pt x="38" y="37"/>
                    </a:cubicBezTo>
                    <a:cubicBezTo>
                      <a:pt x="37" y="37"/>
                      <a:pt x="36" y="38"/>
                      <a:pt x="35" y="38"/>
                    </a:cubicBezTo>
                    <a:cubicBezTo>
                      <a:pt x="35" y="38"/>
                      <a:pt x="35" y="38"/>
                      <a:pt x="35" y="38"/>
                    </a:cubicBezTo>
                    <a:cubicBezTo>
                      <a:pt x="34" y="39"/>
                      <a:pt x="33" y="41"/>
                      <a:pt x="33" y="42"/>
                    </a:cubicBezTo>
                    <a:cubicBezTo>
                      <a:pt x="33" y="45"/>
                      <a:pt x="36" y="47"/>
                      <a:pt x="38" y="47"/>
                    </a:cubicBezTo>
                    <a:cubicBezTo>
                      <a:pt x="41" y="47"/>
                      <a:pt x="43" y="45"/>
                      <a:pt x="43" y="42"/>
                    </a:cubicBezTo>
                    <a:cubicBezTo>
                      <a:pt x="43" y="41"/>
                      <a:pt x="43" y="39"/>
                      <a:pt x="42" y="38"/>
                    </a:cubicBezTo>
                    <a:cubicBezTo>
                      <a:pt x="42" y="38"/>
                      <a:pt x="42" y="38"/>
                      <a:pt x="42" y="38"/>
                    </a:cubicBezTo>
                    <a:close/>
                    <a:moveTo>
                      <a:pt x="17" y="20"/>
                    </a:moveTo>
                    <a:cubicBezTo>
                      <a:pt x="17" y="20"/>
                      <a:pt x="17" y="20"/>
                      <a:pt x="17" y="20"/>
                    </a:cubicBezTo>
                    <a:cubicBezTo>
                      <a:pt x="16" y="18"/>
                      <a:pt x="14" y="18"/>
                      <a:pt x="12" y="18"/>
                    </a:cubicBezTo>
                    <a:cubicBezTo>
                      <a:pt x="7" y="18"/>
                      <a:pt x="4" y="21"/>
                      <a:pt x="4" y="26"/>
                    </a:cubicBezTo>
                    <a:cubicBezTo>
                      <a:pt x="4" y="30"/>
                      <a:pt x="7" y="34"/>
                      <a:pt x="12" y="34"/>
                    </a:cubicBezTo>
                    <a:cubicBezTo>
                      <a:pt x="14" y="34"/>
                      <a:pt x="16" y="33"/>
                      <a:pt x="17" y="31"/>
                    </a:cubicBezTo>
                    <a:cubicBezTo>
                      <a:pt x="17" y="31"/>
                      <a:pt x="17" y="31"/>
                      <a:pt x="17" y="31"/>
                    </a:cubicBezTo>
                    <a:cubicBezTo>
                      <a:pt x="19" y="30"/>
                      <a:pt x="20" y="28"/>
                      <a:pt x="20" y="26"/>
                    </a:cubicBezTo>
                    <a:cubicBezTo>
                      <a:pt x="20" y="23"/>
                      <a:pt x="19" y="21"/>
                      <a:pt x="17" y="20"/>
                    </a:cubicBezTo>
                    <a:cubicBezTo>
                      <a:pt x="17" y="20"/>
                      <a:pt x="17" y="20"/>
                      <a:pt x="17" y="20"/>
                    </a:cubicBezTo>
                    <a:close/>
                    <a:moveTo>
                      <a:pt x="38" y="4"/>
                    </a:moveTo>
                    <a:cubicBezTo>
                      <a:pt x="38" y="4"/>
                      <a:pt x="38" y="4"/>
                      <a:pt x="38" y="4"/>
                    </a:cubicBezTo>
                    <a:cubicBezTo>
                      <a:pt x="36" y="4"/>
                      <a:pt x="33" y="7"/>
                      <a:pt x="33" y="9"/>
                    </a:cubicBezTo>
                    <a:cubicBezTo>
                      <a:pt x="33" y="10"/>
                      <a:pt x="34" y="11"/>
                      <a:pt x="34" y="12"/>
                    </a:cubicBezTo>
                    <a:cubicBezTo>
                      <a:pt x="34" y="12"/>
                      <a:pt x="34" y="12"/>
                      <a:pt x="34" y="12"/>
                    </a:cubicBezTo>
                    <a:cubicBezTo>
                      <a:pt x="34" y="12"/>
                      <a:pt x="34" y="12"/>
                      <a:pt x="35" y="13"/>
                    </a:cubicBezTo>
                    <a:cubicBezTo>
                      <a:pt x="35" y="13"/>
                      <a:pt x="35" y="13"/>
                      <a:pt x="35" y="13"/>
                    </a:cubicBezTo>
                    <a:cubicBezTo>
                      <a:pt x="36" y="14"/>
                      <a:pt x="37" y="14"/>
                      <a:pt x="38" y="14"/>
                    </a:cubicBezTo>
                    <a:cubicBezTo>
                      <a:pt x="41" y="14"/>
                      <a:pt x="43" y="12"/>
                      <a:pt x="43" y="9"/>
                    </a:cubicBezTo>
                    <a:cubicBezTo>
                      <a:pt x="43" y="7"/>
                      <a:pt x="41" y="4"/>
                      <a:pt x="38" y="4"/>
                    </a:cubicBezTo>
                    <a:close/>
                  </a:path>
                </a:pathLst>
              </a:custGeom>
              <a:solidFill>
                <a:schemeClr val="bg1"/>
              </a:solidFill>
              <a:ln>
                <a:noFill/>
              </a:ln>
              <a:effectLst/>
            </p:spPr>
            <p:txBody>
              <a:bodyPr wrap="square" lIns="19050" tIns="19050" rIns="19050" bIns="19050" anchor="ctr">
                <a:noAutofit/>
              </a:bodyPr>
              <a:lstStyle/>
              <a:p>
                <a:pPr lvl="0" algn="ctr" defTabSz="228600" fontAlgn="base" hangingPunct="0">
                  <a:buClrTx/>
                  <a:buSzTx/>
                  <a:buFontTx/>
                  <a:defRPr/>
                </a:pPr>
                <a:endParaRPr lang="en-US" sz="1500" noProof="0">
                  <a:ln>
                    <a:noFill/>
                  </a:ln>
                  <a:solidFill>
                    <a:srgbClr val="FFFFFF"/>
                  </a:solidFill>
                  <a:effectLst>
                    <a:outerShdw blurRad="38100" dist="38100" dir="2700000" algn="tl">
                      <a:srgbClr val="000000"/>
                    </a:outerShdw>
                  </a:effectLst>
                  <a:uLnTx/>
                  <a:uFillTx/>
                  <a:cs typeface="+mn-ea"/>
                  <a:sym typeface="+mn-lt"/>
                </a:endParaRPr>
              </a:p>
            </p:txBody>
          </p:sp>
        </p:grpSp>
        <p:grpSp>
          <p:nvGrpSpPr>
            <p:cNvPr id="55" name="组合 54"/>
            <p:cNvGrpSpPr/>
            <p:nvPr/>
          </p:nvGrpSpPr>
          <p:grpSpPr>
            <a:xfrm>
              <a:off x="9135" y="4933"/>
              <a:ext cx="934" cy="934"/>
              <a:chOff x="9135" y="4933"/>
              <a:chExt cx="934" cy="934"/>
            </a:xfrm>
          </p:grpSpPr>
          <p:sp>
            <p:nvSpPr>
              <p:cNvPr id="65" name="椭圆 64"/>
              <p:cNvSpPr/>
              <p:nvPr/>
            </p:nvSpPr>
            <p:spPr>
              <a:xfrm>
                <a:off x="9135" y="4933"/>
                <a:ext cx="934" cy="934"/>
              </a:xfrm>
              <a:prstGeom prst="ellipse">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cs typeface="+mn-ea"/>
                  <a:sym typeface="+mn-lt"/>
                </a:endParaRPr>
              </a:p>
            </p:txBody>
          </p:sp>
          <p:sp>
            <p:nvSpPr>
              <p:cNvPr id="66" name="Freeform 83"/>
              <p:cNvSpPr>
                <a:spLocks noEditPoints="1"/>
              </p:cNvSpPr>
              <p:nvPr/>
            </p:nvSpPr>
            <p:spPr bwMode="auto">
              <a:xfrm>
                <a:off x="9371" y="5116"/>
                <a:ext cx="492" cy="555"/>
              </a:xfrm>
              <a:custGeom>
                <a:avLst/>
                <a:gdLst/>
                <a:ahLst/>
                <a:cxnLst>
                  <a:cxn ang="0">
                    <a:pos x="79375" y="0"/>
                  </a:cxn>
                  <a:cxn ang="0">
                    <a:pos x="127000" y="22225"/>
                  </a:cxn>
                  <a:cxn ang="0">
                    <a:pos x="136525" y="111125"/>
                  </a:cxn>
                  <a:cxn ang="0">
                    <a:pos x="104775" y="136525"/>
                  </a:cxn>
                  <a:cxn ang="0">
                    <a:pos x="82550" y="158750"/>
                  </a:cxn>
                  <a:cxn ang="0">
                    <a:pos x="73025" y="158750"/>
                  </a:cxn>
                  <a:cxn ang="0">
                    <a:pos x="73025" y="158750"/>
                  </a:cxn>
                  <a:cxn ang="0">
                    <a:pos x="73025" y="158750"/>
                  </a:cxn>
                  <a:cxn ang="0">
                    <a:pos x="50800" y="136525"/>
                  </a:cxn>
                  <a:cxn ang="0">
                    <a:pos x="19050" y="111125"/>
                  </a:cxn>
                  <a:cxn ang="0">
                    <a:pos x="28575" y="22225"/>
                  </a:cxn>
                  <a:cxn ang="0">
                    <a:pos x="79375" y="0"/>
                  </a:cxn>
                  <a:cxn ang="0">
                    <a:pos x="79375" y="34925"/>
                  </a:cxn>
                  <a:cxn ang="0">
                    <a:pos x="79375" y="34925"/>
                  </a:cxn>
                  <a:cxn ang="0">
                    <a:pos x="101600" y="44450"/>
                  </a:cxn>
                  <a:cxn ang="0">
                    <a:pos x="114300" y="69850"/>
                  </a:cxn>
                  <a:cxn ang="0">
                    <a:pos x="101600" y="95250"/>
                  </a:cxn>
                  <a:cxn ang="0">
                    <a:pos x="79375" y="104775"/>
                  </a:cxn>
                  <a:cxn ang="0">
                    <a:pos x="53975" y="95250"/>
                  </a:cxn>
                  <a:cxn ang="0">
                    <a:pos x="41275" y="69850"/>
                  </a:cxn>
                  <a:cxn ang="0">
                    <a:pos x="53975" y="44450"/>
                  </a:cxn>
                  <a:cxn ang="0">
                    <a:pos x="79375" y="34925"/>
                  </a:cxn>
                  <a:cxn ang="0">
                    <a:pos x="98425" y="50800"/>
                  </a:cxn>
                  <a:cxn ang="0">
                    <a:pos x="98425" y="50800"/>
                  </a:cxn>
                  <a:cxn ang="0">
                    <a:pos x="79375" y="41275"/>
                  </a:cxn>
                  <a:cxn ang="0">
                    <a:pos x="57150" y="50800"/>
                  </a:cxn>
                  <a:cxn ang="0">
                    <a:pos x="50800" y="69850"/>
                  </a:cxn>
                  <a:cxn ang="0">
                    <a:pos x="57150" y="88900"/>
                  </a:cxn>
                  <a:cxn ang="0">
                    <a:pos x="79375" y="98425"/>
                  </a:cxn>
                  <a:cxn ang="0">
                    <a:pos x="98425" y="88900"/>
                  </a:cxn>
                  <a:cxn ang="0">
                    <a:pos x="104775" y="69850"/>
                  </a:cxn>
                  <a:cxn ang="0">
                    <a:pos x="98425" y="50800"/>
                  </a:cxn>
                  <a:cxn ang="0">
                    <a:pos x="117475" y="28575"/>
                  </a:cxn>
                  <a:cxn ang="0">
                    <a:pos x="117475" y="28575"/>
                  </a:cxn>
                  <a:cxn ang="0">
                    <a:pos x="79375" y="12700"/>
                  </a:cxn>
                  <a:cxn ang="0">
                    <a:pos x="38100" y="28575"/>
                  </a:cxn>
                  <a:cxn ang="0">
                    <a:pos x="28575" y="104775"/>
                  </a:cxn>
                  <a:cxn ang="0">
                    <a:pos x="57150" y="123825"/>
                  </a:cxn>
                  <a:cxn ang="0">
                    <a:pos x="60325" y="127000"/>
                  </a:cxn>
                  <a:cxn ang="0">
                    <a:pos x="79375" y="146050"/>
                  </a:cxn>
                  <a:cxn ang="0">
                    <a:pos x="95250" y="127000"/>
                  </a:cxn>
                  <a:cxn ang="0">
                    <a:pos x="98425" y="123825"/>
                  </a:cxn>
                  <a:cxn ang="0">
                    <a:pos x="127000" y="104775"/>
                  </a:cxn>
                  <a:cxn ang="0">
                    <a:pos x="117475" y="28575"/>
                  </a:cxn>
                </a:cxnLst>
                <a:rect l="0" t="0" r="0" b="0"/>
                <a:pathLst>
                  <a:path w="49" h="51">
                    <a:moveTo>
                      <a:pt x="25" y="0"/>
                    </a:moveTo>
                    <a:cubicBezTo>
                      <a:pt x="31" y="0"/>
                      <a:pt x="36" y="3"/>
                      <a:pt x="40" y="7"/>
                    </a:cubicBezTo>
                    <a:cubicBezTo>
                      <a:pt x="48" y="14"/>
                      <a:pt x="49" y="26"/>
                      <a:pt x="43" y="35"/>
                    </a:cubicBezTo>
                    <a:cubicBezTo>
                      <a:pt x="40" y="38"/>
                      <a:pt x="37" y="41"/>
                      <a:pt x="33" y="43"/>
                    </a:cubicBezTo>
                    <a:cubicBezTo>
                      <a:pt x="26" y="50"/>
                      <a:pt x="26" y="50"/>
                      <a:pt x="26" y="50"/>
                    </a:cubicBezTo>
                    <a:cubicBezTo>
                      <a:pt x="25" y="51"/>
                      <a:pt x="24" y="51"/>
                      <a:pt x="23" y="50"/>
                    </a:cubicBezTo>
                    <a:cubicBezTo>
                      <a:pt x="23" y="50"/>
                      <a:pt x="23" y="50"/>
                      <a:pt x="23" y="50"/>
                    </a:cubicBezTo>
                    <a:cubicBezTo>
                      <a:pt x="23" y="50"/>
                      <a:pt x="23" y="50"/>
                      <a:pt x="23" y="50"/>
                    </a:cubicBezTo>
                    <a:cubicBezTo>
                      <a:pt x="16" y="43"/>
                      <a:pt x="16" y="43"/>
                      <a:pt x="16" y="43"/>
                    </a:cubicBezTo>
                    <a:cubicBezTo>
                      <a:pt x="12" y="41"/>
                      <a:pt x="9" y="38"/>
                      <a:pt x="6" y="35"/>
                    </a:cubicBezTo>
                    <a:cubicBezTo>
                      <a:pt x="0" y="26"/>
                      <a:pt x="1" y="14"/>
                      <a:pt x="9" y="7"/>
                    </a:cubicBezTo>
                    <a:cubicBezTo>
                      <a:pt x="13" y="3"/>
                      <a:pt x="18" y="0"/>
                      <a:pt x="25" y="0"/>
                    </a:cubicBezTo>
                    <a:close/>
                    <a:moveTo>
                      <a:pt x="25" y="11"/>
                    </a:moveTo>
                    <a:cubicBezTo>
                      <a:pt x="25" y="11"/>
                      <a:pt x="25" y="11"/>
                      <a:pt x="25" y="11"/>
                    </a:cubicBezTo>
                    <a:cubicBezTo>
                      <a:pt x="28" y="11"/>
                      <a:pt x="30" y="12"/>
                      <a:pt x="32" y="14"/>
                    </a:cubicBezTo>
                    <a:cubicBezTo>
                      <a:pt x="34" y="16"/>
                      <a:pt x="36" y="19"/>
                      <a:pt x="36" y="22"/>
                    </a:cubicBezTo>
                    <a:cubicBezTo>
                      <a:pt x="36" y="25"/>
                      <a:pt x="34" y="28"/>
                      <a:pt x="32" y="30"/>
                    </a:cubicBezTo>
                    <a:cubicBezTo>
                      <a:pt x="30" y="32"/>
                      <a:pt x="28" y="33"/>
                      <a:pt x="25" y="33"/>
                    </a:cubicBezTo>
                    <a:cubicBezTo>
                      <a:pt x="21" y="33"/>
                      <a:pt x="19" y="32"/>
                      <a:pt x="17" y="30"/>
                    </a:cubicBezTo>
                    <a:cubicBezTo>
                      <a:pt x="15" y="28"/>
                      <a:pt x="13" y="25"/>
                      <a:pt x="13" y="22"/>
                    </a:cubicBezTo>
                    <a:cubicBezTo>
                      <a:pt x="13" y="19"/>
                      <a:pt x="15" y="16"/>
                      <a:pt x="17" y="14"/>
                    </a:cubicBezTo>
                    <a:cubicBezTo>
                      <a:pt x="19" y="12"/>
                      <a:pt x="21" y="11"/>
                      <a:pt x="25" y="11"/>
                    </a:cubicBezTo>
                    <a:close/>
                    <a:moveTo>
                      <a:pt x="31" y="16"/>
                    </a:moveTo>
                    <a:cubicBezTo>
                      <a:pt x="31" y="16"/>
                      <a:pt x="31" y="16"/>
                      <a:pt x="31" y="16"/>
                    </a:cubicBezTo>
                    <a:cubicBezTo>
                      <a:pt x="29" y="14"/>
                      <a:pt x="27" y="13"/>
                      <a:pt x="25" y="13"/>
                    </a:cubicBezTo>
                    <a:cubicBezTo>
                      <a:pt x="22" y="13"/>
                      <a:pt x="20" y="14"/>
                      <a:pt x="18" y="16"/>
                    </a:cubicBezTo>
                    <a:cubicBezTo>
                      <a:pt x="17" y="18"/>
                      <a:pt x="16" y="20"/>
                      <a:pt x="16" y="22"/>
                    </a:cubicBezTo>
                    <a:cubicBezTo>
                      <a:pt x="16" y="25"/>
                      <a:pt x="17" y="27"/>
                      <a:pt x="18" y="28"/>
                    </a:cubicBezTo>
                    <a:cubicBezTo>
                      <a:pt x="20" y="30"/>
                      <a:pt x="22" y="31"/>
                      <a:pt x="25" y="31"/>
                    </a:cubicBezTo>
                    <a:cubicBezTo>
                      <a:pt x="27" y="31"/>
                      <a:pt x="29" y="30"/>
                      <a:pt x="31" y="28"/>
                    </a:cubicBezTo>
                    <a:cubicBezTo>
                      <a:pt x="32" y="27"/>
                      <a:pt x="33" y="25"/>
                      <a:pt x="33" y="22"/>
                    </a:cubicBezTo>
                    <a:cubicBezTo>
                      <a:pt x="33" y="20"/>
                      <a:pt x="32" y="18"/>
                      <a:pt x="31" y="16"/>
                    </a:cubicBezTo>
                    <a:close/>
                    <a:moveTo>
                      <a:pt x="37" y="9"/>
                    </a:moveTo>
                    <a:cubicBezTo>
                      <a:pt x="37" y="9"/>
                      <a:pt x="37" y="9"/>
                      <a:pt x="37" y="9"/>
                    </a:cubicBezTo>
                    <a:cubicBezTo>
                      <a:pt x="34" y="6"/>
                      <a:pt x="30" y="4"/>
                      <a:pt x="25" y="4"/>
                    </a:cubicBezTo>
                    <a:cubicBezTo>
                      <a:pt x="19" y="4"/>
                      <a:pt x="15" y="6"/>
                      <a:pt x="12" y="9"/>
                    </a:cubicBezTo>
                    <a:cubicBezTo>
                      <a:pt x="5" y="16"/>
                      <a:pt x="5" y="25"/>
                      <a:pt x="9" y="33"/>
                    </a:cubicBezTo>
                    <a:cubicBezTo>
                      <a:pt x="12" y="36"/>
                      <a:pt x="14" y="38"/>
                      <a:pt x="18" y="39"/>
                    </a:cubicBezTo>
                    <a:cubicBezTo>
                      <a:pt x="18" y="39"/>
                      <a:pt x="18" y="39"/>
                      <a:pt x="19" y="40"/>
                    </a:cubicBezTo>
                    <a:cubicBezTo>
                      <a:pt x="25" y="46"/>
                      <a:pt x="25" y="46"/>
                      <a:pt x="25" y="46"/>
                    </a:cubicBezTo>
                    <a:cubicBezTo>
                      <a:pt x="30" y="40"/>
                      <a:pt x="30" y="40"/>
                      <a:pt x="30" y="40"/>
                    </a:cubicBezTo>
                    <a:cubicBezTo>
                      <a:pt x="31" y="39"/>
                      <a:pt x="31" y="39"/>
                      <a:pt x="31" y="39"/>
                    </a:cubicBezTo>
                    <a:cubicBezTo>
                      <a:pt x="35" y="38"/>
                      <a:pt x="37" y="36"/>
                      <a:pt x="40" y="33"/>
                    </a:cubicBezTo>
                    <a:cubicBezTo>
                      <a:pt x="44" y="25"/>
                      <a:pt x="44" y="16"/>
                      <a:pt x="37" y="9"/>
                    </a:cubicBezTo>
                    <a:close/>
                  </a:path>
                </a:pathLst>
              </a:custGeom>
              <a:solidFill>
                <a:schemeClr val="bg1"/>
              </a:solidFill>
              <a:ln>
                <a:noFill/>
              </a:ln>
              <a:effectLst/>
            </p:spPr>
            <p:txBody>
              <a:bodyPr wrap="square" lIns="19050" tIns="19050" rIns="19050" bIns="19050" anchor="ctr">
                <a:noAutofit/>
              </a:bodyPr>
              <a:lstStyle/>
              <a:p>
                <a:pPr lvl="0" algn="ctr" defTabSz="228600" fontAlgn="base" hangingPunct="0">
                  <a:buClrTx/>
                  <a:buSzTx/>
                  <a:buFontTx/>
                  <a:defRPr/>
                </a:pPr>
                <a:endParaRPr lang="en-US" sz="1500" noProof="0">
                  <a:ln>
                    <a:noFill/>
                  </a:ln>
                  <a:solidFill>
                    <a:srgbClr val="FFFFFF"/>
                  </a:solidFill>
                  <a:effectLst>
                    <a:outerShdw blurRad="38100" dist="38100" dir="2700000" algn="tl">
                      <a:srgbClr val="000000"/>
                    </a:outerShdw>
                  </a:effectLst>
                  <a:uLnTx/>
                  <a:uFillTx/>
                  <a:cs typeface="+mn-ea"/>
                  <a:sym typeface="+mn-lt"/>
                </a:endParaRPr>
              </a:p>
            </p:txBody>
          </p:sp>
        </p:grpSp>
        <p:grpSp>
          <p:nvGrpSpPr>
            <p:cNvPr id="56" name="组合 55"/>
            <p:cNvGrpSpPr/>
            <p:nvPr/>
          </p:nvGrpSpPr>
          <p:grpSpPr>
            <a:xfrm>
              <a:off x="3430" y="4933"/>
              <a:ext cx="934" cy="934"/>
              <a:chOff x="3430" y="4933"/>
              <a:chExt cx="934" cy="934"/>
            </a:xfrm>
          </p:grpSpPr>
          <p:sp>
            <p:nvSpPr>
              <p:cNvPr id="63" name="椭圆 62"/>
              <p:cNvSpPr/>
              <p:nvPr/>
            </p:nvSpPr>
            <p:spPr>
              <a:xfrm>
                <a:off x="3430" y="4933"/>
                <a:ext cx="934" cy="934"/>
              </a:xfrm>
              <a:prstGeom prst="ellipse">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cs typeface="+mn-ea"/>
                  <a:sym typeface="+mn-lt"/>
                </a:endParaRPr>
              </a:p>
            </p:txBody>
          </p:sp>
          <p:sp>
            <p:nvSpPr>
              <p:cNvPr id="64" name="Freeform 17"/>
              <p:cNvSpPr>
                <a:spLocks noEditPoints="1"/>
              </p:cNvSpPr>
              <p:nvPr/>
            </p:nvSpPr>
            <p:spPr bwMode="auto">
              <a:xfrm>
                <a:off x="3611" y="5116"/>
                <a:ext cx="570" cy="526"/>
              </a:xfrm>
              <a:custGeom>
                <a:avLst/>
                <a:gdLst>
                  <a:gd name="T0" fmla="*/ 1120 w 2069"/>
                  <a:gd name="T1" fmla="*/ 0 h 1899"/>
                  <a:gd name="T2" fmla="*/ 189 w 2069"/>
                  <a:gd name="T3" fmla="*/ 777 h 1899"/>
                  <a:gd name="T4" fmla="*/ 0 w 2069"/>
                  <a:gd name="T5" fmla="*/ 777 h 1899"/>
                  <a:gd name="T6" fmla="*/ 259 w 2069"/>
                  <a:gd name="T7" fmla="*/ 1122 h 1899"/>
                  <a:gd name="T8" fmla="*/ 517 w 2069"/>
                  <a:gd name="T9" fmla="*/ 777 h 1899"/>
                  <a:gd name="T10" fmla="*/ 362 w 2069"/>
                  <a:gd name="T11" fmla="*/ 777 h 1899"/>
                  <a:gd name="T12" fmla="*/ 1120 w 2069"/>
                  <a:gd name="T13" fmla="*/ 173 h 1899"/>
                  <a:gd name="T14" fmla="*/ 1896 w 2069"/>
                  <a:gd name="T15" fmla="*/ 950 h 1899"/>
                  <a:gd name="T16" fmla="*/ 1120 w 2069"/>
                  <a:gd name="T17" fmla="*/ 1727 h 1899"/>
                  <a:gd name="T18" fmla="*/ 477 w 2069"/>
                  <a:gd name="T19" fmla="*/ 1381 h 1899"/>
                  <a:gd name="T20" fmla="*/ 276 w 2069"/>
                  <a:gd name="T21" fmla="*/ 1381 h 1899"/>
                  <a:gd name="T22" fmla="*/ 1120 w 2069"/>
                  <a:gd name="T23" fmla="*/ 1899 h 1899"/>
                  <a:gd name="T24" fmla="*/ 2069 w 2069"/>
                  <a:gd name="T25" fmla="*/ 950 h 1899"/>
                  <a:gd name="T26" fmla="*/ 1120 w 2069"/>
                  <a:gd name="T27" fmla="*/ 0 h 1899"/>
                  <a:gd name="T28" fmla="*/ 1080 w 2069"/>
                  <a:gd name="T29" fmla="*/ 345 h 1899"/>
                  <a:gd name="T30" fmla="*/ 1080 w 2069"/>
                  <a:gd name="T31" fmla="*/ 978 h 1899"/>
                  <a:gd name="T32" fmla="*/ 1528 w 2069"/>
                  <a:gd name="T33" fmla="*/ 1243 h 1899"/>
                  <a:gd name="T34" fmla="*/ 1569 w 2069"/>
                  <a:gd name="T35" fmla="*/ 1168 h 1899"/>
                  <a:gd name="T36" fmla="*/ 1166 w 2069"/>
                  <a:gd name="T37" fmla="*/ 926 h 1899"/>
                  <a:gd name="T38" fmla="*/ 1166 w 2069"/>
                  <a:gd name="T39" fmla="*/ 345 h 1899"/>
                  <a:gd name="T40" fmla="*/ 1080 w 2069"/>
                  <a:gd name="T41" fmla="*/ 345 h 1899"/>
                  <a:gd name="T42" fmla="*/ 1080 w 2069"/>
                  <a:gd name="T43" fmla="*/ 345 h 1899"/>
                  <a:gd name="T44" fmla="*/ 1080 w 2069"/>
                  <a:gd name="T45" fmla="*/ 345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69" h="1899">
                    <a:moveTo>
                      <a:pt x="1120" y="0"/>
                    </a:moveTo>
                    <a:cubicBezTo>
                      <a:pt x="655" y="0"/>
                      <a:pt x="270" y="334"/>
                      <a:pt x="189" y="777"/>
                    </a:cubicBezTo>
                    <a:cubicBezTo>
                      <a:pt x="0" y="777"/>
                      <a:pt x="0" y="777"/>
                      <a:pt x="0" y="777"/>
                    </a:cubicBezTo>
                    <a:cubicBezTo>
                      <a:pt x="259" y="1122"/>
                      <a:pt x="259" y="1122"/>
                      <a:pt x="259" y="1122"/>
                    </a:cubicBezTo>
                    <a:cubicBezTo>
                      <a:pt x="517" y="777"/>
                      <a:pt x="517" y="777"/>
                      <a:pt x="517" y="777"/>
                    </a:cubicBezTo>
                    <a:cubicBezTo>
                      <a:pt x="362" y="777"/>
                      <a:pt x="362" y="777"/>
                      <a:pt x="362" y="777"/>
                    </a:cubicBezTo>
                    <a:cubicBezTo>
                      <a:pt x="442" y="432"/>
                      <a:pt x="747" y="173"/>
                      <a:pt x="1120" y="173"/>
                    </a:cubicBezTo>
                    <a:cubicBezTo>
                      <a:pt x="1552" y="173"/>
                      <a:pt x="1896" y="518"/>
                      <a:pt x="1896" y="950"/>
                    </a:cubicBezTo>
                    <a:cubicBezTo>
                      <a:pt x="1896" y="1381"/>
                      <a:pt x="1552" y="1727"/>
                      <a:pt x="1120" y="1727"/>
                    </a:cubicBezTo>
                    <a:cubicBezTo>
                      <a:pt x="850" y="1727"/>
                      <a:pt x="615" y="1588"/>
                      <a:pt x="477" y="1381"/>
                    </a:cubicBezTo>
                    <a:cubicBezTo>
                      <a:pt x="276" y="1381"/>
                      <a:pt x="276" y="1381"/>
                      <a:pt x="276" y="1381"/>
                    </a:cubicBezTo>
                    <a:cubicBezTo>
                      <a:pt x="431" y="1686"/>
                      <a:pt x="753" y="1899"/>
                      <a:pt x="1120" y="1899"/>
                    </a:cubicBezTo>
                    <a:cubicBezTo>
                      <a:pt x="1643" y="1899"/>
                      <a:pt x="2069" y="1473"/>
                      <a:pt x="2069" y="950"/>
                    </a:cubicBezTo>
                    <a:cubicBezTo>
                      <a:pt x="2069" y="426"/>
                      <a:pt x="1643" y="0"/>
                      <a:pt x="1120" y="0"/>
                    </a:cubicBezTo>
                    <a:close/>
                    <a:moveTo>
                      <a:pt x="1080" y="345"/>
                    </a:moveTo>
                    <a:cubicBezTo>
                      <a:pt x="1080" y="978"/>
                      <a:pt x="1080" y="978"/>
                      <a:pt x="1080" y="978"/>
                    </a:cubicBezTo>
                    <a:cubicBezTo>
                      <a:pt x="1528" y="1243"/>
                      <a:pt x="1528" y="1243"/>
                      <a:pt x="1528" y="1243"/>
                    </a:cubicBezTo>
                    <a:cubicBezTo>
                      <a:pt x="1569" y="1168"/>
                      <a:pt x="1569" y="1168"/>
                      <a:pt x="1569" y="1168"/>
                    </a:cubicBezTo>
                    <a:cubicBezTo>
                      <a:pt x="1166" y="926"/>
                      <a:pt x="1166" y="926"/>
                      <a:pt x="1166" y="926"/>
                    </a:cubicBezTo>
                    <a:cubicBezTo>
                      <a:pt x="1166" y="345"/>
                      <a:pt x="1166" y="345"/>
                      <a:pt x="1166" y="345"/>
                    </a:cubicBezTo>
                    <a:lnTo>
                      <a:pt x="1080" y="345"/>
                    </a:lnTo>
                    <a:close/>
                    <a:moveTo>
                      <a:pt x="1080" y="345"/>
                    </a:moveTo>
                    <a:cubicBezTo>
                      <a:pt x="1080" y="345"/>
                      <a:pt x="1080" y="345"/>
                      <a:pt x="1080" y="345"/>
                    </a:cubicBezTo>
                  </a:path>
                </a:pathLst>
              </a:custGeom>
              <a:solidFill>
                <a:schemeClr val="bg1"/>
              </a:solidFill>
              <a:ln>
                <a:noFill/>
              </a:ln>
              <a:effec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grpSp>
        <p:sp>
          <p:nvSpPr>
            <p:cNvPr id="57" name="Rectangle 60"/>
            <p:cNvSpPr/>
            <p:nvPr/>
          </p:nvSpPr>
          <p:spPr>
            <a:xfrm>
              <a:off x="7447" y="6228"/>
              <a:ext cx="4112" cy="1210"/>
            </a:xfrm>
            <a:prstGeom prst="rect">
              <a:avLst/>
            </a:prstGeom>
          </p:spPr>
          <p:txBody>
            <a:bodyPr wrap="square" lIns="0" tIns="0" rIns="0" bIns="0">
              <a:noAutofit/>
            </a:bodyPr>
            <a:lstStyle/>
            <a:p>
              <a:pPr algn="ctr"/>
              <a:r>
                <a:rPr lang="zh-CN" altLang="en-US" sz="2000" dirty="0">
                  <a:solidFill>
                    <a:schemeClr val="tx1">
                      <a:lumMod val="50000"/>
                      <a:lumOff val="50000"/>
                    </a:schemeClr>
                  </a:solidFill>
                  <a:cs typeface="+mn-ea"/>
                  <a:sym typeface="+mn-lt"/>
                </a:rPr>
                <a:t>输入汉朔价签分配的门店账户和密码</a:t>
              </a:r>
              <a:endParaRPr lang="zh-CN" altLang="en-US" sz="2000" dirty="0">
                <a:solidFill>
                  <a:schemeClr val="tx1">
                    <a:lumMod val="50000"/>
                    <a:lumOff val="50000"/>
                  </a:schemeClr>
                </a:solidFill>
                <a:cs typeface="+mn-ea"/>
                <a:sym typeface="+mn-lt"/>
              </a:endParaRPr>
            </a:p>
          </p:txBody>
        </p:sp>
        <p:sp>
          <p:nvSpPr>
            <p:cNvPr id="59" name="Rectangle 60"/>
            <p:cNvSpPr/>
            <p:nvPr/>
          </p:nvSpPr>
          <p:spPr>
            <a:xfrm>
              <a:off x="13178" y="6228"/>
              <a:ext cx="4112" cy="1815"/>
            </a:xfrm>
            <a:prstGeom prst="rect">
              <a:avLst/>
            </a:prstGeom>
          </p:spPr>
          <p:txBody>
            <a:bodyPr wrap="square" lIns="0" tIns="0" rIns="0" bIns="0">
              <a:noAutofit/>
            </a:bodyPr>
            <a:lstStyle/>
            <a:p>
              <a:pPr algn="ctr"/>
              <a:r>
                <a:rPr lang="zh-CN" altLang="en-US" sz="2000" dirty="0">
                  <a:solidFill>
                    <a:schemeClr val="tx1">
                      <a:lumMod val="50000"/>
                      <a:lumOff val="50000"/>
                    </a:schemeClr>
                  </a:solidFill>
                  <a:cs typeface="+mn-ea"/>
                  <a:sym typeface="+mn-lt"/>
                </a:rPr>
                <a:t>根据汉朔提供的证书及相关数据配置价签相关配置</a:t>
              </a:r>
              <a:endParaRPr lang="zh-CN" altLang="en-US" sz="2000" dirty="0">
                <a:solidFill>
                  <a:schemeClr val="tx1">
                    <a:lumMod val="50000"/>
                    <a:lumOff val="50000"/>
                  </a:schemeClr>
                </a:solidFill>
                <a:cs typeface="+mn-ea"/>
                <a:sym typeface="+mn-lt"/>
              </a:endParaRPr>
            </a:p>
          </p:txBody>
        </p:sp>
        <p:sp>
          <p:nvSpPr>
            <p:cNvPr id="61" name="Rectangle 60"/>
            <p:cNvSpPr/>
            <p:nvPr/>
          </p:nvSpPr>
          <p:spPr>
            <a:xfrm>
              <a:off x="1753" y="6228"/>
              <a:ext cx="4112" cy="604"/>
            </a:xfrm>
            <a:prstGeom prst="rect">
              <a:avLst/>
            </a:prstGeom>
          </p:spPr>
          <p:txBody>
            <a:bodyPr wrap="square" lIns="0" tIns="0" rIns="0" bIns="0">
              <a:noAutofit/>
            </a:bodyPr>
            <a:lstStyle/>
            <a:p>
              <a:pPr algn="ctr"/>
              <a:r>
                <a:rPr lang="zh-CN" altLang="en-US" sz="2000" dirty="0">
                  <a:solidFill>
                    <a:schemeClr val="tx1">
                      <a:lumMod val="50000"/>
                      <a:lumOff val="50000"/>
                    </a:schemeClr>
                  </a:solidFill>
                  <a:cs typeface="+mn-ea"/>
                  <a:sym typeface="+mn-lt"/>
                </a:rPr>
                <a:t>登录价签系统后台</a:t>
              </a:r>
              <a:endParaRPr lang="zh-CN" altLang="en-US" sz="2000" dirty="0">
                <a:solidFill>
                  <a:schemeClr val="tx1">
                    <a:lumMod val="50000"/>
                    <a:lumOff val="50000"/>
                  </a:schemeClr>
                </a:solidFill>
                <a:cs typeface="+mn-ea"/>
                <a:sym typeface="+mn-lt"/>
              </a:endParaRPr>
            </a:p>
          </p:txBody>
        </p:sp>
      </p:grpSp>
      <p:pic>
        <p:nvPicPr>
          <p:cNvPr id="2" name="图片 1"/>
          <p:cNvPicPr>
            <a:picLocks noChangeAspect="1"/>
          </p:cNvPicPr>
          <p:nvPr>
            <p:custDataLst>
              <p:tags r:id="rId1"/>
            </p:custDataLst>
          </p:nvPr>
        </p:nvPicPr>
        <p:blipFill>
          <a:blip r:embed="rId2"/>
          <a:stretch>
            <a:fillRect/>
          </a:stretch>
        </p:blipFill>
        <p:spPr>
          <a:xfrm>
            <a:off x="925195" y="3343275"/>
            <a:ext cx="6049645" cy="2988310"/>
          </a:xfrm>
          <a:prstGeom prst="rect">
            <a:avLst/>
          </a:prstGeom>
          <a:ln>
            <a:solidFill>
              <a:schemeClr val="accent1"/>
            </a:solidFill>
          </a:ln>
        </p:spPr>
      </p:pic>
      <p:pic>
        <p:nvPicPr>
          <p:cNvPr id="3" name="图片 2"/>
          <p:cNvPicPr>
            <a:picLocks noChangeAspect="1"/>
          </p:cNvPicPr>
          <p:nvPr>
            <p:custDataLst>
              <p:tags r:id="rId3"/>
            </p:custDataLst>
          </p:nvPr>
        </p:nvPicPr>
        <p:blipFill>
          <a:blip r:embed="rId4"/>
          <a:stretch>
            <a:fillRect/>
          </a:stretch>
        </p:blipFill>
        <p:spPr>
          <a:xfrm>
            <a:off x="7455535" y="3343910"/>
            <a:ext cx="4505325" cy="2987675"/>
          </a:xfrm>
          <a:prstGeom prst="rect">
            <a:avLst/>
          </a:prstGeom>
          <a:ln>
            <a:solidFill>
              <a:schemeClr val="accent1"/>
            </a:solidFill>
          </a:ln>
        </p:spPr>
      </p:pic>
      <p:grpSp>
        <p:nvGrpSpPr>
          <p:cNvPr id="12" name="组合 11"/>
          <p:cNvGrpSpPr/>
          <p:nvPr/>
        </p:nvGrpSpPr>
        <p:grpSpPr>
          <a:xfrm>
            <a:off x="0" y="273685"/>
            <a:ext cx="5883275" cy="462280"/>
            <a:chOff x="0" y="431"/>
            <a:chExt cx="9265" cy="728"/>
          </a:xfrm>
        </p:grpSpPr>
        <p:sp>
          <p:nvSpPr>
            <p:cNvPr id="13" name="TextBox 7"/>
            <p:cNvSpPr txBox="1"/>
            <p:nvPr>
              <p:custDataLst>
                <p:tags r:id="rId5"/>
              </p:custDataLst>
            </p:nvPr>
          </p:nvSpPr>
          <p:spPr>
            <a:xfrm>
              <a:off x="3295" y="438"/>
              <a:ext cx="5970" cy="713"/>
            </a:xfrm>
            <a:prstGeom prst="rect">
              <a:avLst/>
            </a:prstGeom>
            <a:noFill/>
            <a:ln>
              <a:solidFill>
                <a:schemeClr val="accent1"/>
              </a:solidFill>
              <a:prstDash val="sysDot"/>
            </a:ln>
          </p:spPr>
          <p:txBody>
            <a:bodyPr wrap="none" rtlCol="0">
              <a:noAutofit/>
            </a:bodyPr>
            <a:p>
              <a:pPr algn="l">
                <a:lnSpc>
                  <a:spcPct val="90000"/>
                </a:lnSpc>
              </a:pPr>
              <a:r>
                <a:rPr lang="zh-CN" sz="2800" b="1" dirty="0" smtClean="0">
                  <a:ln w="12700">
                    <a:solidFill>
                      <a:schemeClr val="bg1"/>
                    </a:solidFill>
                    <a:prstDash val="solid"/>
                  </a:ln>
                  <a:solidFill>
                    <a:schemeClr val="tx1">
                      <a:lumMod val="75000"/>
                      <a:lumOff val="25000"/>
                    </a:schemeClr>
                  </a:solidFill>
                  <a:cs typeface="+mn-ea"/>
                  <a:sym typeface="+mn-lt"/>
                </a:rPr>
                <a:t>汉朔电子价签设置方法</a:t>
              </a:r>
              <a:endParaRPr lang="zh-CN" sz="2800" b="1" dirty="0" smtClean="0">
                <a:ln w="12700">
                  <a:solidFill>
                    <a:schemeClr val="bg1"/>
                  </a:solidFill>
                  <a:prstDash val="solid"/>
                </a:ln>
                <a:solidFill>
                  <a:schemeClr val="tx1">
                    <a:lumMod val="75000"/>
                    <a:lumOff val="25000"/>
                  </a:schemeClr>
                </a:solidFill>
                <a:cs typeface="+mn-ea"/>
                <a:sym typeface="+mn-lt"/>
              </a:endParaRPr>
            </a:p>
          </p:txBody>
        </p:sp>
        <p:grpSp>
          <p:nvGrpSpPr>
            <p:cNvPr id="14" name="组合 13"/>
            <p:cNvGrpSpPr/>
            <p:nvPr/>
          </p:nvGrpSpPr>
          <p:grpSpPr>
            <a:xfrm>
              <a:off x="0" y="431"/>
              <a:ext cx="3295" cy="728"/>
              <a:chOff x="0" y="836"/>
              <a:chExt cx="3295" cy="728"/>
            </a:xfrm>
          </p:grpSpPr>
          <p:sp>
            <p:nvSpPr>
              <p:cNvPr id="15" name="íṧlíḍè"/>
              <p:cNvSpPr/>
              <p:nvPr>
                <p:custDataLst>
                  <p:tags r:id="rId6"/>
                </p:custDataLst>
              </p:nvPr>
            </p:nvSpPr>
            <p:spPr bwMode="auto">
              <a:xfrm>
                <a:off x="0" y="836"/>
                <a:ext cx="3295" cy="728"/>
              </a:xfrm>
              <a:prstGeom prst="homePlate">
                <a:avLst>
                  <a:gd name="adj" fmla="val 0"/>
                </a:avLst>
              </a:prstGeom>
              <a:solidFill>
                <a:schemeClr val="accent1"/>
              </a:solidFill>
              <a:ln w="19050">
                <a:noFill/>
                <a:round/>
              </a:ln>
            </p:spPr>
            <p:txBody>
              <a:bodyPr anchor="ctr"/>
              <a:p>
                <a:pPr algn="ctr"/>
                <a:endParaRPr>
                  <a:cs typeface="+mn-ea"/>
                  <a:sym typeface="+mn-lt"/>
                </a:endParaRPr>
              </a:p>
            </p:txBody>
          </p:sp>
          <p:sp>
            <p:nvSpPr>
              <p:cNvPr id="16" name="ïş1ídè"/>
              <p:cNvSpPr txBox="1"/>
              <p:nvPr>
                <p:custDataLst>
                  <p:tags r:id="rId7"/>
                </p:custDataLst>
              </p:nvPr>
            </p:nvSpPr>
            <p:spPr>
              <a:xfrm>
                <a:off x="142" y="928"/>
                <a:ext cx="3121" cy="613"/>
              </a:xfrm>
              <a:prstGeom prst="rect">
                <a:avLst/>
              </a:prstGeom>
              <a:noFill/>
            </p:spPr>
            <p:txBody>
              <a:bodyPr wrap="square">
                <a:noAutofit/>
              </a:bodyPr>
              <a:p>
                <a:pPr algn="dist"/>
                <a:r>
                  <a:rPr lang="zh-CN" altLang="en-US" sz="2000" dirty="0">
                    <a:solidFill>
                      <a:schemeClr val="bg1"/>
                    </a:solidFill>
                    <a:cs typeface="+mn-ea"/>
                    <a:sym typeface="+mn-lt"/>
                  </a:rPr>
                  <a:t>电子价签功能</a:t>
                </a:r>
                <a:endParaRPr lang="zh-CN" altLang="en-US" sz="2000" dirty="0">
                  <a:solidFill>
                    <a:schemeClr val="bg1"/>
                  </a:solidFill>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p:cNvGrpSpPr/>
          <p:nvPr/>
        </p:nvGrpSpPr>
        <p:grpSpPr>
          <a:xfrm>
            <a:off x="925225" y="804838"/>
            <a:ext cx="11512319" cy="6737162"/>
            <a:chOff x="925225" y="804838"/>
            <a:chExt cx="11512319" cy="6737162"/>
          </a:xfrm>
        </p:grpSpPr>
        <p:sp>
          <p:nvSpPr>
            <p:cNvPr id="66" name="矩形 65"/>
            <p:cNvSpPr/>
            <p:nvPr/>
          </p:nvSpPr>
          <p:spPr>
            <a:xfrm>
              <a:off x="11370785" y="804838"/>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67"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8"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9"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71"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grpSp>
        <p:nvGrpSpPr>
          <p:cNvPr id="72" name="组合 71"/>
          <p:cNvGrpSpPr/>
          <p:nvPr/>
        </p:nvGrpSpPr>
        <p:grpSpPr>
          <a:xfrm>
            <a:off x="1081405" y="1298862"/>
            <a:ext cx="10029825" cy="2261583"/>
            <a:chOff x="1703" y="825"/>
            <a:chExt cx="15795" cy="5135"/>
          </a:xfrm>
        </p:grpSpPr>
        <p:cxnSp>
          <p:nvCxnSpPr>
            <p:cNvPr id="73" name="直接连接符 72"/>
            <p:cNvCxnSpPr/>
            <p:nvPr/>
          </p:nvCxnSpPr>
          <p:spPr>
            <a:xfrm>
              <a:off x="1703" y="4365"/>
              <a:ext cx="15795" cy="0"/>
            </a:xfrm>
            <a:prstGeom prst="line">
              <a:avLst/>
            </a:prstGeom>
            <a:ln w="1270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4" name="Rectangle 60"/>
            <p:cNvSpPr/>
            <p:nvPr/>
          </p:nvSpPr>
          <p:spPr>
            <a:xfrm>
              <a:off x="2040" y="2416"/>
              <a:ext cx="3213" cy="549"/>
            </a:xfrm>
            <a:prstGeom prst="rect">
              <a:avLst/>
            </a:prstGeom>
          </p:spPr>
          <p:txBody>
            <a:bodyPr wrap="square" lIns="0" tIns="0" rIns="0" bIns="0">
              <a:noAutofit/>
            </a:bodyPr>
            <a:lstStyle/>
            <a:p>
              <a:pPr algn="ctr"/>
              <a:r>
                <a:rPr lang="zh-CN" altLang="en-US" sz="2000" dirty="0">
                  <a:solidFill>
                    <a:schemeClr val="tx1">
                      <a:lumMod val="50000"/>
                      <a:lumOff val="50000"/>
                    </a:schemeClr>
                  </a:solidFill>
                  <a:cs typeface="+mn-ea"/>
                  <a:sym typeface="+mn-lt"/>
                </a:rPr>
                <a:t>登录价签后台</a:t>
              </a:r>
              <a:endParaRPr lang="zh-CN" altLang="en-US" sz="2000" dirty="0">
                <a:solidFill>
                  <a:schemeClr val="tx1">
                    <a:lumMod val="50000"/>
                    <a:lumOff val="50000"/>
                  </a:schemeClr>
                </a:solidFill>
                <a:cs typeface="+mn-ea"/>
                <a:sym typeface="+mn-lt"/>
              </a:endParaRPr>
            </a:p>
          </p:txBody>
        </p:sp>
        <p:sp>
          <p:nvSpPr>
            <p:cNvPr id="76" name="Rectangle 60"/>
            <p:cNvSpPr/>
            <p:nvPr/>
          </p:nvSpPr>
          <p:spPr>
            <a:xfrm>
              <a:off x="5970" y="1665"/>
              <a:ext cx="3213" cy="1651"/>
            </a:xfrm>
            <a:prstGeom prst="rect">
              <a:avLst/>
            </a:prstGeom>
          </p:spPr>
          <p:txBody>
            <a:bodyPr wrap="square" lIns="0" tIns="0" rIns="0" bIns="0">
              <a:noAutofit/>
            </a:bodyPr>
            <a:lstStyle/>
            <a:p>
              <a:pPr algn="ctr"/>
              <a:r>
                <a:rPr lang="zh-CN" altLang="en-US" sz="2000" dirty="0">
                  <a:solidFill>
                    <a:schemeClr val="tx1">
                      <a:lumMod val="50000"/>
                      <a:lumOff val="50000"/>
                    </a:schemeClr>
                  </a:solidFill>
                  <a:cs typeface="+mn-ea"/>
                  <a:sym typeface="+mn-lt"/>
                </a:rPr>
                <a:t>输入沃联价签分配的门店账户和密码</a:t>
              </a:r>
              <a:endParaRPr lang="zh-CN" altLang="en-US" sz="2000" dirty="0">
                <a:solidFill>
                  <a:schemeClr val="tx1">
                    <a:lumMod val="50000"/>
                    <a:lumOff val="50000"/>
                  </a:schemeClr>
                </a:solidFill>
                <a:cs typeface="+mn-ea"/>
                <a:sym typeface="+mn-lt"/>
              </a:endParaRPr>
            </a:p>
          </p:txBody>
        </p:sp>
        <p:sp>
          <p:nvSpPr>
            <p:cNvPr id="78" name="Rectangle 60"/>
            <p:cNvSpPr/>
            <p:nvPr/>
          </p:nvSpPr>
          <p:spPr>
            <a:xfrm>
              <a:off x="9618" y="825"/>
              <a:ext cx="3746" cy="2752"/>
            </a:xfrm>
            <a:prstGeom prst="rect">
              <a:avLst/>
            </a:prstGeom>
          </p:spPr>
          <p:txBody>
            <a:bodyPr wrap="square" lIns="0" tIns="0" rIns="0" bIns="0">
              <a:noAutofit/>
            </a:bodyPr>
            <a:lstStyle/>
            <a:p>
              <a:pPr algn="ctr"/>
              <a:r>
                <a:rPr lang="zh-CN" altLang="en-US" sz="2000" dirty="0">
                  <a:solidFill>
                    <a:schemeClr val="tx1">
                      <a:lumMod val="50000"/>
                      <a:lumOff val="50000"/>
                    </a:schemeClr>
                  </a:solidFill>
                  <a:cs typeface="+mn-ea"/>
                  <a:sym typeface="+mn-lt"/>
                </a:rPr>
                <a:t>在后台右上角点击齿轮按钮获取门店编号与数据交换名称</a:t>
              </a:r>
              <a:endParaRPr lang="zh-CN" altLang="en-US" sz="2000" dirty="0">
                <a:solidFill>
                  <a:schemeClr val="tx1">
                    <a:lumMod val="50000"/>
                    <a:lumOff val="50000"/>
                  </a:schemeClr>
                </a:solidFill>
                <a:cs typeface="+mn-ea"/>
                <a:sym typeface="+mn-lt"/>
              </a:endParaRPr>
            </a:p>
          </p:txBody>
        </p:sp>
        <p:sp>
          <p:nvSpPr>
            <p:cNvPr id="80" name="Rectangle 60"/>
            <p:cNvSpPr/>
            <p:nvPr/>
          </p:nvSpPr>
          <p:spPr>
            <a:xfrm>
              <a:off x="14087" y="858"/>
              <a:ext cx="2701" cy="1651"/>
            </a:xfrm>
            <a:prstGeom prst="rect">
              <a:avLst/>
            </a:prstGeom>
          </p:spPr>
          <p:txBody>
            <a:bodyPr wrap="square" lIns="0" tIns="0" rIns="0" bIns="0">
              <a:noAutofit/>
            </a:bodyPr>
            <a:lstStyle/>
            <a:p>
              <a:pPr algn="ctr"/>
              <a:r>
                <a:rPr lang="zh-CN" altLang="en-US" sz="2000" dirty="0">
                  <a:solidFill>
                    <a:schemeClr val="tx1">
                      <a:lumMod val="50000"/>
                      <a:lumOff val="50000"/>
                    </a:schemeClr>
                  </a:solidFill>
                  <a:cs typeface="+mn-ea"/>
                  <a:sym typeface="+mn-lt"/>
                </a:rPr>
                <a:t>在爱宝POS后台设置配置价签店铺信息</a:t>
              </a:r>
              <a:endParaRPr lang="zh-CN" altLang="en-US" sz="2000" dirty="0">
                <a:solidFill>
                  <a:schemeClr val="tx1">
                    <a:lumMod val="50000"/>
                    <a:lumOff val="50000"/>
                  </a:schemeClr>
                </a:solidFill>
                <a:cs typeface="+mn-ea"/>
                <a:sym typeface="+mn-lt"/>
              </a:endParaRPr>
            </a:p>
          </p:txBody>
        </p:sp>
        <p:sp>
          <p:nvSpPr>
            <p:cNvPr id="82" name="任意多边形 25"/>
            <p:cNvSpPr/>
            <p:nvPr/>
          </p:nvSpPr>
          <p:spPr>
            <a:xfrm>
              <a:off x="2432" y="3131"/>
              <a:ext cx="2216" cy="2829"/>
            </a:xfrm>
            <a:custGeom>
              <a:avLst/>
              <a:gdLst/>
              <a:ahLst/>
              <a:cxnLst>
                <a:cxn ang="3">
                  <a:pos x="hc" y="t"/>
                </a:cxn>
                <a:cxn ang="cd2">
                  <a:pos x="l" y="vc"/>
                </a:cxn>
                <a:cxn ang="cd4">
                  <a:pos x="hc" y="b"/>
                </a:cxn>
                <a:cxn ang="0">
                  <a:pos x="r" y="vc"/>
                </a:cxn>
              </a:cxnLst>
              <a:rect l="l" t="t" r="r" b="b"/>
              <a:pathLst>
                <a:path w="3030" h="3866">
                  <a:moveTo>
                    <a:pt x="0" y="0"/>
                  </a:moveTo>
                  <a:lnTo>
                    <a:pt x="3030" y="0"/>
                  </a:lnTo>
                  <a:lnTo>
                    <a:pt x="3030" y="3866"/>
                  </a:lnTo>
                  <a:lnTo>
                    <a:pt x="1515" y="2890"/>
                  </a:lnTo>
                  <a:lnTo>
                    <a:pt x="0" y="3866"/>
                  </a:lnTo>
                  <a:lnTo>
                    <a:pt x="0"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83" name="任意多边形 27"/>
            <p:cNvSpPr/>
            <p:nvPr/>
          </p:nvSpPr>
          <p:spPr>
            <a:xfrm>
              <a:off x="6392" y="3131"/>
              <a:ext cx="2216" cy="2829"/>
            </a:xfrm>
            <a:custGeom>
              <a:avLst/>
              <a:gdLst/>
              <a:ahLst/>
              <a:cxnLst>
                <a:cxn ang="3">
                  <a:pos x="hc" y="t"/>
                </a:cxn>
                <a:cxn ang="cd2">
                  <a:pos x="l" y="vc"/>
                </a:cxn>
                <a:cxn ang="cd4">
                  <a:pos x="hc" y="b"/>
                </a:cxn>
                <a:cxn ang="0">
                  <a:pos x="r" y="vc"/>
                </a:cxn>
              </a:cxnLst>
              <a:rect l="l" t="t" r="r" b="b"/>
              <a:pathLst>
                <a:path w="3030" h="3866">
                  <a:moveTo>
                    <a:pt x="0" y="0"/>
                  </a:moveTo>
                  <a:lnTo>
                    <a:pt x="3030" y="0"/>
                  </a:lnTo>
                  <a:lnTo>
                    <a:pt x="3030" y="3866"/>
                  </a:lnTo>
                  <a:lnTo>
                    <a:pt x="1515" y="2890"/>
                  </a:lnTo>
                  <a:lnTo>
                    <a:pt x="0" y="3866"/>
                  </a:lnTo>
                  <a:lnTo>
                    <a:pt x="0" y="0"/>
                  </a:ln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84" name="任意多边形 28"/>
            <p:cNvSpPr/>
            <p:nvPr/>
          </p:nvSpPr>
          <p:spPr>
            <a:xfrm>
              <a:off x="10352" y="3131"/>
              <a:ext cx="2216" cy="2829"/>
            </a:xfrm>
            <a:custGeom>
              <a:avLst/>
              <a:gdLst/>
              <a:ahLst/>
              <a:cxnLst>
                <a:cxn ang="3">
                  <a:pos x="hc" y="t"/>
                </a:cxn>
                <a:cxn ang="cd2">
                  <a:pos x="l" y="vc"/>
                </a:cxn>
                <a:cxn ang="cd4">
                  <a:pos x="hc" y="b"/>
                </a:cxn>
                <a:cxn ang="0">
                  <a:pos x="r" y="vc"/>
                </a:cxn>
              </a:cxnLst>
              <a:rect l="l" t="t" r="r" b="b"/>
              <a:pathLst>
                <a:path w="3030" h="3866">
                  <a:moveTo>
                    <a:pt x="0" y="0"/>
                  </a:moveTo>
                  <a:lnTo>
                    <a:pt x="3030" y="0"/>
                  </a:lnTo>
                  <a:lnTo>
                    <a:pt x="3030" y="3866"/>
                  </a:lnTo>
                  <a:lnTo>
                    <a:pt x="1515" y="2890"/>
                  </a:lnTo>
                  <a:lnTo>
                    <a:pt x="0" y="3866"/>
                  </a:lnTo>
                  <a:lnTo>
                    <a:pt x="0"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85" name="任意多边形 30"/>
            <p:cNvSpPr/>
            <p:nvPr/>
          </p:nvSpPr>
          <p:spPr>
            <a:xfrm>
              <a:off x="14312" y="3131"/>
              <a:ext cx="2216" cy="2829"/>
            </a:xfrm>
            <a:custGeom>
              <a:avLst/>
              <a:gdLst/>
              <a:ahLst/>
              <a:cxnLst>
                <a:cxn ang="3">
                  <a:pos x="hc" y="t"/>
                </a:cxn>
                <a:cxn ang="cd2">
                  <a:pos x="l" y="vc"/>
                </a:cxn>
                <a:cxn ang="cd4">
                  <a:pos x="hc" y="b"/>
                </a:cxn>
                <a:cxn ang="0">
                  <a:pos x="r" y="vc"/>
                </a:cxn>
              </a:cxnLst>
              <a:rect l="l" t="t" r="r" b="b"/>
              <a:pathLst>
                <a:path w="3030" h="3866">
                  <a:moveTo>
                    <a:pt x="0" y="0"/>
                  </a:moveTo>
                  <a:lnTo>
                    <a:pt x="3030" y="0"/>
                  </a:lnTo>
                  <a:lnTo>
                    <a:pt x="3030" y="3866"/>
                  </a:lnTo>
                  <a:lnTo>
                    <a:pt x="1515" y="2890"/>
                  </a:lnTo>
                  <a:lnTo>
                    <a:pt x="0" y="3866"/>
                  </a:lnTo>
                  <a:lnTo>
                    <a:pt x="0" y="0"/>
                  </a:ln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86" name="Freeform 387"/>
            <p:cNvSpPr>
              <a:spLocks noEditPoints="1"/>
            </p:cNvSpPr>
            <p:nvPr/>
          </p:nvSpPr>
          <p:spPr bwMode="auto">
            <a:xfrm>
              <a:off x="11172" y="4019"/>
              <a:ext cx="576" cy="675"/>
            </a:xfrm>
            <a:custGeom>
              <a:avLst/>
              <a:gdLst/>
              <a:ahLst/>
              <a:cxnLst>
                <a:cxn ang="0">
                  <a:pos x="88900" y="107950"/>
                </a:cxn>
                <a:cxn ang="0">
                  <a:pos x="44450" y="107950"/>
                </a:cxn>
                <a:cxn ang="0">
                  <a:pos x="31750" y="111125"/>
                </a:cxn>
                <a:cxn ang="0">
                  <a:pos x="12700" y="139700"/>
                </a:cxn>
                <a:cxn ang="0">
                  <a:pos x="12700" y="146050"/>
                </a:cxn>
                <a:cxn ang="0">
                  <a:pos x="120650" y="146050"/>
                </a:cxn>
                <a:cxn ang="0">
                  <a:pos x="120650" y="139700"/>
                </a:cxn>
                <a:cxn ang="0">
                  <a:pos x="104775" y="114300"/>
                </a:cxn>
                <a:cxn ang="0">
                  <a:pos x="101600" y="111125"/>
                </a:cxn>
                <a:cxn ang="0">
                  <a:pos x="95250" y="107950"/>
                </a:cxn>
                <a:cxn ang="0">
                  <a:pos x="88900" y="107950"/>
                </a:cxn>
                <a:cxn ang="0">
                  <a:pos x="92075" y="95250"/>
                </a:cxn>
                <a:cxn ang="0">
                  <a:pos x="92075" y="95250"/>
                </a:cxn>
                <a:cxn ang="0">
                  <a:pos x="98425" y="95250"/>
                </a:cxn>
                <a:cxn ang="0">
                  <a:pos x="104775" y="98425"/>
                </a:cxn>
                <a:cxn ang="0">
                  <a:pos x="133350" y="139700"/>
                </a:cxn>
                <a:cxn ang="0">
                  <a:pos x="133350" y="149225"/>
                </a:cxn>
                <a:cxn ang="0">
                  <a:pos x="127000" y="155575"/>
                </a:cxn>
                <a:cxn ang="0">
                  <a:pos x="127000" y="155575"/>
                </a:cxn>
                <a:cxn ang="0">
                  <a:pos x="6350" y="155575"/>
                </a:cxn>
                <a:cxn ang="0">
                  <a:pos x="0" y="149225"/>
                </a:cxn>
                <a:cxn ang="0">
                  <a:pos x="0" y="149225"/>
                </a:cxn>
                <a:cxn ang="0">
                  <a:pos x="0" y="139700"/>
                </a:cxn>
                <a:cxn ang="0">
                  <a:pos x="25400" y="98425"/>
                </a:cxn>
                <a:cxn ang="0">
                  <a:pos x="38100" y="95250"/>
                </a:cxn>
                <a:cxn ang="0">
                  <a:pos x="12700" y="50800"/>
                </a:cxn>
                <a:cxn ang="0">
                  <a:pos x="66675" y="0"/>
                </a:cxn>
                <a:cxn ang="0">
                  <a:pos x="117475" y="50800"/>
                </a:cxn>
                <a:cxn ang="0">
                  <a:pos x="92075" y="95250"/>
                </a:cxn>
                <a:cxn ang="0">
                  <a:pos x="66675" y="9525"/>
                </a:cxn>
                <a:cxn ang="0">
                  <a:pos x="66675" y="9525"/>
                </a:cxn>
                <a:cxn ang="0">
                  <a:pos x="28575" y="34925"/>
                </a:cxn>
                <a:cxn ang="0">
                  <a:pos x="25400" y="50800"/>
                </a:cxn>
                <a:cxn ang="0">
                  <a:pos x="50800" y="88900"/>
                </a:cxn>
                <a:cxn ang="0">
                  <a:pos x="82550" y="88900"/>
                </a:cxn>
                <a:cxn ang="0">
                  <a:pos x="104775" y="50800"/>
                </a:cxn>
                <a:cxn ang="0">
                  <a:pos x="66675" y="9525"/>
                </a:cxn>
              </a:cxnLst>
              <a:rect l="0" t="0" r="0" b="0"/>
              <a:pathLst>
                <a:path w="42" h="49">
                  <a:moveTo>
                    <a:pt x="28" y="34"/>
                  </a:moveTo>
                  <a:cubicBezTo>
                    <a:pt x="14" y="34"/>
                    <a:pt x="14" y="34"/>
                    <a:pt x="14" y="34"/>
                  </a:cubicBezTo>
                  <a:cubicBezTo>
                    <a:pt x="12" y="34"/>
                    <a:pt x="11" y="34"/>
                    <a:pt x="10" y="35"/>
                  </a:cubicBezTo>
                  <a:cubicBezTo>
                    <a:pt x="6" y="36"/>
                    <a:pt x="4" y="40"/>
                    <a:pt x="4" y="44"/>
                  </a:cubicBezTo>
                  <a:cubicBezTo>
                    <a:pt x="4" y="46"/>
                    <a:pt x="4" y="46"/>
                    <a:pt x="4" y="46"/>
                  </a:cubicBezTo>
                  <a:cubicBezTo>
                    <a:pt x="38" y="46"/>
                    <a:pt x="38" y="46"/>
                    <a:pt x="38" y="46"/>
                  </a:cubicBezTo>
                  <a:cubicBezTo>
                    <a:pt x="38" y="44"/>
                    <a:pt x="38" y="44"/>
                    <a:pt x="38" y="44"/>
                  </a:cubicBezTo>
                  <a:cubicBezTo>
                    <a:pt x="38" y="41"/>
                    <a:pt x="36" y="37"/>
                    <a:pt x="33" y="36"/>
                  </a:cubicBezTo>
                  <a:cubicBezTo>
                    <a:pt x="33" y="35"/>
                    <a:pt x="32" y="35"/>
                    <a:pt x="32" y="35"/>
                  </a:cubicBezTo>
                  <a:cubicBezTo>
                    <a:pt x="31" y="34"/>
                    <a:pt x="31" y="34"/>
                    <a:pt x="30" y="34"/>
                  </a:cubicBezTo>
                  <a:cubicBezTo>
                    <a:pt x="29" y="34"/>
                    <a:pt x="29" y="34"/>
                    <a:pt x="28" y="34"/>
                  </a:cubicBezTo>
                  <a:close/>
                  <a:moveTo>
                    <a:pt x="29" y="30"/>
                  </a:moveTo>
                  <a:cubicBezTo>
                    <a:pt x="29" y="30"/>
                    <a:pt x="29" y="30"/>
                    <a:pt x="29" y="30"/>
                  </a:cubicBezTo>
                  <a:cubicBezTo>
                    <a:pt x="30" y="30"/>
                    <a:pt x="30" y="30"/>
                    <a:pt x="31" y="30"/>
                  </a:cubicBezTo>
                  <a:cubicBezTo>
                    <a:pt x="32" y="31"/>
                    <a:pt x="32" y="31"/>
                    <a:pt x="33" y="31"/>
                  </a:cubicBezTo>
                  <a:cubicBezTo>
                    <a:pt x="38" y="33"/>
                    <a:pt x="42" y="38"/>
                    <a:pt x="42" y="44"/>
                  </a:cubicBezTo>
                  <a:cubicBezTo>
                    <a:pt x="42" y="47"/>
                    <a:pt x="42" y="47"/>
                    <a:pt x="42" y="47"/>
                  </a:cubicBezTo>
                  <a:cubicBezTo>
                    <a:pt x="42" y="48"/>
                    <a:pt x="41" y="49"/>
                    <a:pt x="40" y="49"/>
                  </a:cubicBezTo>
                  <a:cubicBezTo>
                    <a:pt x="40" y="49"/>
                    <a:pt x="40" y="49"/>
                    <a:pt x="40" y="49"/>
                  </a:cubicBezTo>
                  <a:cubicBezTo>
                    <a:pt x="2" y="49"/>
                    <a:pt x="2" y="49"/>
                    <a:pt x="2" y="49"/>
                  </a:cubicBezTo>
                  <a:cubicBezTo>
                    <a:pt x="1" y="49"/>
                    <a:pt x="0" y="48"/>
                    <a:pt x="0" y="47"/>
                  </a:cubicBezTo>
                  <a:cubicBezTo>
                    <a:pt x="0" y="47"/>
                    <a:pt x="0" y="47"/>
                    <a:pt x="0" y="47"/>
                  </a:cubicBezTo>
                  <a:cubicBezTo>
                    <a:pt x="0" y="44"/>
                    <a:pt x="0" y="44"/>
                    <a:pt x="0" y="44"/>
                  </a:cubicBezTo>
                  <a:cubicBezTo>
                    <a:pt x="0" y="38"/>
                    <a:pt x="3" y="33"/>
                    <a:pt x="8" y="31"/>
                  </a:cubicBezTo>
                  <a:cubicBezTo>
                    <a:pt x="10" y="31"/>
                    <a:pt x="11" y="30"/>
                    <a:pt x="12" y="30"/>
                  </a:cubicBezTo>
                  <a:cubicBezTo>
                    <a:pt x="7" y="27"/>
                    <a:pt x="4" y="22"/>
                    <a:pt x="4" y="16"/>
                  </a:cubicBezTo>
                  <a:cubicBezTo>
                    <a:pt x="4" y="7"/>
                    <a:pt x="12" y="0"/>
                    <a:pt x="21" y="0"/>
                  </a:cubicBezTo>
                  <a:cubicBezTo>
                    <a:pt x="30" y="0"/>
                    <a:pt x="37" y="7"/>
                    <a:pt x="37" y="16"/>
                  </a:cubicBezTo>
                  <a:cubicBezTo>
                    <a:pt x="37" y="22"/>
                    <a:pt x="34" y="27"/>
                    <a:pt x="29" y="30"/>
                  </a:cubicBezTo>
                  <a:close/>
                  <a:moveTo>
                    <a:pt x="21" y="3"/>
                  </a:moveTo>
                  <a:cubicBezTo>
                    <a:pt x="21" y="3"/>
                    <a:pt x="21" y="3"/>
                    <a:pt x="21" y="3"/>
                  </a:cubicBezTo>
                  <a:cubicBezTo>
                    <a:pt x="16" y="3"/>
                    <a:pt x="11" y="6"/>
                    <a:pt x="9" y="11"/>
                  </a:cubicBezTo>
                  <a:cubicBezTo>
                    <a:pt x="9" y="13"/>
                    <a:pt x="8" y="14"/>
                    <a:pt x="8" y="16"/>
                  </a:cubicBezTo>
                  <a:cubicBezTo>
                    <a:pt x="8" y="21"/>
                    <a:pt x="11" y="26"/>
                    <a:pt x="16" y="28"/>
                  </a:cubicBezTo>
                  <a:cubicBezTo>
                    <a:pt x="19" y="29"/>
                    <a:pt x="23" y="29"/>
                    <a:pt x="26" y="28"/>
                  </a:cubicBezTo>
                  <a:cubicBezTo>
                    <a:pt x="30" y="26"/>
                    <a:pt x="33" y="21"/>
                    <a:pt x="33" y="16"/>
                  </a:cubicBezTo>
                  <a:cubicBezTo>
                    <a:pt x="33" y="9"/>
                    <a:pt x="28" y="3"/>
                    <a:pt x="21" y="3"/>
                  </a:cubicBezTo>
                  <a:close/>
                </a:path>
              </a:pathLst>
            </a:custGeom>
            <a:solidFill>
              <a:schemeClr val="bg1"/>
            </a:solidFill>
            <a:ln>
              <a:noFill/>
            </a:ln>
            <a:effectLst/>
          </p:spPr>
          <p:txBody>
            <a:bodyPr wrap="square" lIns="19050" tIns="19050" rIns="19050" bIns="19050" anchor="ctr">
              <a:noAutofit/>
            </a:bodyPr>
            <a:lstStyle/>
            <a:p>
              <a:pPr lvl="0" algn="ctr" defTabSz="228600" fontAlgn="base" hangingPunct="0">
                <a:buClrTx/>
                <a:buSzTx/>
                <a:buFontTx/>
                <a:defRPr/>
              </a:pPr>
              <a:endParaRPr lang="en-US" sz="1500" noProof="0">
                <a:ln>
                  <a:noFill/>
                </a:ln>
                <a:solidFill>
                  <a:srgbClr val="FFFFFF"/>
                </a:solidFill>
                <a:effectLst>
                  <a:outerShdw blurRad="38100" dist="38100" dir="2700000" algn="tl">
                    <a:srgbClr val="000000"/>
                  </a:outerShdw>
                </a:effectLst>
                <a:uLnTx/>
                <a:uFillTx/>
                <a:cs typeface="+mn-ea"/>
                <a:sym typeface="+mn-lt"/>
              </a:endParaRPr>
            </a:p>
          </p:txBody>
        </p:sp>
        <p:sp>
          <p:nvSpPr>
            <p:cNvPr id="87" name="Freeform 17"/>
            <p:cNvSpPr>
              <a:spLocks noEditPoints="1"/>
            </p:cNvSpPr>
            <p:nvPr/>
          </p:nvSpPr>
          <p:spPr bwMode="auto">
            <a:xfrm>
              <a:off x="15034" y="4001"/>
              <a:ext cx="772" cy="711"/>
            </a:xfrm>
            <a:custGeom>
              <a:avLst/>
              <a:gdLst>
                <a:gd name="T0" fmla="*/ 1120 w 2069"/>
                <a:gd name="T1" fmla="*/ 0 h 1899"/>
                <a:gd name="T2" fmla="*/ 189 w 2069"/>
                <a:gd name="T3" fmla="*/ 777 h 1899"/>
                <a:gd name="T4" fmla="*/ 0 w 2069"/>
                <a:gd name="T5" fmla="*/ 777 h 1899"/>
                <a:gd name="T6" fmla="*/ 259 w 2069"/>
                <a:gd name="T7" fmla="*/ 1122 h 1899"/>
                <a:gd name="T8" fmla="*/ 517 w 2069"/>
                <a:gd name="T9" fmla="*/ 777 h 1899"/>
                <a:gd name="T10" fmla="*/ 362 w 2069"/>
                <a:gd name="T11" fmla="*/ 777 h 1899"/>
                <a:gd name="T12" fmla="*/ 1120 w 2069"/>
                <a:gd name="T13" fmla="*/ 173 h 1899"/>
                <a:gd name="T14" fmla="*/ 1896 w 2069"/>
                <a:gd name="T15" fmla="*/ 950 h 1899"/>
                <a:gd name="T16" fmla="*/ 1120 w 2069"/>
                <a:gd name="T17" fmla="*/ 1727 h 1899"/>
                <a:gd name="T18" fmla="*/ 477 w 2069"/>
                <a:gd name="T19" fmla="*/ 1381 h 1899"/>
                <a:gd name="T20" fmla="*/ 276 w 2069"/>
                <a:gd name="T21" fmla="*/ 1381 h 1899"/>
                <a:gd name="T22" fmla="*/ 1120 w 2069"/>
                <a:gd name="T23" fmla="*/ 1899 h 1899"/>
                <a:gd name="T24" fmla="*/ 2069 w 2069"/>
                <a:gd name="T25" fmla="*/ 950 h 1899"/>
                <a:gd name="T26" fmla="*/ 1120 w 2069"/>
                <a:gd name="T27" fmla="*/ 0 h 1899"/>
                <a:gd name="T28" fmla="*/ 1080 w 2069"/>
                <a:gd name="T29" fmla="*/ 345 h 1899"/>
                <a:gd name="T30" fmla="*/ 1080 w 2069"/>
                <a:gd name="T31" fmla="*/ 978 h 1899"/>
                <a:gd name="T32" fmla="*/ 1528 w 2069"/>
                <a:gd name="T33" fmla="*/ 1243 h 1899"/>
                <a:gd name="T34" fmla="*/ 1569 w 2069"/>
                <a:gd name="T35" fmla="*/ 1168 h 1899"/>
                <a:gd name="T36" fmla="*/ 1166 w 2069"/>
                <a:gd name="T37" fmla="*/ 926 h 1899"/>
                <a:gd name="T38" fmla="*/ 1166 w 2069"/>
                <a:gd name="T39" fmla="*/ 345 h 1899"/>
                <a:gd name="T40" fmla="*/ 1080 w 2069"/>
                <a:gd name="T41" fmla="*/ 345 h 1899"/>
                <a:gd name="T42" fmla="*/ 1080 w 2069"/>
                <a:gd name="T43" fmla="*/ 345 h 1899"/>
                <a:gd name="T44" fmla="*/ 1080 w 2069"/>
                <a:gd name="T45" fmla="*/ 345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69" h="1899">
                  <a:moveTo>
                    <a:pt x="1120" y="0"/>
                  </a:moveTo>
                  <a:cubicBezTo>
                    <a:pt x="655" y="0"/>
                    <a:pt x="270" y="334"/>
                    <a:pt x="189" y="777"/>
                  </a:cubicBezTo>
                  <a:cubicBezTo>
                    <a:pt x="0" y="777"/>
                    <a:pt x="0" y="777"/>
                    <a:pt x="0" y="777"/>
                  </a:cubicBezTo>
                  <a:cubicBezTo>
                    <a:pt x="259" y="1122"/>
                    <a:pt x="259" y="1122"/>
                    <a:pt x="259" y="1122"/>
                  </a:cubicBezTo>
                  <a:cubicBezTo>
                    <a:pt x="517" y="777"/>
                    <a:pt x="517" y="777"/>
                    <a:pt x="517" y="777"/>
                  </a:cubicBezTo>
                  <a:cubicBezTo>
                    <a:pt x="362" y="777"/>
                    <a:pt x="362" y="777"/>
                    <a:pt x="362" y="777"/>
                  </a:cubicBezTo>
                  <a:cubicBezTo>
                    <a:pt x="442" y="432"/>
                    <a:pt x="747" y="173"/>
                    <a:pt x="1120" y="173"/>
                  </a:cubicBezTo>
                  <a:cubicBezTo>
                    <a:pt x="1552" y="173"/>
                    <a:pt x="1896" y="518"/>
                    <a:pt x="1896" y="950"/>
                  </a:cubicBezTo>
                  <a:cubicBezTo>
                    <a:pt x="1896" y="1381"/>
                    <a:pt x="1552" y="1727"/>
                    <a:pt x="1120" y="1727"/>
                  </a:cubicBezTo>
                  <a:cubicBezTo>
                    <a:pt x="850" y="1727"/>
                    <a:pt x="615" y="1588"/>
                    <a:pt x="477" y="1381"/>
                  </a:cubicBezTo>
                  <a:cubicBezTo>
                    <a:pt x="276" y="1381"/>
                    <a:pt x="276" y="1381"/>
                    <a:pt x="276" y="1381"/>
                  </a:cubicBezTo>
                  <a:cubicBezTo>
                    <a:pt x="431" y="1686"/>
                    <a:pt x="753" y="1899"/>
                    <a:pt x="1120" y="1899"/>
                  </a:cubicBezTo>
                  <a:cubicBezTo>
                    <a:pt x="1643" y="1899"/>
                    <a:pt x="2069" y="1473"/>
                    <a:pt x="2069" y="950"/>
                  </a:cubicBezTo>
                  <a:cubicBezTo>
                    <a:pt x="2069" y="426"/>
                    <a:pt x="1643" y="0"/>
                    <a:pt x="1120" y="0"/>
                  </a:cubicBezTo>
                  <a:close/>
                  <a:moveTo>
                    <a:pt x="1080" y="345"/>
                  </a:moveTo>
                  <a:cubicBezTo>
                    <a:pt x="1080" y="978"/>
                    <a:pt x="1080" y="978"/>
                    <a:pt x="1080" y="978"/>
                  </a:cubicBezTo>
                  <a:cubicBezTo>
                    <a:pt x="1528" y="1243"/>
                    <a:pt x="1528" y="1243"/>
                    <a:pt x="1528" y="1243"/>
                  </a:cubicBezTo>
                  <a:cubicBezTo>
                    <a:pt x="1569" y="1168"/>
                    <a:pt x="1569" y="1168"/>
                    <a:pt x="1569" y="1168"/>
                  </a:cubicBezTo>
                  <a:cubicBezTo>
                    <a:pt x="1166" y="926"/>
                    <a:pt x="1166" y="926"/>
                    <a:pt x="1166" y="926"/>
                  </a:cubicBezTo>
                  <a:cubicBezTo>
                    <a:pt x="1166" y="345"/>
                    <a:pt x="1166" y="345"/>
                    <a:pt x="1166" y="345"/>
                  </a:cubicBezTo>
                  <a:lnTo>
                    <a:pt x="1080" y="345"/>
                  </a:lnTo>
                  <a:close/>
                  <a:moveTo>
                    <a:pt x="1080" y="345"/>
                  </a:moveTo>
                  <a:cubicBezTo>
                    <a:pt x="1080" y="345"/>
                    <a:pt x="1080" y="345"/>
                    <a:pt x="1080" y="345"/>
                  </a:cubicBezTo>
                </a:path>
              </a:pathLst>
            </a:custGeom>
            <a:solidFill>
              <a:schemeClr val="bg1"/>
            </a:solidFill>
            <a:ln>
              <a:noFill/>
            </a:ln>
            <a:effec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88" name="Freeform 83"/>
            <p:cNvSpPr>
              <a:spLocks noEditPoints="1"/>
            </p:cNvSpPr>
            <p:nvPr/>
          </p:nvSpPr>
          <p:spPr bwMode="auto">
            <a:xfrm>
              <a:off x="7163" y="3976"/>
              <a:ext cx="674" cy="761"/>
            </a:xfrm>
            <a:custGeom>
              <a:avLst/>
              <a:gdLst/>
              <a:ahLst/>
              <a:cxnLst>
                <a:cxn ang="0">
                  <a:pos x="79375" y="0"/>
                </a:cxn>
                <a:cxn ang="0">
                  <a:pos x="127000" y="22225"/>
                </a:cxn>
                <a:cxn ang="0">
                  <a:pos x="136525" y="111125"/>
                </a:cxn>
                <a:cxn ang="0">
                  <a:pos x="104775" y="136525"/>
                </a:cxn>
                <a:cxn ang="0">
                  <a:pos x="82550" y="158750"/>
                </a:cxn>
                <a:cxn ang="0">
                  <a:pos x="73025" y="158750"/>
                </a:cxn>
                <a:cxn ang="0">
                  <a:pos x="73025" y="158750"/>
                </a:cxn>
                <a:cxn ang="0">
                  <a:pos x="73025" y="158750"/>
                </a:cxn>
                <a:cxn ang="0">
                  <a:pos x="50800" y="136525"/>
                </a:cxn>
                <a:cxn ang="0">
                  <a:pos x="19050" y="111125"/>
                </a:cxn>
                <a:cxn ang="0">
                  <a:pos x="28575" y="22225"/>
                </a:cxn>
                <a:cxn ang="0">
                  <a:pos x="79375" y="0"/>
                </a:cxn>
                <a:cxn ang="0">
                  <a:pos x="79375" y="34925"/>
                </a:cxn>
                <a:cxn ang="0">
                  <a:pos x="79375" y="34925"/>
                </a:cxn>
                <a:cxn ang="0">
                  <a:pos x="101600" y="44450"/>
                </a:cxn>
                <a:cxn ang="0">
                  <a:pos x="114300" y="69850"/>
                </a:cxn>
                <a:cxn ang="0">
                  <a:pos x="101600" y="95250"/>
                </a:cxn>
                <a:cxn ang="0">
                  <a:pos x="79375" y="104775"/>
                </a:cxn>
                <a:cxn ang="0">
                  <a:pos x="53975" y="95250"/>
                </a:cxn>
                <a:cxn ang="0">
                  <a:pos x="41275" y="69850"/>
                </a:cxn>
                <a:cxn ang="0">
                  <a:pos x="53975" y="44450"/>
                </a:cxn>
                <a:cxn ang="0">
                  <a:pos x="79375" y="34925"/>
                </a:cxn>
                <a:cxn ang="0">
                  <a:pos x="98425" y="50800"/>
                </a:cxn>
                <a:cxn ang="0">
                  <a:pos x="98425" y="50800"/>
                </a:cxn>
                <a:cxn ang="0">
                  <a:pos x="79375" y="41275"/>
                </a:cxn>
                <a:cxn ang="0">
                  <a:pos x="57150" y="50800"/>
                </a:cxn>
                <a:cxn ang="0">
                  <a:pos x="50800" y="69850"/>
                </a:cxn>
                <a:cxn ang="0">
                  <a:pos x="57150" y="88900"/>
                </a:cxn>
                <a:cxn ang="0">
                  <a:pos x="79375" y="98425"/>
                </a:cxn>
                <a:cxn ang="0">
                  <a:pos x="98425" y="88900"/>
                </a:cxn>
                <a:cxn ang="0">
                  <a:pos x="104775" y="69850"/>
                </a:cxn>
                <a:cxn ang="0">
                  <a:pos x="98425" y="50800"/>
                </a:cxn>
                <a:cxn ang="0">
                  <a:pos x="117475" y="28575"/>
                </a:cxn>
                <a:cxn ang="0">
                  <a:pos x="117475" y="28575"/>
                </a:cxn>
                <a:cxn ang="0">
                  <a:pos x="79375" y="12700"/>
                </a:cxn>
                <a:cxn ang="0">
                  <a:pos x="38100" y="28575"/>
                </a:cxn>
                <a:cxn ang="0">
                  <a:pos x="28575" y="104775"/>
                </a:cxn>
                <a:cxn ang="0">
                  <a:pos x="57150" y="123825"/>
                </a:cxn>
                <a:cxn ang="0">
                  <a:pos x="60325" y="127000"/>
                </a:cxn>
                <a:cxn ang="0">
                  <a:pos x="79375" y="146050"/>
                </a:cxn>
                <a:cxn ang="0">
                  <a:pos x="95250" y="127000"/>
                </a:cxn>
                <a:cxn ang="0">
                  <a:pos x="98425" y="123825"/>
                </a:cxn>
                <a:cxn ang="0">
                  <a:pos x="127000" y="104775"/>
                </a:cxn>
                <a:cxn ang="0">
                  <a:pos x="117475" y="28575"/>
                </a:cxn>
              </a:cxnLst>
              <a:rect l="0" t="0" r="0" b="0"/>
              <a:pathLst>
                <a:path w="49" h="51">
                  <a:moveTo>
                    <a:pt x="25" y="0"/>
                  </a:moveTo>
                  <a:cubicBezTo>
                    <a:pt x="31" y="0"/>
                    <a:pt x="36" y="3"/>
                    <a:pt x="40" y="7"/>
                  </a:cubicBezTo>
                  <a:cubicBezTo>
                    <a:pt x="48" y="14"/>
                    <a:pt x="49" y="26"/>
                    <a:pt x="43" y="35"/>
                  </a:cubicBezTo>
                  <a:cubicBezTo>
                    <a:pt x="40" y="38"/>
                    <a:pt x="37" y="41"/>
                    <a:pt x="33" y="43"/>
                  </a:cubicBezTo>
                  <a:cubicBezTo>
                    <a:pt x="26" y="50"/>
                    <a:pt x="26" y="50"/>
                    <a:pt x="26" y="50"/>
                  </a:cubicBezTo>
                  <a:cubicBezTo>
                    <a:pt x="25" y="51"/>
                    <a:pt x="24" y="51"/>
                    <a:pt x="23" y="50"/>
                  </a:cubicBezTo>
                  <a:cubicBezTo>
                    <a:pt x="23" y="50"/>
                    <a:pt x="23" y="50"/>
                    <a:pt x="23" y="50"/>
                  </a:cubicBezTo>
                  <a:cubicBezTo>
                    <a:pt x="23" y="50"/>
                    <a:pt x="23" y="50"/>
                    <a:pt x="23" y="50"/>
                  </a:cubicBezTo>
                  <a:cubicBezTo>
                    <a:pt x="16" y="43"/>
                    <a:pt x="16" y="43"/>
                    <a:pt x="16" y="43"/>
                  </a:cubicBezTo>
                  <a:cubicBezTo>
                    <a:pt x="12" y="41"/>
                    <a:pt x="9" y="38"/>
                    <a:pt x="6" y="35"/>
                  </a:cubicBezTo>
                  <a:cubicBezTo>
                    <a:pt x="0" y="26"/>
                    <a:pt x="1" y="14"/>
                    <a:pt x="9" y="7"/>
                  </a:cubicBezTo>
                  <a:cubicBezTo>
                    <a:pt x="13" y="3"/>
                    <a:pt x="18" y="0"/>
                    <a:pt x="25" y="0"/>
                  </a:cubicBezTo>
                  <a:close/>
                  <a:moveTo>
                    <a:pt x="25" y="11"/>
                  </a:moveTo>
                  <a:cubicBezTo>
                    <a:pt x="25" y="11"/>
                    <a:pt x="25" y="11"/>
                    <a:pt x="25" y="11"/>
                  </a:cubicBezTo>
                  <a:cubicBezTo>
                    <a:pt x="28" y="11"/>
                    <a:pt x="30" y="12"/>
                    <a:pt x="32" y="14"/>
                  </a:cubicBezTo>
                  <a:cubicBezTo>
                    <a:pt x="34" y="16"/>
                    <a:pt x="36" y="19"/>
                    <a:pt x="36" y="22"/>
                  </a:cubicBezTo>
                  <a:cubicBezTo>
                    <a:pt x="36" y="25"/>
                    <a:pt x="34" y="28"/>
                    <a:pt x="32" y="30"/>
                  </a:cubicBezTo>
                  <a:cubicBezTo>
                    <a:pt x="30" y="32"/>
                    <a:pt x="28" y="33"/>
                    <a:pt x="25" y="33"/>
                  </a:cubicBezTo>
                  <a:cubicBezTo>
                    <a:pt x="21" y="33"/>
                    <a:pt x="19" y="32"/>
                    <a:pt x="17" y="30"/>
                  </a:cubicBezTo>
                  <a:cubicBezTo>
                    <a:pt x="15" y="28"/>
                    <a:pt x="13" y="25"/>
                    <a:pt x="13" y="22"/>
                  </a:cubicBezTo>
                  <a:cubicBezTo>
                    <a:pt x="13" y="19"/>
                    <a:pt x="15" y="16"/>
                    <a:pt x="17" y="14"/>
                  </a:cubicBezTo>
                  <a:cubicBezTo>
                    <a:pt x="19" y="12"/>
                    <a:pt x="21" y="11"/>
                    <a:pt x="25" y="11"/>
                  </a:cubicBezTo>
                  <a:close/>
                  <a:moveTo>
                    <a:pt x="31" y="16"/>
                  </a:moveTo>
                  <a:cubicBezTo>
                    <a:pt x="31" y="16"/>
                    <a:pt x="31" y="16"/>
                    <a:pt x="31" y="16"/>
                  </a:cubicBezTo>
                  <a:cubicBezTo>
                    <a:pt x="29" y="14"/>
                    <a:pt x="27" y="13"/>
                    <a:pt x="25" y="13"/>
                  </a:cubicBezTo>
                  <a:cubicBezTo>
                    <a:pt x="22" y="13"/>
                    <a:pt x="20" y="14"/>
                    <a:pt x="18" y="16"/>
                  </a:cubicBezTo>
                  <a:cubicBezTo>
                    <a:pt x="17" y="18"/>
                    <a:pt x="16" y="20"/>
                    <a:pt x="16" y="22"/>
                  </a:cubicBezTo>
                  <a:cubicBezTo>
                    <a:pt x="16" y="25"/>
                    <a:pt x="17" y="27"/>
                    <a:pt x="18" y="28"/>
                  </a:cubicBezTo>
                  <a:cubicBezTo>
                    <a:pt x="20" y="30"/>
                    <a:pt x="22" y="31"/>
                    <a:pt x="25" y="31"/>
                  </a:cubicBezTo>
                  <a:cubicBezTo>
                    <a:pt x="27" y="31"/>
                    <a:pt x="29" y="30"/>
                    <a:pt x="31" y="28"/>
                  </a:cubicBezTo>
                  <a:cubicBezTo>
                    <a:pt x="32" y="27"/>
                    <a:pt x="33" y="25"/>
                    <a:pt x="33" y="22"/>
                  </a:cubicBezTo>
                  <a:cubicBezTo>
                    <a:pt x="33" y="20"/>
                    <a:pt x="32" y="18"/>
                    <a:pt x="31" y="16"/>
                  </a:cubicBezTo>
                  <a:close/>
                  <a:moveTo>
                    <a:pt x="37" y="9"/>
                  </a:moveTo>
                  <a:cubicBezTo>
                    <a:pt x="37" y="9"/>
                    <a:pt x="37" y="9"/>
                    <a:pt x="37" y="9"/>
                  </a:cubicBezTo>
                  <a:cubicBezTo>
                    <a:pt x="34" y="6"/>
                    <a:pt x="30" y="4"/>
                    <a:pt x="25" y="4"/>
                  </a:cubicBezTo>
                  <a:cubicBezTo>
                    <a:pt x="19" y="4"/>
                    <a:pt x="15" y="6"/>
                    <a:pt x="12" y="9"/>
                  </a:cubicBezTo>
                  <a:cubicBezTo>
                    <a:pt x="5" y="16"/>
                    <a:pt x="5" y="25"/>
                    <a:pt x="9" y="33"/>
                  </a:cubicBezTo>
                  <a:cubicBezTo>
                    <a:pt x="12" y="36"/>
                    <a:pt x="14" y="38"/>
                    <a:pt x="18" y="39"/>
                  </a:cubicBezTo>
                  <a:cubicBezTo>
                    <a:pt x="18" y="39"/>
                    <a:pt x="18" y="39"/>
                    <a:pt x="19" y="40"/>
                  </a:cubicBezTo>
                  <a:cubicBezTo>
                    <a:pt x="25" y="46"/>
                    <a:pt x="25" y="46"/>
                    <a:pt x="25" y="46"/>
                  </a:cubicBezTo>
                  <a:cubicBezTo>
                    <a:pt x="30" y="40"/>
                    <a:pt x="30" y="40"/>
                    <a:pt x="30" y="40"/>
                  </a:cubicBezTo>
                  <a:cubicBezTo>
                    <a:pt x="31" y="39"/>
                    <a:pt x="31" y="39"/>
                    <a:pt x="31" y="39"/>
                  </a:cubicBezTo>
                  <a:cubicBezTo>
                    <a:pt x="35" y="38"/>
                    <a:pt x="37" y="36"/>
                    <a:pt x="40" y="33"/>
                  </a:cubicBezTo>
                  <a:cubicBezTo>
                    <a:pt x="44" y="25"/>
                    <a:pt x="44" y="16"/>
                    <a:pt x="37" y="9"/>
                  </a:cubicBezTo>
                  <a:close/>
                </a:path>
              </a:pathLst>
            </a:custGeom>
            <a:solidFill>
              <a:schemeClr val="bg1"/>
            </a:solidFill>
            <a:ln>
              <a:noFill/>
            </a:ln>
            <a:effectLst/>
          </p:spPr>
          <p:txBody>
            <a:bodyPr wrap="square" lIns="19050" tIns="19050" rIns="19050" bIns="19050" anchor="ctr">
              <a:noAutofit/>
            </a:bodyPr>
            <a:lstStyle/>
            <a:p>
              <a:pPr lvl="0" algn="ctr" defTabSz="228600" fontAlgn="base" hangingPunct="0">
                <a:buClrTx/>
                <a:buSzTx/>
                <a:buFontTx/>
                <a:defRPr/>
              </a:pPr>
              <a:endParaRPr lang="en-US" sz="1500" noProof="0">
                <a:ln>
                  <a:noFill/>
                </a:ln>
                <a:solidFill>
                  <a:srgbClr val="FFFFFF"/>
                </a:solidFill>
                <a:effectLst>
                  <a:outerShdw blurRad="38100" dist="38100" dir="2700000" algn="tl">
                    <a:srgbClr val="000000"/>
                  </a:outerShdw>
                </a:effectLst>
                <a:uLnTx/>
                <a:uFillTx/>
                <a:cs typeface="+mn-ea"/>
                <a:sym typeface="+mn-lt"/>
              </a:endParaRPr>
            </a:p>
          </p:txBody>
        </p:sp>
        <p:sp>
          <p:nvSpPr>
            <p:cNvPr id="89" name="Freeform 160"/>
            <p:cNvSpPr>
              <a:spLocks noEditPoints="1"/>
            </p:cNvSpPr>
            <p:nvPr/>
          </p:nvSpPr>
          <p:spPr bwMode="auto">
            <a:xfrm>
              <a:off x="3222" y="3988"/>
              <a:ext cx="637" cy="737"/>
            </a:xfrm>
            <a:custGeom>
              <a:avLst/>
              <a:gdLst/>
              <a:ahLst/>
              <a:cxnLst>
                <a:cxn ang="0">
                  <a:pos x="121934" y="104775"/>
                </a:cxn>
                <a:cxn ang="0">
                  <a:pos x="141187" y="114300"/>
                </a:cxn>
                <a:cxn ang="0">
                  <a:pos x="141187" y="114300"/>
                </a:cxn>
                <a:cxn ang="0">
                  <a:pos x="150813" y="133350"/>
                </a:cxn>
                <a:cxn ang="0">
                  <a:pos x="121934" y="161925"/>
                </a:cxn>
                <a:cxn ang="0">
                  <a:pos x="93055" y="133350"/>
                </a:cxn>
                <a:cxn ang="0">
                  <a:pos x="96264" y="123825"/>
                </a:cxn>
                <a:cxn ang="0">
                  <a:pos x="67385" y="107950"/>
                </a:cxn>
                <a:cxn ang="0">
                  <a:pos x="64176" y="107950"/>
                </a:cxn>
                <a:cxn ang="0">
                  <a:pos x="64176" y="107950"/>
                </a:cxn>
                <a:cxn ang="0">
                  <a:pos x="38505" y="117475"/>
                </a:cxn>
                <a:cxn ang="0">
                  <a:pos x="0" y="82550"/>
                </a:cxn>
                <a:cxn ang="0">
                  <a:pos x="38505" y="44450"/>
                </a:cxn>
                <a:cxn ang="0">
                  <a:pos x="64176" y="53975"/>
                </a:cxn>
                <a:cxn ang="0">
                  <a:pos x="64176" y="53975"/>
                </a:cxn>
                <a:cxn ang="0">
                  <a:pos x="64176" y="53975"/>
                </a:cxn>
                <a:cxn ang="0">
                  <a:pos x="67385" y="57150"/>
                </a:cxn>
                <a:cxn ang="0">
                  <a:pos x="96264" y="38100"/>
                </a:cxn>
                <a:cxn ang="0">
                  <a:pos x="93055" y="28575"/>
                </a:cxn>
                <a:cxn ang="0">
                  <a:pos x="121934" y="0"/>
                </a:cxn>
                <a:cxn ang="0">
                  <a:pos x="150813" y="28575"/>
                </a:cxn>
                <a:cxn ang="0">
                  <a:pos x="121934" y="57150"/>
                </a:cxn>
                <a:cxn ang="0">
                  <a:pos x="102681" y="47625"/>
                </a:cxn>
                <a:cxn ang="0">
                  <a:pos x="102681" y="47625"/>
                </a:cxn>
                <a:cxn ang="0">
                  <a:pos x="73802" y="66675"/>
                </a:cxn>
                <a:cxn ang="0">
                  <a:pos x="77011" y="82550"/>
                </a:cxn>
                <a:cxn ang="0">
                  <a:pos x="73802" y="95250"/>
                </a:cxn>
                <a:cxn ang="0">
                  <a:pos x="102681" y="114300"/>
                </a:cxn>
                <a:cxn ang="0">
                  <a:pos x="102681" y="114300"/>
                </a:cxn>
                <a:cxn ang="0">
                  <a:pos x="102681" y="114300"/>
                </a:cxn>
                <a:cxn ang="0">
                  <a:pos x="102681" y="114300"/>
                </a:cxn>
                <a:cxn ang="0">
                  <a:pos x="121934" y="104775"/>
                </a:cxn>
                <a:cxn ang="0">
                  <a:pos x="134769" y="120650"/>
                </a:cxn>
                <a:cxn ang="0">
                  <a:pos x="134769" y="120650"/>
                </a:cxn>
                <a:cxn ang="0">
                  <a:pos x="121934" y="117475"/>
                </a:cxn>
                <a:cxn ang="0">
                  <a:pos x="112308" y="120650"/>
                </a:cxn>
                <a:cxn ang="0">
                  <a:pos x="112308" y="120650"/>
                </a:cxn>
                <a:cxn ang="0">
                  <a:pos x="105890" y="133350"/>
                </a:cxn>
                <a:cxn ang="0">
                  <a:pos x="121934" y="149225"/>
                </a:cxn>
                <a:cxn ang="0">
                  <a:pos x="137978" y="133350"/>
                </a:cxn>
                <a:cxn ang="0">
                  <a:pos x="134769" y="120650"/>
                </a:cxn>
                <a:cxn ang="0">
                  <a:pos x="134769" y="120650"/>
                </a:cxn>
                <a:cxn ang="0">
                  <a:pos x="54549" y="63500"/>
                </a:cxn>
                <a:cxn ang="0">
                  <a:pos x="54549" y="63500"/>
                </a:cxn>
                <a:cxn ang="0">
                  <a:pos x="38505" y="57150"/>
                </a:cxn>
                <a:cxn ang="0">
                  <a:pos x="12835" y="82550"/>
                </a:cxn>
                <a:cxn ang="0">
                  <a:pos x="38505" y="107950"/>
                </a:cxn>
                <a:cxn ang="0">
                  <a:pos x="54549" y="98425"/>
                </a:cxn>
                <a:cxn ang="0">
                  <a:pos x="54549" y="98425"/>
                </a:cxn>
                <a:cxn ang="0">
                  <a:pos x="64176" y="82550"/>
                </a:cxn>
                <a:cxn ang="0">
                  <a:pos x="54549" y="63500"/>
                </a:cxn>
                <a:cxn ang="0">
                  <a:pos x="54549" y="63500"/>
                </a:cxn>
                <a:cxn ang="0">
                  <a:pos x="121934" y="12700"/>
                </a:cxn>
                <a:cxn ang="0">
                  <a:pos x="121934" y="12700"/>
                </a:cxn>
                <a:cxn ang="0">
                  <a:pos x="105890" y="28575"/>
                </a:cxn>
                <a:cxn ang="0">
                  <a:pos x="109099" y="38100"/>
                </a:cxn>
                <a:cxn ang="0">
                  <a:pos x="109099" y="38100"/>
                </a:cxn>
                <a:cxn ang="0">
                  <a:pos x="112308" y="41275"/>
                </a:cxn>
                <a:cxn ang="0">
                  <a:pos x="112308" y="41275"/>
                </a:cxn>
                <a:cxn ang="0">
                  <a:pos x="121934" y="44450"/>
                </a:cxn>
                <a:cxn ang="0">
                  <a:pos x="137978" y="28575"/>
                </a:cxn>
                <a:cxn ang="0">
                  <a:pos x="121934" y="12700"/>
                </a:cxn>
              </a:cxnLst>
              <a:rect l="0" t="0" r="0" b="0"/>
              <a:pathLst>
                <a:path w="47" h="51">
                  <a:moveTo>
                    <a:pt x="38" y="33"/>
                  </a:moveTo>
                  <a:cubicBezTo>
                    <a:pt x="41" y="33"/>
                    <a:pt x="43" y="34"/>
                    <a:pt x="44" y="36"/>
                  </a:cubicBezTo>
                  <a:cubicBezTo>
                    <a:pt x="44" y="36"/>
                    <a:pt x="44" y="36"/>
                    <a:pt x="44" y="36"/>
                  </a:cubicBezTo>
                  <a:cubicBezTo>
                    <a:pt x="46" y="37"/>
                    <a:pt x="47" y="40"/>
                    <a:pt x="47" y="42"/>
                  </a:cubicBezTo>
                  <a:cubicBezTo>
                    <a:pt x="47" y="47"/>
                    <a:pt x="43" y="51"/>
                    <a:pt x="38" y="51"/>
                  </a:cubicBezTo>
                  <a:cubicBezTo>
                    <a:pt x="33" y="51"/>
                    <a:pt x="29" y="47"/>
                    <a:pt x="29" y="42"/>
                  </a:cubicBezTo>
                  <a:cubicBezTo>
                    <a:pt x="29" y="41"/>
                    <a:pt x="30" y="40"/>
                    <a:pt x="30" y="39"/>
                  </a:cubicBezTo>
                  <a:cubicBezTo>
                    <a:pt x="21" y="34"/>
                    <a:pt x="21" y="34"/>
                    <a:pt x="21" y="34"/>
                  </a:cubicBezTo>
                  <a:cubicBezTo>
                    <a:pt x="21" y="34"/>
                    <a:pt x="20" y="34"/>
                    <a:pt x="20" y="34"/>
                  </a:cubicBezTo>
                  <a:cubicBezTo>
                    <a:pt x="20" y="34"/>
                    <a:pt x="20" y="34"/>
                    <a:pt x="20" y="34"/>
                  </a:cubicBezTo>
                  <a:cubicBezTo>
                    <a:pt x="18" y="36"/>
                    <a:pt x="15" y="37"/>
                    <a:pt x="12" y="37"/>
                  </a:cubicBezTo>
                  <a:cubicBezTo>
                    <a:pt x="5" y="37"/>
                    <a:pt x="0" y="32"/>
                    <a:pt x="0" y="26"/>
                  </a:cubicBezTo>
                  <a:cubicBezTo>
                    <a:pt x="0" y="19"/>
                    <a:pt x="5" y="14"/>
                    <a:pt x="12" y="14"/>
                  </a:cubicBezTo>
                  <a:cubicBezTo>
                    <a:pt x="15" y="14"/>
                    <a:pt x="18" y="15"/>
                    <a:pt x="20" y="17"/>
                  </a:cubicBezTo>
                  <a:cubicBezTo>
                    <a:pt x="20" y="17"/>
                    <a:pt x="20" y="17"/>
                    <a:pt x="20" y="17"/>
                  </a:cubicBezTo>
                  <a:cubicBezTo>
                    <a:pt x="20" y="17"/>
                    <a:pt x="20" y="17"/>
                    <a:pt x="20" y="17"/>
                  </a:cubicBezTo>
                  <a:cubicBezTo>
                    <a:pt x="20" y="17"/>
                    <a:pt x="21" y="17"/>
                    <a:pt x="21" y="18"/>
                  </a:cubicBezTo>
                  <a:cubicBezTo>
                    <a:pt x="30" y="12"/>
                    <a:pt x="30" y="12"/>
                    <a:pt x="30" y="12"/>
                  </a:cubicBezTo>
                  <a:cubicBezTo>
                    <a:pt x="30" y="11"/>
                    <a:pt x="29" y="10"/>
                    <a:pt x="29" y="9"/>
                  </a:cubicBezTo>
                  <a:cubicBezTo>
                    <a:pt x="29" y="4"/>
                    <a:pt x="33" y="0"/>
                    <a:pt x="38" y="0"/>
                  </a:cubicBezTo>
                  <a:cubicBezTo>
                    <a:pt x="43" y="0"/>
                    <a:pt x="47" y="4"/>
                    <a:pt x="47" y="9"/>
                  </a:cubicBezTo>
                  <a:cubicBezTo>
                    <a:pt x="47" y="14"/>
                    <a:pt x="43" y="18"/>
                    <a:pt x="38" y="18"/>
                  </a:cubicBezTo>
                  <a:cubicBezTo>
                    <a:pt x="36" y="18"/>
                    <a:pt x="34" y="17"/>
                    <a:pt x="32" y="15"/>
                  </a:cubicBezTo>
                  <a:cubicBezTo>
                    <a:pt x="32" y="15"/>
                    <a:pt x="32" y="15"/>
                    <a:pt x="32" y="15"/>
                  </a:cubicBezTo>
                  <a:cubicBezTo>
                    <a:pt x="23" y="21"/>
                    <a:pt x="23" y="21"/>
                    <a:pt x="23" y="21"/>
                  </a:cubicBezTo>
                  <a:cubicBezTo>
                    <a:pt x="23" y="22"/>
                    <a:pt x="24" y="24"/>
                    <a:pt x="24" y="26"/>
                  </a:cubicBezTo>
                  <a:cubicBezTo>
                    <a:pt x="24" y="27"/>
                    <a:pt x="23" y="29"/>
                    <a:pt x="23" y="30"/>
                  </a:cubicBezTo>
                  <a:cubicBezTo>
                    <a:pt x="32" y="36"/>
                    <a:pt x="32" y="36"/>
                    <a:pt x="32" y="36"/>
                  </a:cubicBezTo>
                  <a:cubicBezTo>
                    <a:pt x="32" y="36"/>
                    <a:pt x="32" y="36"/>
                    <a:pt x="32" y="36"/>
                  </a:cubicBezTo>
                  <a:cubicBezTo>
                    <a:pt x="32" y="36"/>
                    <a:pt x="32" y="36"/>
                    <a:pt x="32" y="36"/>
                  </a:cubicBezTo>
                  <a:cubicBezTo>
                    <a:pt x="32" y="36"/>
                    <a:pt x="32" y="36"/>
                    <a:pt x="32" y="36"/>
                  </a:cubicBezTo>
                  <a:cubicBezTo>
                    <a:pt x="34" y="34"/>
                    <a:pt x="36" y="33"/>
                    <a:pt x="38" y="33"/>
                  </a:cubicBezTo>
                  <a:close/>
                  <a:moveTo>
                    <a:pt x="42" y="38"/>
                  </a:moveTo>
                  <a:cubicBezTo>
                    <a:pt x="42" y="38"/>
                    <a:pt x="42" y="38"/>
                    <a:pt x="42" y="38"/>
                  </a:cubicBezTo>
                  <a:cubicBezTo>
                    <a:pt x="41" y="38"/>
                    <a:pt x="40" y="37"/>
                    <a:pt x="38" y="37"/>
                  </a:cubicBezTo>
                  <a:cubicBezTo>
                    <a:pt x="37" y="37"/>
                    <a:pt x="36" y="38"/>
                    <a:pt x="35" y="38"/>
                  </a:cubicBezTo>
                  <a:cubicBezTo>
                    <a:pt x="35" y="38"/>
                    <a:pt x="35" y="38"/>
                    <a:pt x="35" y="38"/>
                  </a:cubicBezTo>
                  <a:cubicBezTo>
                    <a:pt x="34" y="39"/>
                    <a:pt x="33" y="41"/>
                    <a:pt x="33" y="42"/>
                  </a:cubicBezTo>
                  <a:cubicBezTo>
                    <a:pt x="33" y="45"/>
                    <a:pt x="36" y="47"/>
                    <a:pt x="38" y="47"/>
                  </a:cubicBezTo>
                  <a:cubicBezTo>
                    <a:pt x="41" y="47"/>
                    <a:pt x="43" y="45"/>
                    <a:pt x="43" y="42"/>
                  </a:cubicBezTo>
                  <a:cubicBezTo>
                    <a:pt x="43" y="41"/>
                    <a:pt x="43" y="39"/>
                    <a:pt x="42" y="38"/>
                  </a:cubicBezTo>
                  <a:cubicBezTo>
                    <a:pt x="42" y="38"/>
                    <a:pt x="42" y="38"/>
                    <a:pt x="42" y="38"/>
                  </a:cubicBezTo>
                  <a:close/>
                  <a:moveTo>
                    <a:pt x="17" y="20"/>
                  </a:moveTo>
                  <a:cubicBezTo>
                    <a:pt x="17" y="20"/>
                    <a:pt x="17" y="20"/>
                    <a:pt x="17" y="20"/>
                  </a:cubicBezTo>
                  <a:cubicBezTo>
                    <a:pt x="16" y="18"/>
                    <a:pt x="14" y="18"/>
                    <a:pt x="12" y="18"/>
                  </a:cubicBezTo>
                  <a:cubicBezTo>
                    <a:pt x="7" y="18"/>
                    <a:pt x="4" y="21"/>
                    <a:pt x="4" y="26"/>
                  </a:cubicBezTo>
                  <a:cubicBezTo>
                    <a:pt x="4" y="30"/>
                    <a:pt x="7" y="34"/>
                    <a:pt x="12" y="34"/>
                  </a:cubicBezTo>
                  <a:cubicBezTo>
                    <a:pt x="14" y="34"/>
                    <a:pt x="16" y="33"/>
                    <a:pt x="17" y="31"/>
                  </a:cubicBezTo>
                  <a:cubicBezTo>
                    <a:pt x="17" y="31"/>
                    <a:pt x="17" y="31"/>
                    <a:pt x="17" y="31"/>
                  </a:cubicBezTo>
                  <a:cubicBezTo>
                    <a:pt x="19" y="30"/>
                    <a:pt x="20" y="28"/>
                    <a:pt x="20" y="26"/>
                  </a:cubicBezTo>
                  <a:cubicBezTo>
                    <a:pt x="20" y="23"/>
                    <a:pt x="19" y="21"/>
                    <a:pt x="17" y="20"/>
                  </a:cubicBezTo>
                  <a:cubicBezTo>
                    <a:pt x="17" y="20"/>
                    <a:pt x="17" y="20"/>
                    <a:pt x="17" y="20"/>
                  </a:cubicBezTo>
                  <a:close/>
                  <a:moveTo>
                    <a:pt x="38" y="4"/>
                  </a:moveTo>
                  <a:cubicBezTo>
                    <a:pt x="38" y="4"/>
                    <a:pt x="38" y="4"/>
                    <a:pt x="38" y="4"/>
                  </a:cubicBezTo>
                  <a:cubicBezTo>
                    <a:pt x="36" y="4"/>
                    <a:pt x="33" y="7"/>
                    <a:pt x="33" y="9"/>
                  </a:cubicBezTo>
                  <a:cubicBezTo>
                    <a:pt x="33" y="10"/>
                    <a:pt x="34" y="11"/>
                    <a:pt x="34" y="12"/>
                  </a:cubicBezTo>
                  <a:cubicBezTo>
                    <a:pt x="34" y="12"/>
                    <a:pt x="34" y="12"/>
                    <a:pt x="34" y="12"/>
                  </a:cubicBezTo>
                  <a:cubicBezTo>
                    <a:pt x="34" y="12"/>
                    <a:pt x="34" y="12"/>
                    <a:pt x="35" y="13"/>
                  </a:cubicBezTo>
                  <a:cubicBezTo>
                    <a:pt x="35" y="13"/>
                    <a:pt x="35" y="13"/>
                    <a:pt x="35" y="13"/>
                  </a:cubicBezTo>
                  <a:cubicBezTo>
                    <a:pt x="36" y="14"/>
                    <a:pt x="37" y="14"/>
                    <a:pt x="38" y="14"/>
                  </a:cubicBezTo>
                  <a:cubicBezTo>
                    <a:pt x="41" y="14"/>
                    <a:pt x="43" y="12"/>
                    <a:pt x="43" y="9"/>
                  </a:cubicBezTo>
                  <a:cubicBezTo>
                    <a:pt x="43" y="7"/>
                    <a:pt x="41" y="4"/>
                    <a:pt x="38" y="4"/>
                  </a:cubicBezTo>
                  <a:close/>
                </a:path>
              </a:pathLst>
            </a:custGeom>
            <a:solidFill>
              <a:schemeClr val="bg1"/>
            </a:solidFill>
            <a:ln>
              <a:noFill/>
            </a:ln>
            <a:effectLst/>
          </p:spPr>
          <p:txBody>
            <a:bodyPr wrap="square" lIns="19050" tIns="19050" rIns="19050" bIns="19050" anchor="ctr">
              <a:noAutofit/>
            </a:bodyPr>
            <a:lstStyle/>
            <a:p>
              <a:pPr lvl="0" algn="ctr" defTabSz="228600" fontAlgn="base" hangingPunct="0">
                <a:buClrTx/>
                <a:buSzTx/>
                <a:buFontTx/>
                <a:defRPr/>
              </a:pPr>
              <a:endParaRPr lang="en-US" sz="1500" noProof="0">
                <a:ln>
                  <a:noFill/>
                </a:ln>
                <a:solidFill>
                  <a:srgbClr val="FFFFFF"/>
                </a:solidFill>
                <a:effectLst>
                  <a:outerShdw blurRad="38100" dist="38100" dir="2700000" algn="tl">
                    <a:srgbClr val="000000"/>
                  </a:outerShdw>
                </a:effectLst>
                <a:uLnTx/>
                <a:uFillTx/>
                <a:cs typeface="+mn-ea"/>
                <a:sym typeface="+mn-lt"/>
              </a:endParaRPr>
            </a:p>
          </p:txBody>
        </p:sp>
      </p:grpSp>
      <p:pic>
        <p:nvPicPr>
          <p:cNvPr id="2" name="图片 1"/>
          <p:cNvPicPr>
            <a:picLocks noChangeAspect="1"/>
          </p:cNvPicPr>
          <p:nvPr>
            <p:custDataLst>
              <p:tags r:id="rId1"/>
            </p:custDataLst>
          </p:nvPr>
        </p:nvPicPr>
        <p:blipFill>
          <a:blip r:embed="rId2"/>
          <a:stretch>
            <a:fillRect/>
          </a:stretch>
        </p:blipFill>
        <p:spPr>
          <a:xfrm>
            <a:off x="6888480" y="3696335"/>
            <a:ext cx="4330065" cy="2871470"/>
          </a:xfrm>
          <a:prstGeom prst="rect">
            <a:avLst/>
          </a:prstGeom>
          <a:ln>
            <a:solidFill>
              <a:schemeClr val="accent1"/>
            </a:solidFill>
          </a:ln>
        </p:spPr>
      </p:pic>
      <p:pic>
        <p:nvPicPr>
          <p:cNvPr id="3" name="图片 2"/>
          <p:cNvPicPr>
            <a:picLocks noChangeAspect="1"/>
          </p:cNvPicPr>
          <p:nvPr>
            <p:custDataLst>
              <p:tags r:id="rId3"/>
            </p:custDataLst>
          </p:nvPr>
        </p:nvPicPr>
        <p:blipFill>
          <a:blip r:embed="rId4"/>
          <a:stretch>
            <a:fillRect/>
          </a:stretch>
        </p:blipFill>
        <p:spPr>
          <a:xfrm>
            <a:off x="1363345" y="3703320"/>
            <a:ext cx="5116830" cy="2864485"/>
          </a:xfrm>
          <a:prstGeom prst="rect">
            <a:avLst/>
          </a:prstGeom>
          <a:ln>
            <a:solidFill>
              <a:schemeClr val="accent1"/>
            </a:solidFill>
          </a:ln>
        </p:spPr>
      </p:pic>
      <p:grpSp>
        <p:nvGrpSpPr>
          <p:cNvPr id="12" name="组合 11"/>
          <p:cNvGrpSpPr/>
          <p:nvPr/>
        </p:nvGrpSpPr>
        <p:grpSpPr>
          <a:xfrm>
            <a:off x="0" y="273685"/>
            <a:ext cx="6941820" cy="462280"/>
            <a:chOff x="0" y="431"/>
            <a:chExt cx="10932" cy="728"/>
          </a:xfrm>
        </p:grpSpPr>
        <p:sp>
          <p:nvSpPr>
            <p:cNvPr id="13" name="TextBox 7"/>
            <p:cNvSpPr txBox="1"/>
            <p:nvPr>
              <p:custDataLst>
                <p:tags r:id="rId5"/>
              </p:custDataLst>
            </p:nvPr>
          </p:nvSpPr>
          <p:spPr>
            <a:xfrm>
              <a:off x="3295" y="438"/>
              <a:ext cx="7637" cy="713"/>
            </a:xfrm>
            <a:prstGeom prst="rect">
              <a:avLst/>
            </a:prstGeom>
            <a:noFill/>
            <a:ln>
              <a:solidFill>
                <a:schemeClr val="accent1"/>
              </a:solidFill>
              <a:prstDash val="sysDot"/>
            </a:ln>
          </p:spPr>
          <p:txBody>
            <a:bodyPr wrap="none" rtlCol="0">
              <a:noAutofit/>
            </a:bodyPr>
            <a:p>
              <a:pPr algn="l">
                <a:lnSpc>
                  <a:spcPct val="90000"/>
                </a:lnSpc>
              </a:pPr>
              <a:r>
                <a:rPr lang="zh-CN" sz="2800" b="1" dirty="0" smtClean="0">
                  <a:ln w="12700">
                    <a:solidFill>
                      <a:schemeClr val="bg1"/>
                    </a:solidFill>
                    <a:prstDash val="solid"/>
                  </a:ln>
                  <a:solidFill>
                    <a:schemeClr val="tx1">
                      <a:lumMod val="75000"/>
                      <a:lumOff val="25000"/>
                    </a:schemeClr>
                  </a:solidFill>
                  <a:cs typeface="+mn-ea"/>
                  <a:sym typeface="+mn-lt"/>
                </a:rPr>
                <a:t>汉朔电子价签设置方法</a:t>
              </a:r>
              <a:endParaRPr lang="zh-CN" sz="2800" b="1" dirty="0" smtClean="0">
                <a:ln w="12700">
                  <a:solidFill>
                    <a:schemeClr val="bg1"/>
                  </a:solidFill>
                  <a:prstDash val="solid"/>
                </a:ln>
                <a:solidFill>
                  <a:schemeClr val="tx1">
                    <a:lumMod val="75000"/>
                    <a:lumOff val="25000"/>
                  </a:schemeClr>
                </a:solidFill>
                <a:cs typeface="+mn-ea"/>
                <a:sym typeface="+mn-lt"/>
              </a:endParaRPr>
            </a:p>
            <a:p>
              <a:pPr algn="l">
                <a:lnSpc>
                  <a:spcPct val="90000"/>
                </a:lnSpc>
              </a:pPr>
              <a:endParaRPr sz="2800" b="1" dirty="0" smtClean="0">
                <a:ln w="12700">
                  <a:solidFill>
                    <a:schemeClr val="bg1"/>
                  </a:solidFill>
                  <a:prstDash val="solid"/>
                </a:ln>
                <a:solidFill>
                  <a:schemeClr val="tx1">
                    <a:lumMod val="75000"/>
                    <a:lumOff val="25000"/>
                  </a:schemeClr>
                </a:solidFill>
                <a:cs typeface="+mn-ea"/>
                <a:sym typeface="+mn-lt"/>
              </a:endParaRPr>
            </a:p>
          </p:txBody>
        </p:sp>
        <p:grpSp>
          <p:nvGrpSpPr>
            <p:cNvPr id="14" name="组合 13"/>
            <p:cNvGrpSpPr/>
            <p:nvPr/>
          </p:nvGrpSpPr>
          <p:grpSpPr>
            <a:xfrm>
              <a:off x="0" y="431"/>
              <a:ext cx="3295" cy="728"/>
              <a:chOff x="0" y="836"/>
              <a:chExt cx="3295" cy="728"/>
            </a:xfrm>
          </p:grpSpPr>
          <p:sp>
            <p:nvSpPr>
              <p:cNvPr id="15" name="íṧlíḍè"/>
              <p:cNvSpPr/>
              <p:nvPr>
                <p:custDataLst>
                  <p:tags r:id="rId6"/>
                </p:custDataLst>
              </p:nvPr>
            </p:nvSpPr>
            <p:spPr bwMode="auto">
              <a:xfrm>
                <a:off x="0" y="836"/>
                <a:ext cx="3295" cy="728"/>
              </a:xfrm>
              <a:prstGeom prst="homePlate">
                <a:avLst>
                  <a:gd name="adj" fmla="val 0"/>
                </a:avLst>
              </a:prstGeom>
              <a:solidFill>
                <a:schemeClr val="accent1"/>
              </a:solidFill>
              <a:ln w="19050">
                <a:noFill/>
                <a:round/>
              </a:ln>
            </p:spPr>
            <p:txBody>
              <a:bodyPr anchor="ctr"/>
              <a:p>
                <a:pPr algn="ctr"/>
                <a:endParaRPr>
                  <a:cs typeface="+mn-ea"/>
                  <a:sym typeface="+mn-lt"/>
                </a:endParaRPr>
              </a:p>
            </p:txBody>
          </p:sp>
          <p:sp>
            <p:nvSpPr>
              <p:cNvPr id="16" name="ïş1ídè"/>
              <p:cNvSpPr txBox="1"/>
              <p:nvPr>
                <p:custDataLst>
                  <p:tags r:id="rId7"/>
                </p:custDataLst>
              </p:nvPr>
            </p:nvSpPr>
            <p:spPr>
              <a:xfrm>
                <a:off x="142" y="928"/>
                <a:ext cx="3121" cy="613"/>
              </a:xfrm>
              <a:prstGeom prst="rect">
                <a:avLst/>
              </a:prstGeom>
              <a:noFill/>
            </p:spPr>
            <p:txBody>
              <a:bodyPr wrap="square">
                <a:noAutofit/>
              </a:bodyPr>
              <a:p>
                <a:pPr algn="dist"/>
                <a:r>
                  <a:rPr lang="zh-CN" altLang="en-US" sz="2000" dirty="0">
                    <a:solidFill>
                      <a:schemeClr val="bg1"/>
                    </a:solidFill>
                    <a:cs typeface="+mn-ea"/>
                    <a:sym typeface="+mn-lt"/>
                  </a:rPr>
                  <a:t>电子价签功能</a:t>
                </a:r>
                <a:endParaRPr lang="zh-CN" altLang="en-US" sz="2000" dirty="0">
                  <a:solidFill>
                    <a:schemeClr val="bg1"/>
                  </a:solidFill>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815609" y="2761021"/>
            <a:ext cx="3996857" cy="885973"/>
          </a:xfrm>
          <a:prstGeom prst="rect">
            <a:avLst/>
          </a:prstGeom>
          <a:solidFill>
            <a:schemeClr val="accent1"/>
          </a:solidFill>
          <a:ln>
            <a:solidFill>
              <a:srgbClr val="007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a:spLocks noChangeAspect="1"/>
          </p:cNvSpPr>
          <p:nvPr/>
        </p:nvSpPr>
        <p:spPr>
          <a:xfrm>
            <a:off x="7732674" y="1878745"/>
            <a:ext cx="2664000" cy="2664000"/>
          </a:xfrm>
          <a:prstGeom prst="rect">
            <a:avLst/>
          </a:prstGeom>
          <a:blipFill>
            <a:blip r:embed="rId1"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dirty="0">
              <a:solidFill>
                <a:schemeClr val="bg1"/>
              </a:solidFill>
              <a:cs typeface="+mn-ea"/>
              <a:sym typeface="+mn-lt"/>
            </a:endParaRPr>
          </a:p>
        </p:txBody>
      </p:sp>
      <p:sp>
        <p:nvSpPr>
          <p:cNvPr id="9" name="矩形 8" descr="e7d195523061f1c0d318120d6aeaf1b6ccceb6ba3da59c0775C5DE19DDDEBC09ED96DBD9900D9848D623ECAD1D4904B78047D0015C22C8BE97228BE8B5BFF08FE7A3AE04126DA07312A96C0F69F9BAB7D05F05E8038A538D2F1AF1C85D37CE451C77729588802C584F5E222D7D42E42B367142029CDE9B854EFCA42AF6750915DCF5D4F1676EB4E238D96666DD8256E9"/>
          <p:cNvSpPr>
            <a:spLocks noChangeAspect="1"/>
          </p:cNvSpPr>
          <p:nvPr/>
        </p:nvSpPr>
        <p:spPr>
          <a:xfrm>
            <a:off x="7948929" y="2104715"/>
            <a:ext cx="2232000" cy="2232000"/>
          </a:xfrm>
          <a:prstGeom prst="rect">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0" name="矩形: 圆角 4"/>
          <p:cNvSpPr/>
          <p:nvPr/>
        </p:nvSpPr>
        <p:spPr>
          <a:xfrm rot="18995812">
            <a:off x="53273" y="-1496485"/>
            <a:ext cx="1980000" cy="19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7" name="矩形: 圆角 4"/>
          <p:cNvSpPr/>
          <p:nvPr/>
        </p:nvSpPr>
        <p:spPr>
          <a:xfrm rot="18941252">
            <a:off x="-315006" y="-281731"/>
            <a:ext cx="648000" cy="64800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3" name="矩形 22"/>
          <p:cNvSpPr/>
          <p:nvPr/>
        </p:nvSpPr>
        <p:spPr>
          <a:xfrm>
            <a:off x="696980" y="1573469"/>
            <a:ext cx="4299936" cy="1089529"/>
          </a:xfrm>
          <a:prstGeom prst="rect">
            <a:avLst/>
          </a:prstGeom>
        </p:spPr>
        <p:txBody>
          <a:bodyPr wrap="square">
            <a:spAutoFit/>
          </a:bodyPr>
          <a:lstStyle/>
          <a:p>
            <a:pPr algn="dist" defTabSz="914400">
              <a:lnSpc>
                <a:spcPct val="90000"/>
              </a:lnSpc>
              <a:spcBef>
                <a:spcPct val="0"/>
              </a:spcBef>
            </a:pPr>
            <a:r>
              <a:rPr lang="en-US" altLang="zh-CN" sz="7200" dirty="0">
                <a:solidFill>
                  <a:schemeClr val="accent1"/>
                </a:solidFill>
                <a:cs typeface="+mn-ea"/>
                <a:sym typeface="+mn-lt"/>
              </a:rPr>
              <a:t>THANKS</a:t>
            </a:r>
            <a:endParaRPr lang="zh-CN" altLang="en-US" sz="7200" dirty="0">
              <a:solidFill>
                <a:schemeClr val="accent1"/>
              </a:solidFill>
              <a:cs typeface="+mn-ea"/>
              <a:sym typeface="+mn-lt"/>
            </a:endParaRPr>
          </a:p>
        </p:txBody>
      </p:sp>
      <p:sp>
        <p:nvSpPr>
          <p:cNvPr id="24" name="TextBox 891"/>
          <p:cNvSpPr txBox="1"/>
          <p:nvPr/>
        </p:nvSpPr>
        <p:spPr>
          <a:xfrm>
            <a:off x="799225" y="2759050"/>
            <a:ext cx="4013242" cy="923330"/>
          </a:xfrm>
          <a:prstGeom prst="rect">
            <a:avLst/>
          </a:prstGeom>
          <a:noFill/>
        </p:spPr>
        <p:txBody>
          <a:bodyPr wrap="square" rtlCol="0">
            <a:spAutoFit/>
          </a:bodyPr>
          <a:lstStyle/>
          <a:p>
            <a:pPr algn="dist"/>
            <a:r>
              <a:rPr lang="zh-CN" altLang="en-US" sz="5400" dirty="0">
                <a:solidFill>
                  <a:schemeClr val="bg1"/>
                </a:solidFill>
                <a:cs typeface="+mn-ea"/>
                <a:sym typeface="+mn-lt"/>
              </a:rPr>
              <a:t>谢谢观看</a:t>
            </a:r>
            <a:endParaRPr lang="zh-CN" altLang="en-US" sz="5400" dirty="0">
              <a:solidFill>
                <a:schemeClr val="tx1">
                  <a:lumMod val="65000"/>
                  <a:lumOff val="35000"/>
                </a:schemeClr>
              </a:solidFill>
              <a:cs typeface="+mn-ea"/>
              <a:sym typeface="+mn-lt"/>
            </a:endParaRPr>
          </a:p>
        </p:txBody>
      </p:sp>
      <p:sp>
        <p:nvSpPr>
          <p:cNvPr id="25" name="矩形 24"/>
          <p:cNvSpPr/>
          <p:nvPr/>
        </p:nvSpPr>
        <p:spPr>
          <a:xfrm>
            <a:off x="735604" y="3896529"/>
            <a:ext cx="3849370" cy="306705"/>
          </a:xfrm>
          <a:prstGeom prst="rect">
            <a:avLst/>
          </a:prstGeom>
        </p:spPr>
        <p:txBody>
          <a:bodyPr wrap="none">
            <a:spAutoFit/>
          </a:bodyPr>
          <a:lstStyle/>
          <a:p>
            <a:r>
              <a:rPr lang="en-US" altLang="zh-CN" sz="1400" dirty="0">
                <a:cs typeface="+mn-ea"/>
                <a:sym typeface="+mn-lt"/>
              </a:rPr>
              <a:t>AIBAOYUNSHOUYINZHIBOPEIXUNDIWUQI</a:t>
            </a:r>
            <a:endParaRPr lang="en-US" altLang="zh-CN" sz="1400" dirty="0">
              <a:cs typeface="+mn-ea"/>
              <a:sym typeface="+mn-lt"/>
            </a:endParaRPr>
          </a:p>
        </p:txBody>
      </p:sp>
      <p:grpSp>
        <p:nvGrpSpPr>
          <p:cNvPr id="26" name="组合 25"/>
          <p:cNvGrpSpPr/>
          <p:nvPr/>
        </p:nvGrpSpPr>
        <p:grpSpPr>
          <a:xfrm>
            <a:off x="772607" y="4455076"/>
            <a:ext cx="3179685" cy="468000"/>
            <a:chOff x="4666248" y="4096573"/>
            <a:chExt cx="3179685" cy="468000"/>
          </a:xfrm>
        </p:grpSpPr>
        <p:grpSp>
          <p:nvGrpSpPr>
            <p:cNvPr id="27" name="组合 26"/>
            <p:cNvGrpSpPr/>
            <p:nvPr/>
          </p:nvGrpSpPr>
          <p:grpSpPr>
            <a:xfrm>
              <a:off x="4666248" y="4096573"/>
              <a:ext cx="1328472" cy="468000"/>
              <a:chOff x="4900613" y="4067568"/>
              <a:chExt cx="1328472" cy="468000"/>
            </a:xfrm>
          </p:grpSpPr>
          <p:sp>
            <p:nvSpPr>
              <p:cNvPr id="31" name="矩形 30"/>
              <p:cNvSpPr/>
              <p:nvPr/>
            </p:nvSpPr>
            <p:spPr>
              <a:xfrm>
                <a:off x="4900613" y="4067568"/>
                <a:ext cx="1328472" cy="468000"/>
              </a:xfrm>
              <a:prstGeom prst="rect">
                <a:avLst/>
              </a:prstGeom>
              <a:solidFill>
                <a:schemeClr val="accent1"/>
              </a:solidFill>
              <a:ln>
                <a:solidFill>
                  <a:srgbClr val="007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p:cNvSpPr txBox="1"/>
              <p:nvPr/>
            </p:nvSpPr>
            <p:spPr>
              <a:xfrm>
                <a:off x="4927231" y="4163069"/>
                <a:ext cx="1275236" cy="275590"/>
              </a:xfrm>
              <a:prstGeom prst="rect">
                <a:avLst/>
              </a:prstGeom>
              <a:noFill/>
            </p:spPr>
            <p:txBody>
              <a:bodyPr wrap="square" rtlCol="0">
                <a:spAutoFit/>
              </a:bodyPr>
              <a:lstStyle/>
              <a:p>
                <a:pPr algn="ctr"/>
                <a:r>
                  <a:rPr lang="zh-CN" sz="1200" dirty="0">
                    <a:solidFill>
                      <a:schemeClr val="bg1"/>
                    </a:solidFill>
                    <a:cs typeface="+mn-ea"/>
                    <a:sym typeface="+mn-lt"/>
                  </a:rPr>
                  <a:t>广州贺氏</a:t>
                </a:r>
                <a:endParaRPr lang="zh-CN" sz="1200" dirty="0">
                  <a:solidFill>
                    <a:schemeClr val="bg1"/>
                  </a:solidFill>
                  <a:cs typeface="+mn-ea"/>
                  <a:sym typeface="+mn-lt"/>
                </a:endParaRPr>
              </a:p>
            </p:txBody>
          </p:sp>
        </p:grpSp>
        <p:grpSp>
          <p:nvGrpSpPr>
            <p:cNvPr id="28" name="组合 27"/>
            <p:cNvGrpSpPr/>
            <p:nvPr/>
          </p:nvGrpSpPr>
          <p:grpSpPr>
            <a:xfrm>
              <a:off x="6374227" y="4096573"/>
              <a:ext cx="1471706" cy="468000"/>
              <a:chOff x="5193221" y="4071473"/>
              <a:chExt cx="1471706" cy="468000"/>
            </a:xfrm>
          </p:grpSpPr>
          <p:sp>
            <p:nvSpPr>
              <p:cNvPr id="29" name="矩形 28"/>
              <p:cNvSpPr/>
              <p:nvPr/>
            </p:nvSpPr>
            <p:spPr>
              <a:xfrm>
                <a:off x="5193221" y="4071473"/>
                <a:ext cx="1471706" cy="468000"/>
              </a:xfrm>
              <a:prstGeom prst="rect">
                <a:avLst/>
              </a:pr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0" name="文本框 29"/>
              <p:cNvSpPr txBox="1"/>
              <p:nvPr/>
            </p:nvSpPr>
            <p:spPr>
              <a:xfrm>
                <a:off x="5219839" y="4166974"/>
                <a:ext cx="1445088" cy="275590"/>
              </a:xfrm>
              <a:prstGeom prst="rect">
                <a:avLst/>
              </a:prstGeom>
              <a:noFill/>
            </p:spPr>
            <p:txBody>
              <a:bodyPr wrap="square" rtlCol="0">
                <a:spAutoFit/>
              </a:bodyPr>
              <a:lstStyle/>
              <a:p>
                <a:pPr algn="ctr"/>
                <a:r>
                  <a:rPr lang="zh-CN" altLang="en-US" sz="1200" dirty="0">
                    <a:cs typeface="+mn-ea"/>
                    <a:sym typeface="+mn-lt"/>
                  </a:rPr>
                  <a:t>直播培训第</a:t>
                </a:r>
                <a:r>
                  <a:rPr lang="en-US" altLang="zh-CN" sz="1200" dirty="0">
                    <a:cs typeface="+mn-ea"/>
                    <a:sym typeface="+mn-lt"/>
                  </a:rPr>
                  <a:t>5</a:t>
                </a:r>
                <a:r>
                  <a:rPr lang="zh-CN" altLang="en-US" sz="1200" dirty="0">
                    <a:cs typeface="+mn-ea"/>
                    <a:sym typeface="+mn-lt"/>
                  </a:rPr>
                  <a:t>期</a:t>
                </a:r>
                <a:endParaRPr lang="zh-CN" altLang="en-US" sz="1200" dirty="0">
                  <a:cs typeface="+mn-ea"/>
                  <a:sym typeface="+mn-lt"/>
                </a:endParaRPr>
              </a:p>
            </p:txBody>
          </p:sp>
        </p:grpSp>
      </p:grpSp>
      <p:sp>
        <p:nvSpPr>
          <p:cNvPr id="34" name="矩形 33"/>
          <p:cNvSpPr/>
          <p:nvPr/>
        </p:nvSpPr>
        <p:spPr>
          <a:xfrm>
            <a:off x="7948929" y="2842150"/>
            <a:ext cx="2312658" cy="838835"/>
          </a:xfrm>
          <a:prstGeom prst="rect">
            <a:avLst/>
          </a:prstGeom>
        </p:spPr>
        <p:txBody>
          <a:bodyPr wrap="square">
            <a:spAutoFit/>
          </a:bodyPr>
          <a:lstStyle/>
          <a:p>
            <a:pPr algn="dist" defTabSz="914400">
              <a:lnSpc>
                <a:spcPct val="90000"/>
              </a:lnSpc>
              <a:spcBef>
                <a:spcPct val="0"/>
              </a:spcBef>
            </a:pPr>
            <a:r>
              <a:rPr lang="en-US" altLang="zh-CN" sz="5400" dirty="0" smtClean="0">
                <a:solidFill>
                  <a:schemeClr val="bg1"/>
                </a:solidFill>
                <a:cs typeface="+mn-ea"/>
                <a:sym typeface="+mn-lt"/>
              </a:rPr>
              <a:t>2023</a:t>
            </a:r>
            <a:endParaRPr lang="zh-CN" altLang="en-US" sz="5400" dirty="0">
              <a:solidFill>
                <a:schemeClr val="bg1"/>
              </a:solidFill>
              <a:cs typeface="+mn-ea"/>
              <a:sym typeface="+mn-lt"/>
            </a:endParaRPr>
          </a:p>
        </p:txBody>
      </p:sp>
      <p:grpSp>
        <p:nvGrpSpPr>
          <p:cNvPr id="14" name="组合 13"/>
          <p:cNvGrpSpPr/>
          <p:nvPr/>
        </p:nvGrpSpPr>
        <p:grpSpPr>
          <a:xfrm>
            <a:off x="925225" y="795313"/>
            <a:ext cx="11512319" cy="6746687"/>
            <a:chOff x="925225" y="795313"/>
            <a:chExt cx="11512319" cy="6746687"/>
          </a:xfrm>
        </p:grpSpPr>
        <p:sp>
          <p:nvSpPr>
            <p:cNvPr id="11" name="矩形 10"/>
            <p:cNvSpPr/>
            <p:nvPr/>
          </p:nvSpPr>
          <p:spPr>
            <a:xfrm>
              <a:off x="11370785" y="79531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19"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0"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1"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6"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grpSp>
        <p:nvGrpSpPr>
          <p:cNvPr id="37" name="组合 36"/>
          <p:cNvGrpSpPr/>
          <p:nvPr/>
        </p:nvGrpSpPr>
        <p:grpSpPr>
          <a:xfrm rot="15433288">
            <a:off x="2244189" y="-1939496"/>
            <a:ext cx="8481704" cy="9397093"/>
            <a:chOff x="4297364" y="903288"/>
            <a:chExt cx="2946834" cy="3067178"/>
          </a:xfrm>
          <a:solidFill>
            <a:schemeClr val="accent1">
              <a:alpha val="3000"/>
            </a:schemeClr>
          </a:solidFill>
        </p:grpSpPr>
        <p:sp>
          <p:nvSpPr>
            <p:cNvPr id="38"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40"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41"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Effect transition="in" filter="fade">
                                      <p:cBhvr>
                                        <p:cTn id="27" dur="500"/>
                                        <p:tgtEl>
                                          <p:spTgt spid="34"/>
                                        </p:tgtEl>
                                      </p:cBhvr>
                                    </p:animEffect>
                                  </p:childTnLst>
                                </p:cTn>
                              </p:par>
                              <p:par>
                                <p:cTn id="28" presetID="21" presetClass="entr" presetSubtype="1" fill="hold" nodeType="withEffect">
                                  <p:stCondLst>
                                    <p:cond delay="1000"/>
                                  </p:stCondLst>
                                  <p:childTnLst>
                                    <p:set>
                                      <p:cBhvr>
                                        <p:cTn id="29" dur="1" fill="hold">
                                          <p:stCondLst>
                                            <p:cond delay="0"/>
                                          </p:stCondLst>
                                        </p:cTn>
                                        <p:tgtEl>
                                          <p:spTgt spid="37"/>
                                        </p:tgtEl>
                                        <p:attrNameLst>
                                          <p:attrName>style.visibility</p:attrName>
                                        </p:attrNameLst>
                                      </p:cBhvr>
                                      <p:to>
                                        <p:strVal val="visible"/>
                                      </p:to>
                                    </p:set>
                                    <p:animEffect transition="in" filter="wheel(1)">
                                      <p:cBhvr>
                                        <p:cTn id="30"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23" grpId="0"/>
      <p:bldP spid="3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84"/>
          <p:cNvSpPr/>
          <p:nvPr/>
        </p:nvSpPr>
        <p:spPr>
          <a:xfrm>
            <a:off x="1" y="797487"/>
            <a:ext cx="140676" cy="13970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cs typeface="+mn-ea"/>
              <a:sym typeface="+mn-lt"/>
            </a:endParaRPr>
          </a:p>
        </p:txBody>
      </p:sp>
      <p:sp>
        <p:nvSpPr>
          <p:cNvPr id="41" name="TextBox 7"/>
          <p:cNvSpPr txBox="1"/>
          <p:nvPr/>
        </p:nvSpPr>
        <p:spPr>
          <a:xfrm>
            <a:off x="939214" y="1436122"/>
            <a:ext cx="3467616" cy="584775"/>
          </a:xfrm>
          <a:prstGeom prst="rect">
            <a:avLst/>
          </a:prstGeom>
          <a:noFill/>
        </p:spPr>
        <p:txBody>
          <a:bodyPr wrap="none" rtlCol="0">
            <a:spAutoFit/>
          </a:bodyPr>
          <a:lstStyle/>
          <a:p>
            <a:r>
              <a:rPr lang="zh-CN" altLang="en-US" sz="3200" dirty="0">
                <a:solidFill>
                  <a:schemeClr val="tx1">
                    <a:lumMod val="75000"/>
                    <a:lumOff val="25000"/>
                  </a:schemeClr>
                </a:solidFill>
                <a:cs typeface="+mn-ea"/>
                <a:sym typeface="+mn-lt"/>
              </a:rPr>
              <a:t>添加页面标题内容</a:t>
            </a:r>
            <a:endParaRPr lang="zh-CN" altLang="en-US" sz="3200" dirty="0">
              <a:solidFill>
                <a:schemeClr val="tx1">
                  <a:lumMod val="75000"/>
                  <a:lumOff val="25000"/>
                </a:schemeClr>
              </a:solidFill>
              <a:cs typeface="+mn-ea"/>
              <a:sym typeface="+mn-lt"/>
            </a:endParaRPr>
          </a:p>
        </p:txBody>
      </p:sp>
      <p:sp>
        <p:nvSpPr>
          <p:cNvPr id="42" name="Google Shape;86;p19"/>
          <p:cNvSpPr txBox="1"/>
          <p:nvPr/>
        </p:nvSpPr>
        <p:spPr>
          <a:xfrm>
            <a:off x="939214" y="1001852"/>
            <a:ext cx="3183654"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solidFill>
                  <a:schemeClr val="tx1">
                    <a:lumMod val="75000"/>
                    <a:lumOff val="25000"/>
                  </a:schemeClr>
                </a:solidFill>
                <a:cs typeface="+mn-ea"/>
                <a:sym typeface="+mn-lt"/>
              </a:rPr>
              <a:t>YOUR TITLE HERE</a:t>
            </a:r>
            <a:endParaRPr sz="2400" b="0" i="0" u="none" strike="noStrike" cap="none">
              <a:solidFill>
                <a:schemeClr val="tx1">
                  <a:lumMod val="75000"/>
                  <a:lumOff val="25000"/>
                </a:schemeClr>
              </a:solidFill>
              <a:cs typeface="+mn-ea"/>
              <a:sym typeface="+mn-lt"/>
            </a:endParaRPr>
          </a:p>
        </p:txBody>
      </p:sp>
      <p:grpSp>
        <p:nvGrpSpPr>
          <p:cNvPr id="80" name="组合 79"/>
          <p:cNvGrpSpPr/>
          <p:nvPr/>
        </p:nvGrpSpPr>
        <p:grpSpPr>
          <a:xfrm rot="15433288">
            <a:off x="2244189" y="-1939496"/>
            <a:ext cx="8481704" cy="9397093"/>
            <a:chOff x="4297364" y="903288"/>
            <a:chExt cx="2946834" cy="3067178"/>
          </a:xfrm>
          <a:solidFill>
            <a:schemeClr val="bg1">
              <a:lumMod val="65000"/>
              <a:alpha val="3000"/>
            </a:schemeClr>
          </a:solidFill>
        </p:grpSpPr>
        <p:sp>
          <p:nvSpPr>
            <p:cNvPr id="81"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2"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83"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84"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85"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86" name="TextBox 15"/>
          <p:cNvSpPr txBox="1"/>
          <p:nvPr/>
        </p:nvSpPr>
        <p:spPr>
          <a:xfrm>
            <a:off x="1906365" y="5639470"/>
            <a:ext cx="2530907" cy="860206"/>
          </a:xfrm>
          <a:prstGeom prst="rect">
            <a:avLst/>
          </a:prstGeom>
          <a:noFill/>
        </p:spPr>
        <p:txBody>
          <a:bodyPr wrap="square" lIns="94075" tIns="47039" rIns="94075" bIns="47039" rtlCol="0">
            <a:spAutoFit/>
          </a:bodyPr>
          <a:lstStyle/>
          <a:p>
            <a:pPr algn="just">
              <a:lnSpc>
                <a:spcPct val="150000"/>
              </a:lnSpc>
            </a:pPr>
            <a:r>
              <a:rPr lang="zh-CN" altLang="en-US" sz="1105" dirty="0">
                <a:cs typeface="+mn-ea"/>
                <a:sym typeface="+mn-lt"/>
              </a:rPr>
              <a:t>请替换文字内容，点击添加相关标题文字，修改文字内容，也可以直接复制你的内容到此。</a:t>
            </a:r>
            <a:endParaRPr lang="zh-CN" altLang="en-US" sz="1105" dirty="0">
              <a:cs typeface="+mn-ea"/>
              <a:sym typeface="+mn-lt"/>
            </a:endParaRPr>
          </a:p>
        </p:txBody>
      </p:sp>
      <p:sp>
        <p:nvSpPr>
          <p:cNvPr id="87" name="TextBox 16"/>
          <p:cNvSpPr txBox="1"/>
          <p:nvPr/>
        </p:nvSpPr>
        <p:spPr>
          <a:xfrm>
            <a:off x="1906365" y="5230124"/>
            <a:ext cx="2339615" cy="382319"/>
          </a:xfrm>
          <a:prstGeom prst="rect">
            <a:avLst/>
          </a:prstGeom>
          <a:noFill/>
        </p:spPr>
        <p:txBody>
          <a:bodyPr wrap="none" lIns="94075" tIns="47039" rIns="94075" bIns="47039" rtlCol="0">
            <a:spAutoFit/>
          </a:bodyPr>
          <a:lstStyle/>
          <a:p>
            <a:r>
              <a:rPr lang="zh-CN" altLang="en-US" sz="1865" dirty="0">
                <a:cs typeface="+mn-ea"/>
                <a:sym typeface="+mn-lt"/>
              </a:rPr>
              <a:t>点击请替换文字内容</a:t>
            </a:r>
            <a:endParaRPr lang="zh-CN" altLang="en-US" sz="1865" dirty="0">
              <a:cs typeface="+mn-ea"/>
              <a:sym typeface="+mn-lt"/>
            </a:endParaRPr>
          </a:p>
        </p:txBody>
      </p:sp>
      <p:sp>
        <p:nvSpPr>
          <p:cNvPr id="88" name="TextBox 15"/>
          <p:cNvSpPr txBox="1"/>
          <p:nvPr/>
        </p:nvSpPr>
        <p:spPr>
          <a:xfrm>
            <a:off x="5046334" y="5639470"/>
            <a:ext cx="2530907" cy="860206"/>
          </a:xfrm>
          <a:prstGeom prst="rect">
            <a:avLst/>
          </a:prstGeom>
          <a:noFill/>
        </p:spPr>
        <p:txBody>
          <a:bodyPr wrap="square" lIns="94075" tIns="47039" rIns="94075" bIns="47039" rtlCol="0">
            <a:spAutoFit/>
          </a:bodyPr>
          <a:lstStyle/>
          <a:p>
            <a:pPr algn="just">
              <a:lnSpc>
                <a:spcPct val="150000"/>
              </a:lnSpc>
            </a:pPr>
            <a:r>
              <a:rPr lang="zh-CN" altLang="en-US" sz="1105" dirty="0">
                <a:cs typeface="+mn-ea"/>
                <a:sym typeface="+mn-lt"/>
              </a:rPr>
              <a:t>请替换文字内容，点击添加相关标题文字，修改文字内容，也可以直接复制你的内容到此。</a:t>
            </a:r>
            <a:endParaRPr lang="zh-CN" altLang="en-US" sz="1105" dirty="0">
              <a:cs typeface="+mn-ea"/>
              <a:sym typeface="+mn-lt"/>
            </a:endParaRPr>
          </a:p>
        </p:txBody>
      </p:sp>
      <p:sp>
        <p:nvSpPr>
          <p:cNvPr id="89" name="TextBox 16"/>
          <p:cNvSpPr txBox="1"/>
          <p:nvPr/>
        </p:nvSpPr>
        <p:spPr>
          <a:xfrm>
            <a:off x="5046335" y="5230124"/>
            <a:ext cx="2339615" cy="382319"/>
          </a:xfrm>
          <a:prstGeom prst="rect">
            <a:avLst/>
          </a:prstGeom>
          <a:noFill/>
        </p:spPr>
        <p:txBody>
          <a:bodyPr wrap="none" lIns="94075" tIns="47039" rIns="94075" bIns="47039" rtlCol="0">
            <a:spAutoFit/>
          </a:bodyPr>
          <a:lstStyle/>
          <a:p>
            <a:r>
              <a:rPr lang="zh-CN" altLang="en-US" sz="1865" dirty="0">
                <a:cs typeface="+mn-ea"/>
                <a:sym typeface="+mn-lt"/>
              </a:rPr>
              <a:t>点击请替换文字内容</a:t>
            </a:r>
            <a:endParaRPr lang="zh-CN" altLang="en-US" sz="1865" dirty="0">
              <a:cs typeface="+mn-ea"/>
              <a:sym typeface="+mn-lt"/>
            </a:endParaRPr>
          </a:p>
        </p:txBody>
      </p:sp>
      <p:sp>
        <p:nvSpPr>
          <p:cNvPr id="90" name="TextBox 15"/>
          <p:cNvSpPr txBox="1"/>
          <p:nvPr/>
        </p:nvSpPr>
        <p:spPr>
          <a:xfrm>
            <a:off x="8186303" y="5639470"/>
            <a:ext cx="2530907" cy="860206"/>
          </a:xfrm>
          <a:prstGeom prst="rect">
            <a:avLst/>
          </a:prstGeom>
          <a:noFill/>
        </p:spPr>
        <p:txBody>
          <a:bodyPr wrap="square" lIns="94075" tIns="47039" rIns="94075" bIns="47039" rtlCol="0">
            <a:spAutoFit/>
          </a:bodyPr>
          <a:lstStyle/>
          <a:p>
            <a:pPr algn="just">
              <a:lnSpc>
                <a:spcPct val="150000"/>
              </a:lnSpc>
            </a:pPr>
            <a:r>
              <a:rPr lang="zh-CN" altLang="en-US" sz="1105" dirty="0">
                <a:cs typeface="+mn-ea"/>
                <a:sym typeface="+mn-lt"/>
              </a:rPr>
              <a:t>请替换文字内容，点击添加相关标题文字，修改文字内容，也可以直接复制你的内容到此。</a:t>
            </a:r>
            <a:endParaRPr lang="zh-CN" altLang="en-US" sz="1105" dirty="0">
              <a:cs typeface="+mn-ea"/>
              <a:sym typeface="+mn-lt"/>
            </a:endParaRPr>
          </a:p>
        </p:txBody>
      </p:sp>
      <p:sp>
        <p:nvSpPr>
          <p:cNvPr id="91" name="TextBox 16"/>
          <p:cNvSpPr txBox="1"/>
          <p:nvPr/>
        </p:nvSpPr>
        <p:spPr>
          <a:xfrm>
            <a:off x="8186304" y="5193008"/>
            <a:ext cx="2339615" cy="382319"/>
          </a:xfrm>
          <a:prstGeom prst="rect">
            <a:avLst/>
          </a:prstGeom>
          <a:noFill/>
        </p:spPr>
        <p:txBody>
          <a:bodyPr wrap="none" lIns="94075" tIns="47039" rIns="94075" bIns="47039" rtlCol="0">
            <a:spAutoFit/>
          </a:bodyPr>
          <a:lstStyle/>
          <a:p>
            <a:r>
              <a:rPr lang="zh-CN" altLang="en-US" sz="1865" dirty="0">
                <a:cs typeface="+mn-ea"/>
                <a:sym typeface="+mn-lt"/>
              </a:rPr>
              <a:t>点击请替换文字内容</a:t>
            </a:r>
            <a:endParaRPr lang="zh-CN" altLang="en-US" sz="1865" dirty="0">
              <a:cs typeface="+mn-ea"/>
              <a:sym typeface="+mn-lt"/>
            </a:endParaRPr>
          </a:p>
        </p:txBody>
      </p:sp>
      <p:sp>
        <p:nvSpPr>
          <p:cNvPr id="92" name="泪滴形 91"/>
          <p:cNvSpPr/>
          <p:nvPr/>
        </p:nvSpPr>
        <p:spPr>
          <a:xfrm>
            <a:off x="1847586" y="2238014"/>
            <a:ext cx="2530907" cy="2530907"/>
          </a:xfrm>
          <a:prstGeom prst="teardrop">
            <a:avLst/>
          </a:prstGeom>
          <a:blipFill>
            <a:blip r:embed="rId1"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3" name="泪滴形 92"/>
          <p:cNvSpPr/>
          <p:nvPr/>
        </p:nvSpPr>
        <p:spPr>
          <a:xfrm>
            <a:off x="8090657" y="2265041"/>
            <a:ext cx="2530907" cy="2530907"/>
          </a:xfrm>
          <a:prstGeom prst="teardrop">
            <a:avLst/>
          </a:prstGeom>
          <a:blipFill>
            <a:blip r:embed="rId1"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4" name="泪滴形 93"/>
          <p:cNvSpPr/>
          <p:nvPr/>
        </p:nvSpPr>
        <p:spPr>
          <a:xfrm>
            <a:off x="5046334" y="2256050"/>
            <a:ext cx="2530907" cy="2530907"/>
          </a:xfrm>
          <a:prstGeom prst="teardrop">
            <a:avLst/>
          </a:prstGeom>
          <a:blipFill>
            <a:blip r:embed="rId1"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4000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1000" fill="hold"/>
                                        <p:tgtEl>
                                          <p:spTgt spid="40"/>
                                        </p:tgtEl>
                                        <p:attrNameLst>
                                          <p:attrName>ppt_x</p:attrName>
                                        </p:attrNameLst>
                                      </p:cBhvr>
                                      <p:tavLst>
                                        <p:tav tm="0">
                                          <p:val>
                                            <p:strVal val="0-#ppt_w/2"/>
                                          </p:val>
                                        </p:tav>
                                        <p:tav tm="100000">
                                          <p:val>
                                            <p:strVal val="#ppt_x"/>
                                          </p:val>
                                        </p:tav>
                                      </p:tavLst>
                                    </p:anim>
                                    <p:anim calcmode="lin" valueType="num">
                                      <p:cBhvr additive="base">
                                        <p:cTn id="8" dur="1000" fill="hold"/>
                                        <p:tgtEl>
                                          <p:spTgt spid="40"/>
                                        </p:tgtEl>
                                        <p:attrNameLst>
                                          <p:attrName>ppt_y</p:attrName>
                                        </p:attrNameLst>
                                      </p:cBhvr>
                                      <p:tavLst>
                                        <p:tav tm="0">
                                          <p:val>
                                            <p:strVal val="#ppt_y"/>
                                          </p:val>
                                        </p:tav>
                                        <p:tav tm="100000">
                                          <p:val>
                                            <p:strVal val="#ppt_y"/>
                                          </p:val>
                                        </p:tav>
                                      </p:tavLst>
                                    </p:anim>
                                  </p:childTnLst>
                                </p:cTn>
                              </p:par>
                              <p:par>
                                <p:cTn id="9" presetID="21" presetClass="entr" presetSubtype="1" fill="hold" nodeType="withEffect">
                                  <p:stCondLst>
                                    <p:cond delay="1000"/>
                                  </p:stCondLst>
                                  <p:childTnLst>
                                    <p:set>
                                      <p:cBhvr>
                                        <p:cTn id="10" dur="1" fill="hold">
                                          <p:stCondLst>
                                            <p:cond delay="0"/>
                                          </p:stCondLst>
                                        </p:cTn>
                                        <p:tgtEl>
                                          <p:spTgt spid="80"/>
                                        </p:tgtEl>
                                        <p:attrNameLst>
                                          <p:attrName>style.visibility</p:attrName>
                                        </p:attrNameLst>
                                      </p:cBhvr>
                                      <p:to>
                                        <p:strVal val="visible"/>
                                      </p:to>
                                    </p:set>
                                    <p:animEffect transition="in" filter="wheel(1)">
                                      <p:cBhvr>
                                        <p:cTn id="11" dur="2000"/>
                                        <p:tgtEl>
                                          <p:spTgt spid="80"/>
                                        </p:tgtEl>
                                      </p:cBhvr>
                                    </p:animEffect>
                                  </p:childTnLst>
                                </p:cTn>
                              </p:par>
                            </p:childTnLst>
                          </p:cTn>
                        </p:par>
                        <p:par>
                          <p:cTn id="12" fill="hold">
                            <p:stCondLst>
                              <p:cond delay="1000"/>
                            </p:stCondLst>
                            <p:childTnLst>
                              <p:par>
                                <p:cTn id="13" presetID="12" presetClass="entr" presetSubtype="8"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 calcmode="lin" valueType="num">
                                      <p:cBhvr additive="base">
                                        <p:cTn id="15" dur="500"/>
                                        <p:tgtEl>
                                          <p:spTgt spid="92"/>
                                        </p:tgtEl>
                                        <p:attrNameLst>
                                          <p:attrName>ppt_x</p:attrName>
                                        </p:attrNameLst>
                                      </p:cBhvr>
                                      <p:tavLst>
                                        <p:tav tm="0">
                                          <p:val>
                                            <p:strVal val="#ppt_x-#ppt_w*1.125000"/>
                                          </p:val>
                                        </p:tav>
                                        <p:tav tm="100000">
                                          <p:val>
                                            <p:strVal val="#ppt_x"/>
                                          </p:val>
                                        </p:tav>
                                      </p:tavLst>
                                    </p:anim>
                                    <p:animEffect transition="in" filter="wipe(right)">
                                      <p:cBhvr>
                                        <p:cTn id="16" dur="500"/>
                                        <p:tgtEl>
                                          <p:spTgt spid="92"/>
                                        </p:tgtEl>
                                      </p:cBhvr>
                                    </p:animEffect>
                                  </p:childTnLst>
                                </p:cTn>
                              </p:par>
                            </p:childTnLst>
                          </p:cTn>
                        </p:par>
                        <p:par>
                          <p:cTn id="17" fill="hold">
                            <p:stCondLst>
                              <p:cond delay="1500"/>
                            </p:stCondLst>
                            <p:childTnLst>
                              <p:par>
                                <p:cTn id="18" presetID="12" presetClass="entr" presetSubtype="8" fill="hold" grpId="0" nodeType="afterEffect">
                                  <p:stCondLst>
                                    <p:cond delay="0"/>
                                  </p:stCondLst>
                                  <p:childTnLst>
                                    <p:set>
                                      <p:cBhvr>
                                        <p:cTn id="19" dur="1" fill="hold">
                                          <p:stCondLst>
                                            <p:cond delay="0"/>
                                          </p:stCondLst>
                                        </p:cTn>
                                        <p:tgtEl>
                                          <p:spTgt spid="94"/>
                                        </p:tgtEl>
                                        <p:attrNameLst>
                                          <p:attrName>style.visibility</p:attrName>
                                        </p:attrNameLst>
                                      </p:cBhvr>
                                      <p:to>
                                        <p:strVal val="visible"/>
                                      </p:to>
                                    </p:set>
                                    <p:anim calcmode="lin" valueType="num">
                                      <p:cBhvr additive="base">
                                        <p:cTn id="20" dur="500"/>
                                        <p:tgtEl>
                                          <p:spTgt spid="94"/>
                                        </p:tgtEl>
                                        <p:attrNameLst>
                                          <p:attrName>ppt_x</p:attrName>
                                        </p:attrNameLst>
                                      </p:cBhvr>
                                      <p:tavLst>
                                        <p:tav tm="0">
                                          <p:val>
                                            <p:strVal val="#ppt_x-#ppt_w*1.125000"/>
                                          </p:val>
                                        </p:tav>
                                        <p:tav tm="100000">
                                          <p:val>
                                            <p:strVal val="#ppt_x"/>
                                          </p:val>
                                        </p:tav>
                                      </p:tavLst>
                                    </p:anim>
                                    <p:animEffect transition="in" filter="wipe(right)">
                                      <p:cBhvr>
                                        <p:cTn id="21" dur="500"/>
                                        <p:tgtEl>
                                          <p:spTgt spid="94"/>
                                        </p:tgtEl>
                                      </p:cBhvr>
                                    </p:animEffect>
                                  </p:childTnLst>
                                </p:cTn>
                              </p:par>
                            </p:childTnLst>
                          </p:cTn>
                        </p:par>
                        <p:par>
                          <p:cTn id="22" fill="hold">
                            <p:stCondLst>
                              <p:cond delay="2000"/>
                            </p:stCondLst>
                            <p:childTnLst>
                              <p:par>
                                <p:cTn id="23" presetID="12" presetClass="entr" presetSubtype="8" fill="hold" grpId="0" nodeType="afterEffect">
                                  <p:stCondLst>
                                    <p:cond delay="0"/>
                                  </p:stCondLst>
                                  <p:childTnLst>
                                    <p:set>
                                      <p:cBhvr>
                                        <p:cTn id="24" dur="1" fill="hold">
                                          <p:stCondLst>
                                            <p:cond delay="0"/>
                                          </p:stCondLst>
                                        </p:cTn>
                                        <p:tgtEl>
                                          <p:spTgt spid="93"/>
                                        </p:tgtEl>
                                        <p:attrNameLst>
                                          <p:attrName>style.visibility</p:attrName>
                                        </p:attrNameLst>
                                      </p:cBhvr>
                                      <p:to>
                                        <p:strVal val="visible"/>
                                      </p:to>
                                    </p:set>
                                    <p:anim calcmode="lin" valueType="num">
                                      <p:cBhvr additive="base">
                                        <p:cTn id="25" dur="500"/>
                                        <p:tgtEl>
                                          <p:spTgt spid="93"/>
                                        </p:tgtEl>
                                        <p:attrNameLst>
                                          <p:attrName>ppt_x</p:attrName>
                                        </p:attrNameLst>
                                      </p:cBhvr>
                                      <p:tavLst>
                                        <p:tav tm="0">
                                          <p:val>
                                            <p:strVal val="#ppt_x-#ppt_w*1.125000"/>
                                          </p:val>
                                        </p:tav>
                                        <p:tav tm="100000">
                                          <p:val>
                                            <p:strVal val="#ppt_x"/>
                                          </p:val>
                                        </p:tav>
                                      </p:tavLst>
                                    </p:anim>
                                    <p:animEffect transition="in" filter="wipe(right)">
                                      <p:cBhvr>
                                        <p:cTn id="26" dur="500"/>
                                        <p:tgtEl>
                                          <p:spTgt spid="93"/>
                                        </p:tgtEl>
                                      </p:cBhvr>
                                    </p:animEffect>
                                  </p:childTnLst>
                                </p:cTn>
                              </p:par>
                            </p:childTnLst>
                          </p:cTn>
                        </p:par>
                        <p:par>
                          <p:cTn id="27" fill="hold">
                            <p:stCondLst>
                              <p:cond delay="2500"/>
                            </p:stCondLst>
                            <p:childTnLst>
                              <p:par>
                                <p:cTn id="28" presetID="17" presetClass="entr" presetSubtype="1" fill="hold" grpId="0" nodeType="afterEffect">
                                  <p:stCondLst>
                                    <p:cond delay="0"/>
                                  </p:stCondLst>
                                  <p:iterate type="lt">
                                    <p:tmPct val="40000"/>
                                  </p:iterate>
                                  <p:childTnLst>
                                    <p:set>
                                      <p:cBhvr>
                                        <p:cTn id="29" dur="1" fill="hold">
                                          <p:stCondLst>
                                            <p:cond delay="0"/>
                                          </p:stCondLst>
                                        </p:cTn>
                                        <p:tgtEl>
                                          <p:spTgt spid="87"/>
                                        </p:tgtEl>
                                        <p:attrNameLst>
                                          <p:attrName>style.visibility</p:attrName>
                                        </p:attrNameLst>
                                      </p:cBhvr>
                                      <p:to>
                                        <p:strVal val="visible"/>
                                      </p:to>
                                    </p:set>
                                    <p:anim calcmode="lin" valueType="num">
                                      <p:cBhvr>
                                        <p:cTn id="30" dur="250" fill="hold"/>
                                        <p:tgtEl>
                                          <p:spTgt spid="87"/>
                                        </p:tgtEl>
                                        <p:attrNameLst>
                                          <p:attrName>ppt_x</p:attrName>
                                        </p:attrNameLst>
                                      </p:cBhvr>
                                      <p:tavLst>
                                        <p:tav tm="0">
                                          <p:val>
                                            <p:strVal val="#ppt_x"/>
                                          </p:val>
                                        </p:tav>
                                        <p:tav tm="100000">
                                          <p:val>
                                            <p:strVal val="#ppt_x"/>
                                          </p:val>
                                        </p:tav>
                                      </p:tavLst>
                                    </p:anim>
                                    <p:anim calcmode="lin" valueType="num">
                                      <p:cBhvr>
                                        <p:cTn id="31" dur="250" fill="hold"/>
                                        <p:tgtEl>
                                          <p:spTgt spid="87"/>
                                        </p:tgtEl>
                                        <p:attrNameLst>
                                          <p:attrName>ppt_y</p:attrName>
                                        </p:attrNameLst>
                                      </p:cBhvr>
                                      <p:tavLst>
                                        <p:tav tm="0">
                                          <p:val>
                                            <p:strVal val="#ppt_y-#ppt_h/2"/>
                                          </p:val>
                                        </p:tav>
                                        <p:tav tm="100000">
                                          <p:val>
                                            <p:strVal val="#ppt_y"/>
                                          </p:val>
                                        </p:tav>
                                      </p:tavLst>
                                    </p:anim>
                                    <p:anim calcmode="lin" valueType="num">
                                      <p:cBhvr>
                                        <p:cTn id="32" dur="250" fill="hold"/>
                                        <p:tgtEl>
                                          <p:spTgt spid="87"/>
                                        </p:tgtEl>
                                        <p:attrNameLst>
                                          <p:attrName>ppt_w</p:attrName>
                                        </p:attrNameLst>
                                      </p:cBhvr>
                                      <p:tavLst>
                                        <p:tav tm="0">
                                          <p:val>
                                            <p:strVal val="#ppt_w"/>
                                          </p:val>
                                        </p:tav>
                                        <p:tav tm="100000">
                                          <p:val>
                                            <p:strVal val="#ppt_w"/>
                                          </p:val>
                                        </p:tav>
                                      </p:tavLst>
                                    </p:anim>
                                    <p:anim calcmode="lin" valueType="num">
                                      <p:cBhvr>
                                        <p:cTn id="33" dur="250" fill="hold"/>
                                        <p:tgtEl>
                                          <p:spTgt spid="87"/>
                                        </p:tgtEl>
                                        <p:attrNameLst>
                                          <p:attrName>ppt_h</p:attrName>
                                        </p:attrNameLst>
                                      </p:cBhvr>
                                      <p:tavLst>
                                        <p:tav tm="0">
                                          <p:val>
                                            <p:fltVal val="0"/>
                                          </p:val>
                                        </p:tav>
                                        <p:tav tm="100000">
                                          <p:val>
                                            <p:strVal val="#ppt_h"/>
                                          </p:val>
                                        </p:tav>
                                      </p:tavLst>
                                    </p:anim>
                                  </p:childTnLst>
                                </p:cTn>
                              </p:par>
                            </p:childTnLst>
                          </p:cTn>
                        </p:par>
                        <p:par>
                          <p:cTn id="34" fill="hold">
                            <p:stCondLst>
                              <p:cond delay="2549"/>
                            </p:stCondLst>
                            <p:childTnLst>
                              <p:par>
                                <p:cTn id="35" presetID="22" presetClass="entr" presetSubtype="8"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wipe(left)">
                                      <p:cBhvr>
                                        <p:cTn id="37" dur="500"/>
                                        <p:tgtEl>
                                          <p:spTgt spid="86"/>
                                        </p:tgtEl>
                                      </p:cBhvr>
                                    </p:animEffect>
                                  </p:childTnLst>
                                </p:cTn>
                              </p:par>
                            </p:childTnLst>
                          </p:cTn>
                        </p:par>
                        <p:par>
                          <p:cTn id="38" fill="hold">
                            <p:stCondLst>
                              <p:cond delay="3049"/>
                            </p:stCondLst>
                            <p:childTnLst>
                              <p:par>
                                <p:cTn id="39" presetID="17" presetClass="entr" presetSubtype="1" fill="hold" grpId="0" nodeType="afterEffect">
                                  <p:stCondLst>
                                    <p:cond delay="0"/>
                                  </p:stCondLst>
                                  <p:iterate type="lt">
                                    <p:tmPct val="40000"/>
                                  </p:iterate>
                                  <p:childTnLst>
                                    <p:set>
                                      <p:cBhvr>
                                        <p:cTn id="40" dur="1" fill="hold">
                                          <p:stCondLst>
                                            <p:cond delay="0"/>
                                          </p:stCondLst>
                                        </p:cTn>
                                        <p:tgtEl>
                                          <p:spTgt spid="89"/>
                                        </p:tgtEl>
                                        <p:attrNameLst>
                                          <p:attrName>style.visibility</p:attrName>
                                        </p:attrNameLst>
                                      </p:cBhvr>
                                      <p:to>
                                        <p:strVal val="visible"/>
                                      </p:to>
                                    </p:set>
                                    <p:anim calcmode="lin" valueType="num">
                                      <p:cBhvr>
                                        <p:cTn id="41" dur="250" fill="hold"/>
                                        <p:tgtEl>
                                          <p:spTgt spid="89"/>
                                        </p:tgtEl>
                                        <p:attrNameLst>
                                          <p:attrName>ppt_x</p:attrName>
                                        </p:attrNameLst>
                                      </p:cBhvr>
                                      <p:tavLst>
                                        <p:tav tm="0">
                                          <p:val>
                                            <p:strVal val="#ppt_x"/>
                                          </p:val>
                                        </p:tav>
                                        <p:tav tm="100000">
                                          <p:val>
                                            <p:strVal val="#ppt_x"/>
                                          </p:val>
                                        </p:tav>
                                      </p:tavLst>
                                    </p:anim>
                                    <p:anim calcmode="lin" valueType="num">
                                      <p:cBhvr>
                                        <p:cTn id="42" dur="250" fill="hold"/>
                                        <p:tgtEl>
                                          <p:spTgt spid="89"/>
                                        </p:tgtEl>
                                        <p:attrNameLst>
                                          <p:attrName>ppt_y</p:attrName>
                                        </p:attrNameLst>
                                      </p:cBhvr>
                                      <p:tavLst>
                                        <p:tav tm="0">
                                          <p:val>
                                            <p:strVal val="#ppt_y-#ppt_h/2"/>
                                          </p:val>
                                        </p:tav>
                                        <p:tav tm="100000">
                                          <p:val>
                                            <p:strVal val="#ppt_y"/>
                                          </p:val>
                                        </p:tav>
                                      </p:tavLst>
                                    </p:anim>
                                    <p:anim calcmode="lin" valueType="num">
                                      <p:cBhvr>
                                        <p:cTn id="43" dur="250" fill="hold"/>
                                        <p:tgtEl>
                                          <p:spTgt spid="89"/>
                                        </p:tgtEl>
                                        <p:attrNameLst>
                                          <p:attrName>ppt_w</p:attrName>
                                        </p:attrNameLst>
                                      </p:cBhvr>
                                      <p:tavLst>
                                        <p:tav tm="0">
                                          <p:val>
                                            <p:strVal val="#ppt_w"/>
                                          </p:val>
                                        </p:tav>
                                        <p:tav tm="100000">
                                          <p:val>
                                            <p:strVal val="#ppt_w"/>
                                          </p:val>
                                        </p:tav>
                                      </p:tavLst>
                                    </p:anim>
                                    <p:anim calcmode="lin" valueType="num">
                                      <p:cBhvr>
                                        <p:cTn id="44" dur="250" fill="hold"/>
                                        <p:tgtEl>
                                          <p:spTgt spid="89"/>
                                        </p:tgtEl>
                                        <p:attrNameLst>
                                          <p:attrName>ppt_h</p:attrName>
                                        </p:attrNameLst>
                                      </p:cBhvr>
                                      <p:tavLst>
                                        <p:tav tm="0">
                                          <p:val>
                                            <p:fltVal val="0"/>
                                          </p:val>
                                        </p:tav>
                                        <p:tav tm="100000">
                                          <p:val>
                                            <p:strVal val="#ppt_h"/>
                                          </p:val>
                                        </p:tav>
                                      </p:tavLst>
                                    </p:anim>
                                  </p:childTnLst>
                                </p:cTn>
                              </p:par>
                            </p:childTnLst>
                          </p:cTn>
                        </p:par>
                        <p:par>
                          <p:cTn id="45" fill="hold">
                            <p:stCondLst>
                              <p:cond delay="4099"/>
                            </p:stCondLst>
                            <p:childTnLst>
                              <p:par>
                                <p:cTn id="46" presetID="22" presetClass="entr" presetSubtype="8" fill="hold" grpId="0" nodeType="afterEffect">
                                  <p:stCondLst>
                                    <p:cond delay="0"/>
                                  </p:stCondLst>
                                  <p:childTnLst>
                                    <p:set>
                                      <p:cBhvr>
                                        <p:cTn id="47" dur="1" fill="hold">
                                          <p:stCondLst>
                                            <p:cond delay="0"/>
                                          </p:stCondLst>
                                        </p:cTn>
                                        <p:tgtEl>
                                          <p:spTgt spid="88"/>
                                        </p:tgtEl>
                                        <p:attrNameLst>
                                          <p:attrName>style.visibility</p:attrName>
                                        </p:attrNameLst>
                                      </p:cBhvr>
                                      <p:to>
                                        <p:strVal val="visible"/>
                                      </p:to>
                                    </p:set>
                                    <p:animEffect transition="in" filter="wipe(left)">
                                      <p:cBhvr>
                                        <p:cTn id="48" dur="500"/>
                                        <p:tgtEl>
                                          <p:spTgt spid="88"/>
                                        </p:tgtEl>
                                      </p:cBhvr>
                                    </p:animEffect>
                                  </p:childTnLst>
                                </p:cTn>
                              </p:par>
                            </p:childTnLst>
                          </p:cTn>
                        </p:par>
                        <p:par>
                          <p:cTn id="49" fill="hold">
                            <p:stCondLst>
                              <p:cond delay="4599"/>
                            </p:stCondLst>
                            <p:childTnLst>
                              <p:par>
                                <p:cTn id="50" presetID="17" presetClass="entr" presetSubtype="1" fill="hold" grpId="0" nodeType="afterEffect">
                                  <p:stCondLst>
                                    <p:cond delay="0"/>
                                  </p:stCondLst>
                                  <p:iterate type="lt">
                                    <p:tmPct val="40000"/>
                                  </p:iterate>
                                  <p:childTnLst>
                                    <p:set>
                                      <p:cBhvr>
                                        <p:cTn id="51" dur="1" fill="hold">
                                          <p:stCondLst>
                                            <p:cond delay="0"/>
                                          </p:stCondLst>
                                        </p:cTn>
                                        <p:tgtEl>
                                          <p:spTgt spid="91"/>
                                        </p:tgtEl>
                                        <p:attrNameLst>
                                          <p:attrName>style.visibility</p:attrName>
                                        </p:attrNameLst>
                                      </p:cBhvr>
                                      <p:to>
                                        <p:strVal val="visible"/>
                                      </p:to>
                                    </p:set>
                                    <p:anim calcmode="lin" valueType="num">
                                      <p:cBhvr>
                                        <p:cTn id="52" dur="250" fill="hold"/>
                                        <p:tgtEl>
                                          <p:spTgt spid="91"/>
                                        </p:tgtEl>
                                        <p:attrNameLst>
                                          <p:attrName>ppt_x</p:attrName>
                                        </p:attrNameLst>
                                      </p:cBhvr>
                                      <p:tavLst>
                                        <p:tav tm="0">
                                          <p:val>
                                            <p:strVal val="#ppt_x"/>
                                          </p:val>
                                        </p:tav>
                                        <p:tav tm="100000">
                                          <p:val>
                                            <p:strVal val="#ppt_x"/>
                                          </p:val>
                                        </p:tav>
                                      </p:tavLst>
                                    </p:anim>
                                    <p:anim calcmode="lin" valueType="num">
                                      <p:cBhvr>
                                        <p:cTn id="53" dur="250" fill="hold"/>
                                        <p:tgtEl>
                                          <p:spTgt spid="91"/>
                                        </p:tgtEl>
                                        <p:attrNameLst>
                                          <p:attrName>ppt_y</p:attrName>
                                        </p:attrNameLst>
                                      </p:cBhvr>
                                      <p:tavLst>
                                        <p:tav tm="0">
                                          <p:val>
                                            <p:strVal val="#ppt_y-#ppt_h/2"/>
                                          </p:val>
                                        </p:tav>
                                        <p:tav tm="100000">
                                          <p:val>
                                            <p:strVal val="#ppt_y"/>
                                          </p:val>
                                        </p:tav>
                                      </p:tavLst>
                                    </p:anim>
                                    <p:anim calcmode="lin" valueType="num">
                                      <p:cBhvr>
                                        <p:cTn id="54" dur="250" fill="hold"/>
                                        <p:tgtEl>
                                          <p:spTgt spid="91"/>
                                        </p:tgtEl>
                                        <p:attrNameLst>
                                          <p:attrName>ppt_w</p:attrName>
                                        </p:attrNameLst>
                                      </p:cBhvr>
                                      <p:tavLst>
                                        <p:tav tm="0">
                                          <p:val>
                                            <p:strVal val="#ppt_w"/>
                                          </p:val>
                                        </p:tav>
                                        <p:tav tm="100000">
                                          <p:val>
                                            <p:strVal val="#ppt_w"/>
                                          </p:val>
                                        </p:tav>
                                      </p:tavLst>
                                    </p:anim>
                                    <p:anim calcmode="lin" valueType="num">
                                      <p:cBhvr>
                                        <p:cTn id="55" dur="250" fill="hold"/>
                                        <p:tgtEl>
                                          <p:spTgt spid="91"/>
                                        </p:tgtEl>
                                        <p:attrNameLst>
                                          <p:attrName>ppt_h</p:attrName>
                                        </p:attrNameLst>
                                      </p:cBhvr>
                                      <p:tavLst>
                                        <p:tav tm="0">
                                          <p:val>
                                            <p:fltVal val="0"/>
                                          </p:val>
                                        </p:tav>
                                        <p:tav tm="100000">
                                          <p:val>
                                            <p:strVal val="#ppt_h"/>
                                          </p:val>
                                        </p:tav>
                                      </p:tavLst>
                                    </p:anim>
                                  </p:childTnLst>
                                </p:cTn>
                              </p:par>
                            </p:childTnLst>
                          </p:cTn>
                        </p:par>
                        <p:par>
                          <p:cTn id="56" fill="hold">
                            <p:stCondLst>
                              <p:cond delay="5649"/>
                            </p:stCondLst>
                            <p:childTnLst>
                              <p:par>
                                <p:cTn id="57" presetID="22" presetClass="entr" presetSubtype="8"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wipe(left)">
                                      <p:cBhvr>
                                        <p:cTn id="59"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86" grpId="0"/>
      <p:bldP spid="87" grpId="0"/>
      <p:bldP spid="88" grpId="0"/>
      <p:bldP spid="89" grpId="0"/>
      <p:bldP spid="90" grpId="0"/>
      <p:bldP spid="91" grpId="0"/>
      <p:bldP spid="92" grpId="0" animBg="1"/>
      <p:bldP spid="93" grpId="0" animBg="1"/>
      <p:bldP spid="9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6"/>
          <p:cNvSpPr/>
          <p:nvPr/>
        </p:nvSpPr>
        <p:spPr>
          <a:xfrm rot="5400000">
            <a:off x="6826767" y="1890020"/>
            <a:ext cx="669608" cy="290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7" name="组合 6"/>
          <p:cNvGrpSpPr/>
          <p:nvPr/>
        </p:nvGrpSpPr>
        <p:grpSpPr>
          <a:xfrm>
            <a:off x="10478135" y="4921885"/>
            <a:ext cx="1432428" cy="416997"/>
            <a:chOff x="16434" y="8549"/>
            <a:chExt cx="2256" cy="657"/>
          </a:xfrm>
        </p:grpSpPr>
        <p:sp>
          <p:nvSpPr>
            <p:cNvPr id="4" name="Rectangle 5"/>
            <p:cNvSpPr/>
            <p:nvPr/>
          </p:nvSpPr>
          <p:spPr>
            <a:xfrm>
              <a:off x="16648" y="8549"/>
              <a:ext cx="2042" cy="6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 name="TextBox 6"/>
            <p:cNvSpPr txBox="1"/>
            <p:nvPr/>
          </p:nvSpPr>
          <p:spPr>
            <a:xfrm>
              <a:off x="16434" y="8550"/>
              <a:ext cx="2042" cy="530"/>
            </a:xfrm>
            <a:prstGeom prst="rect">
              <a:avLst/>
            </a:prstGeom>
            <a:noFill/>
          </p:spPr>
          <p:txBody>
            <a:bodyPr wrap="square" rtlCol="0">
              <a:spAutoFit/>
            </a:bodyPr>
            <a:lstStyle/>
            <a:p>
              <a:pPr algn="ctr">
                <a:lnSpc>
                  <a:spcPct val="150000"/>
                </a:lnSpc>
              </a:pPr>
              <a:r>
                <a:rPr lang="en-US" sz="1200" b="1" dirty="0">
                  <a:solidFill>
                    <a:schemeClr val="bg2"/>
                  </a:solidFill>
                  <a:cs typeface="+mn-ea"/>
                  <a:sym typeface="+mn-lt"/>
                </a:rPr>
                <a:t>Go Now</a:t>
              </a:r>
              <a:endParaRPr lang="id-ID" sz="1200" b="1" dirty="0">
                <a:solidFill>
                  <a:schemeClr val="bg2"/>
                </a:solidFill>
                <a:cs typeface="+mn-ea"/>
                <a:sym typeface="+mn-lt"/>
              </a:endParaRPr>
            </a:p>
          </p:txBody>
        </p:sp>
      </p:grpSp>
      <p:sp>
        <p:nvSpPr>
          <p:cNvPr id="8" name="TextBox 7"/>
          <p:cNvSpPr txBox="1"/>
          <p:nvPr/>
        </p:nvSpPr>
        <p:spPr>
          <a:xfrm>
            <a:off x="7578916" y="2134944"/>
            <a:ext cx="3467616" cy="584775"/>
          </a:xfrm>
          <a:prstGeom prst="rect">
            <a:avLst/>
          </a:prstGeom>
          <a:noFill/>
        </p:spPr>
        <p:txBody>
          <a:bodyPr wrap="none" rtlCol="0">
            <a:spAutoFit/>
          </a:bodyPr>
          <a:lstStyle/>
          <a:p>
            <a:r>
              <a:rPr lang="zh-CN" altLang="en-US" sz="3200" dirty="0">
                <a:solidFill>
                  <a:schemeClr val="tx1">
                    <a:lumMod val="75000"/>
                    <a:lumOff val="25000"/>
                  </a:schemeClr>
                </a:solidFill>
                <a:cs typeface="+mn-ea"/>
                <a:sym typeface="+mn-lt"/>
              </a:rPr>
              <a:t>添加页面标题内容</a:t>
            </a:r>
            <a:endParaRPr lang="zh-CN" altLang="en-US" sz="3200" dirty="0">
              <a:solidFill>
                <a:schemeClr val="tx1">
                  <a:lumMod val="75000"/>
                  <a:lumOff val="25000"/>
                </a:schemeClr>
              </a:solidFill>
              <a:cs typeface="+mn-ea"/>
              <a:sym typeface="+mn-lt"/>
            </a:endParaRPr>
          </a:p>
        </p:txBody>
      </p:sp>
      <p:sp>
        <p:nvSpPr>
          <p:cNvPr id="9" name="Google Shape;86;p19"/>
          <p:cNvSpPr txBox="1"/>
          <p:nvPr/>
        </p:nvSpPr>
        <p:spPr>
          <a:xfrm>
            <a:off x="7578916" y="1700674"/>
            <a:ext cx="3183654"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solidFill>
                  <a:schemeClr val="tx1">
                    <a:lumMod val="75000"/>
                    <a:lumOff val="25000"/>
                  </a:schemeClr>
                </a:solidFill>
                <a:cs typeface="+mn-ea"/>
                <a:sym typeface="+mn-lt"/>
              </a:rPr>
              <a:t>YOUR TITLE HERE</a:t>
            </a:r>
            <a:endParaRPr sz="2400" b="0" i="0" u="none" strike="noStrike" cap="none">
              <a:solidFill>
                <a:schemeClr val="tx1">
                  <a:lumMod val="75000"/>
                  <a:lumOff val="25000"/>
                </a:schemeClr>
              </a:solidFill>
              <a:cs typeface="+mn-ea"/>
              <a:sym typeface="+mn-lt"/>
            </a:endParaRPr>
          </a:p>
        </p:txBody>
      </p:sp>
      <p:sp>
        <p:nvSpPr>
          <p:cNvPr id="42" name="íṧlíḍè"/>
          <p:cNvSpPr/>
          <p:nvPr/>
        </p:nvSpPr>
        <p:spPr bwMode="auto">
          <a:xfrm>
            <a:off x="0" y="525681"/>
            <a:ext cx="2092035" cy="481651"/>
          </a:xfrm>
          <a:prstGeom prst="homePlate">
            <a:avLst>
              <a:gd name="adj" fmla="val 0"/>
            </a:avLst>
          </a:prstGeom>
          <a:solidFill>
            <a:schemeClr val="accent1"/>
          </a:solidFill>
          <a:ln w="19050">
            <a:noFill/>
            <a:round/>
          </a:ln>
        </p:spPr>
        <p:txBody>
          <a:bodyPr anchor="ctr"/>
          <a:lstStyle/>
          <a:p>
            <a:pPr algn="ctr"/>
            <a:endParaRPr>
              <a:cs typeface="+mn-ea"/>
              <a:sym typeface="+mn-lt"/>
            </a:endParaRPr>
          </a:p>
        </p:txBody>
      </p:sp>
      <p:sp>
        <p:nvSpPr>
          <p:cNvPr id="43" name="ïş1ídè"/>
          <p:cNvSpPr txBox="1"/>
          <p:nvPr/>
        </p:nvSpPr>
        <p:spPr>
          <a:xfrm>
            <a:off x="110431" y="618080"/>
            <a:ext cx="1981604" cy="389252"/>
          </a:xfrm>
          <a:prstGeom prst="rect">
            <a:avLst/>
          </a:prstGeom>
          <a:noFill/>
        </p:spPr>
        <p:txBody>
          <a:bodyPr wrap="square">
            <a:normAutofit/>
          </a:bodyPr>
          <a:lstStyle/>
          <a:p>
            <a:pPr algn="dist"/>
            <a:r>
              <a:rPr lang="zh-CN" altLang="en-US" dirty="0">
                <a:solidFill>
                  <a:schemeClr val="bg1"/>
                </a:solidFill>
                <a:cs typeface="+mn-ea"/>
                <a:sym typeface="+mn-lt"/>
              </a:rPr>
              <a:t>输入标题内容</a:t>
            </a:r>
            <a:endParaRPr lang="zh-CN" altLang="en-US" dirty="0">
              <a:solidFill>
                <a:schemeClr val="bg1"/>
              </a:solidFill>
              <a:cs typeface="+mn-ea"/>
              <a:sym typeface="+mn-lt"/>
            </a:endParaRPr>
          </a:p>
        </p:txBody>
      </p:sp>
      <p:grpSp>
        <p:nvGrpSpPr>
          <p:cNvPr id="44" name="组合 43"/>
          <p:cNvGrpSpPr/>
          <p:nvPr/>
        </p:nvGrpSpPr>
        <p:grpSpPr>
          <a:xfrm>
            <a:off x="925225" y="484441"/>
            <a:ext cx="11512319" cy="7057559"/>
            <a:chOff x="925225" y="484441"/>
            <a:chExt cx="11512319" cy="7057559"/>
          </a:xfrm>
        </p:grpSpPr>
        <p:sp>
          <p:nvSpPr>
            <p:cNvPr id="45" name="矩形 44"/>
            <p:cNvSpPr/>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46"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7"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8"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9" name="矩形: 圆角 4"/>
            <p:cNvSpPr/>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0"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pic>
        <p:nvPicPr>
          <p:cNvPr id="3" name="图片 2"/>
          <p:cNvPicPr>
            <a:picLocks noChangeAspect="1"/>
          </p:cNvPicPr>
          <p:nvPr>
            <p:custDataLst>
              <p:tags r:id="rId1"/>
            </p:custDataLst>
          </p:nvPr>
        </p:nvPicPr>
        <p:blipFill>
          <a:blip r:embed="rId2"/>
          <a:stretch>
            <a:fillRect/>
          </a:stretch>
        </p:blipFill>
        <p:spPr>
          <a:xfrm>
            <a:off x="659130" y="1235710"/>
            <a:ext cx="10647680" cy="2382520"/>
          </a:xfrm>
          <a:prstGeom prst="rect">
            <a:avLst/>
          </a:prstGeom>
        </p:spPr>
      </p:pic>
      <p:pic>
        <p:nvPicPr>
          <p:cNvPr id="11" name="图片 10"/>
          <p:cNvPicPr>
            <a:picLocks noChangeAspect="1"/>
          </p:cNvPicPr>
          <p:nvPr>
            <p:custDataLst>
              <p:tags r:id="rId3"/>
            </p:custDataLst>
          </p:nvPr>
        </p:nvPicPr>
        <p:blipFill>
          <a:blip r:embed="rId4"/>
          <a:stretch>
            <a:fillRect/>
          </a:stretch>
        </p:blipFill>
        <p:spPr>
          <a:xfrm>
            <a:off x="659130" y="3809365"/>
            <a:ext cx="10428605" cy="24784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5433288">
            <a:off x="6801911" y="2070117"/>
            <a:ext cx="2611131" cy="2717764"/>
            <a:chOff x="4297364" y="903288"/>
            <a:chExt cx="2946834" cy="3067178"/>
          </a:xfrm>
          <a:solidFill>
            <a:schemeClr val="accent1">
              <a:alpha val="13000"/>
            </a:schemeClr>
          </a:solidFill>
        </p:grpSpPr>
        <p:sp>
          <p:nvSpPr>
            <p:cNvPr id="3"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5"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6"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14" name="组合 13"/>
          <p:cNvGrpSpPr/>
          <p:nvPr/>
        </p:nvGrpSpPr>
        <p:grpSpPr>
          <a:xfrm>
            <a:off x="-822837" y="-1740227"/>
            <a:ext cx="13690458" cy="9752745"/>
            <a:chOff x="-822837" y="-1740227"/>
            <a:chExt cx="13690458" cy="9752745"/>
          </a:xfrm>
        </p:grpSpPr>
        <p:sp>
          <p:nvSpPr>
            <p:cNvPr id="15" name="任意多边形: 形状 26"/>
            <p:cNvSpPr>
              <a:spLocks noChangeAspect="1"/>
            </p:cNvSpPr>
            <p:nvPr/>
          </p:nvSpPr>
          <p:spPr>
            <a:xfrm rot="12104625">
              <a:off x="-822837" y="-1740227"/>
              <a:ext cx="2772000" cy="2772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6" name="任意多边形: 形状 1"/>
            <p:cNvSpPr/>
            <p:nvPr/>
          </p:nvSpPr>
          <p:spPr>
            <a:xfrm rot="2045644">
              <a:off x="10347621" y="5492518"/>
              <a:ext cx="2520000" cy="25200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8" name="文本框 17"/>
            <p:cNvSpPr txBox="1"/>
            <p:nvPr/>
          </p:nvSpPr>
          <p:spPr>
            <a:xfrm rot="10800000">
              <a:off x="10302137" y="-1573827"/>
              <a:ext cx="1604211" cy="37702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3900" b="1" i="0" u="none" strike="noStrike" kern="1200" cap="none" spc="0" normalizeH="0" baseline="0" noProof="0" dirty="0">
                  <a:ln>
                    <a:noFill/>
                  </a:ln>
                  <a:solidFill>
                    <a:schemeClr val="accent1"/>
                  </a:solidFill>
                  <a:effectLst/>
                  <a:uLnTx/>
                  <a:uFillTx/>
                  <a:cs typeface="+mn-ea"/>
                  <a:sym typeface="+mn-lt"/>
                </a:rPr>
                <a:t>“</a:t>
              </a:r>
              <a:endParaRPr kumimoji="0" lang="en-US" altLang="zh-CN" sz="23900" b="1" i="0" u="none" strike="noStrike" kern="1200" cap="none" spc="0" normalizeH="0" baseline="0" noProof="0" dirty="0">
                <a:ln>
                  <a:noFill/>
                </a:ln>
                <a:solidFill>
                  <a:schemeClr val="accent1"/>
                </a:solidFill>
                <a:effectLst/>
                <a:uLnTx/>
                <a:uFillTx/>
                <a:cs typeface="+mn-ea"/>
                <a:sym typeface="+mn-lt"/>
              </a:endParaRPr>
            </a:p>
          </p:txBody>
        </p:sp>
      </p:grpSp>
      <p:sp>
        <p:nvSpPr>
          <p:cNvPr id="21" name="椭圆 20"/>
          <p:cNvSpPr/>
          <p:nvPr/>
        </p:nvSpPr>
        <p:spPr>
          <a:xfrm rot="20722132">
            <a:off x="504305" y="5571497"/>
            <a:ext cx="824923" cy="8249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2" name="椭圆 21"/>
          <p:cNvSpPr/>
          <p:nvPr/>
        </p:nvSpPr>
        <p:spPr>
          <a:xfrm rot="20722132">
            <a:off x="1044208" y="6021229"/>
            <a:ext cx="338559" cy="338559"/>
          </a:xfrm>
          <a:prstGeom prst="ellipse">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3" name="文本框 22"/>
          <p:cNvSpPr txBox="1"/>
          <p:nvPr/>
        </p:nvSpPr>
        <p:spPr>
          <a:xfrm>
            <a:off x="7448663" y="2513546"/>
            <a:ext cx="1704313" cy="1569660"/>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600" b="1" i="0" u="none" strike="noStrike" kern="1200" cap="none" spc="0" normalizeH="0" baseline="0" noProof="0" dirty="0">
                <a:ln>
                  <a:noFill/>
                </a:ln>
                <a:solidFill>
                  <a:schemeClr val="accent1"/>
                </a:solidFill>
                <a:effectLst/>
                <a:uLnTx/>
                <a:uFillTx/>
                <a:cs typeface="+mn-ea"/>
                <a:sym typeface="+mn-lt"/>
              </a:rPr>
              <a:t>01</a:t>
            </a:r>
            <a:endParaRPr kumimoji="0" lang="zh-CN" altLang="en-US" sz="9600" b="1" i="0" u="none" strike="noStrike" kern="1200" cap="none" spc="0" normalizeH="0" baseline="0" noProof="0" dirty="0">
              <a:ln>
                <a:noFill/>
              </a:ln>
              <a:solidFill>
                <a:schemeClr val="accent1"/>
              </a:solidFill>
              <a:effectLst/>
              <a:uLnTx/>
              <a:uFillTx/>
              <a:cs typeface="+mn-ea"/>
              <a:sym typeface="+mn-lt"/>
            </a:endParaRPr>
          </a:p>
        </p:txBody>
      </p:sp>
      <p:sp>
        <p:nvSpPr>
          <p:cNvPr id="24" name="矩形 8"/>
          <p:cNvSpPr/>
          <p:nvPr/>
        </p:nvSpPr>
        <p:spPr>
          <a:xfrm>
            <a:off x="1649095" y="2516505"/>
            <a:ext cx="4150995" cy="583565"/>
          </a:xfrm>
          <a:prstGeom prst="rect">
            <a:avLst/>
          </a:prstGeom>
        </p:spPr>
        <p:txBody>
          <a:bodyPr wrap="square">
            <a:spAutoFit/>
          </a:bodyPr>
          <a:lstStyle/>
          <a:p>
            <a:pPr algn="dist"/>
            <a:r>
              <a:rPr kumimoji="1" lang="zh-CN" altLang="en-US" sz="3200" b="1" spc="600" dirty="0">
                <a:solidFill>
                  <a:schemeClr val="tx1">
                    <a:lumMod val="65000"/>
                    <a:lumOff val="35000"/>
                  </a:schemeClr>
                </a:solidFill>
                <a:cs typeface="+mn-ea"/>
                <a:sym typeface="+mn-lt"/>
              </a:rPr>
              <a:t>采购、供应商结算</a:t>
            </a:r>
            <a:endParaRPr kumimoji="1" lang="zh-CN" altLang="en-US" sz="3200" b="1" spc="600" dirty="0">
              <a:solidFill>
                <a:schemeClr val="tx1">
                  <a:lumMod val="65000"/>
                  <a:lumOff val="35000"/>
                </a:schemeClr>
              </a:solidFill>
              <a:cs typeface="+mn-ea"/>
              <a:sym typeface="+mn-lt"/>
            </a:endParaRPr>
          </a:p>
        </p:txBody>
      </p:sp>
      <p:sp>
        <p:nvSpPr>
          <p:cNvPr id="26" name="TextBox 24"/>
          <p:cNvSpPr txBox="1"/>
          <p:nvPr/>
        </p:nvSpPr>
        <p:spPr>
          <a:xfrm>
            <a:off x="1743055" y="3259816"/>
            <a:ext cx="3962401" cy="643890"/>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ct val="150000"/>
              </a:lnSpc>
              <a:spcBef>
                <a:spcPts val="0"/>
              </a:spcBef>
              <a:spcAft>
                <a:spcPts val="0"/>
              </a:spcAft>
              <a:buClrTx/>
              <a:buSzTx/>
              <a:buFontTx/>
              <a:buNone/>
              <a:defRPr/>
            </a:pPr>
            <a:r>
              <a:rPr lang="zh-CN" altLang="en-US" sz="1200" dirty="0">
                <a:solidFill>
                  <a:schemeClr val="bg1">
                    <a:lumMod val="50000"/>
                  </a:schemeClr>
                </a:solidFill>
                <a:cs typeface="+mn-ea"/>
                <a:sym typeface="+mn-lt"/>
              </a:rPr>
              <a:t>爱宝云收银有一整套独立完善的货流管理、供应商管理以及详尽的供应商对账结算等报表。</a:t>
            </a:r>
            <a:endParaRPr lang="en-US" altLang="zh-CN" sz="1200" dirty="0">
              <a:solidFill>
                <a:schemeClr val="bg1">
                  <a:lumMod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30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anim calcmode="lin" valueType="num">
                                      <p:cBhvr>
                                        <p:cTn id="12" dur="500" fill="hold"/>
                                        <p:tgtEl>
                                          <p:spTgt spid="23"/>
                                        </p:tgtEl>
                                        <p:attrNameLst>
                                          <p:attrName>ppt_x</p:attrName>
                                        </p:attrNameLst>
                                      </p:cBhvr>
                                      <p:tavLst>
                                        <p:tav tm="0">
                                          <p:val>
                                            <p:strVal val="#ppt_x"/>
                                          </p:val>
                                        </p:tav>
                                        <p:tav tm="100000">
                                          <p:val>
                                            <p:strVal val="#ppt_x"/>
                                          </p:val>
                                        </p:tav>
                                      </p:tavLst>
                                    </p:anim>
                                    <p:anim calcmode="lin" valueType="num">
                                      <p:cBhvr>
                                        <p:cTn id="13"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6"/>
          <p:cNvSpPr/>
          <p:nvPr/>
        </p:nvSpPr>
        <p:spPr>
          <a:xfrm rot="5400000">
            <a:off x="6826767" y="1890020"/>
            <a:ext cx="669608" cy="290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7" name="组合 6"/>
          <p:cNvGrpSpPr/>
          <p:nvPr/>
        </p:nvGrpSpPr>
        <p:grpSpPr>
          <a:xfrm>
            <a:off x="10478135" y="4921885"/>
            <a:ext cx="1432428" cy="416997"/>
            <a:chOff x="16434" y="8549"/>
            <a:chExt cx="2256" cy="657"/>
          </a:xfrm>
        </p:grpSpPr>
        <p:sp>
          <p:nvSpPr>
            <p:cNvPr id="4" name="Rectangle 5"/>
            <p:cNvSpPr/>
            <p:nvPr/>
          </p:nvSpPr>
          <p:spPr>
            <a:xfrm>
              <a:off x="16648" y="8549"/>
              <a:ext cx="2042" cy="65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 name="TextBox 6"/>
            <p:cNvSpPr txBox="1"/>
            <p:nvPr/>
          </p:nvSpPr>
          <p:spPr>
            <a:xfrm>
              <a:off x="16434" y="8550"/>
              <a:ext cx="2042" cy="530"/>
            </a:xfrm>
            <a:prstGeom prst="rect">
              <a:avLst/>
            </a:prstGeom>
            <a:noFill/>
          </p:spPr>
          <p:txBody>
            <a:bodyPr wrap="square" rtlCol="0">
              <a:spAutoFit/>
            </a:bodyPr>
            <a:lstStyle/>
            <a:p>
              <a:pPr algn="ctr">
                <a:lnSpc>
                  <a:spcPct val="150000"/>
                </a:lnSpc>
              </a:pPr>
              <a:r>
                <a:rPr lang="en-US" sz="1200" b="1" dirty="0">
                  <a:solidFill>
                    <a:schemeClr val="bg2"/>
                  </a:solidFill>
                  <a:cs typeface="+mn-ea"/>
                  <a:sym typeface="+mn-lt"/>
                </a:rPr>
                <a:t>Go Now</a:t>
              </a:r>
              <a:endParaRPr lang="id-ID" sz="1200" b="1" dirty="0">
                <a:solidFill>
                  <a:schemeClr val="bg2"/>
                </a:solidFill>
                <a:cs typeface="+mn-ea"/>
                <a:sym typeface="+mn-lt"/>
              </a:endParaRPr>
            </a:p>
          </p:txBody>
        </p:sp>
      </p:grpSp>
      <p:sp>
        <p:nvSpPr>
          <p:cNvPr id="8" name="TextBox 7"/>
          <p:cNvSpPr txBox="1"/>
          <p:nvPr/>
        </p:nvSpPr>
        <p:spPr>
          <a:xfrm>
            <a:off x="7578916" y="2134944"/>
            <a:ext cx="3467616" cy="584775"/>
          </a:xfrm>
          <a:prstGeom prst="rect">
            <a:avLst/>
          </a:prstGeom>
          <a:noFill/>
        </p:spPr>
        <p:txBody>
          <a:bodyPr wrap="none" rtlCol="0">
            <a:spAutoFit/>
          </a:bodyPr>
          <a:lstStyle/>
          <a:p>
            <a:r>
              <a:rPr lang="zh-CN" altLang="en-US" sz="3200" dirty="0">
                <a:solidFill>
                  <a:schemeClr val="tx1">
                    <a:lumMod val="75000"/>
                    <a:lumOff val="25000"/>
                  </a:schemeClr>
                </a:solidFill>
                <a:cs typeface="+mn-ea"/>
                <a:sym typeface="+mn-lt"/>
              </a:rPr>
              <a:t>添加页面标题内容</a:t>
            </a:r>
            <a:endParaRPr lang="zh-CN" altLang="en-US" sz="3200" dirty="0">
              <a:solidFill>
                <a:schemeClr val="tx1">
                  <a:lumMod val="75000"/>
                  <a:lumOff val="25000"/>
                </a:schemeClr>
              </a:solidFill>
              <a:cs typeface="+mn-ea"/>
              <a:sym typeface="+mn-lt"/>
            </a:endParaRPr>
          </a:p>
        </p:txBody>
      </p:sp>
      <p:sp>
        <p:nvSpPr>
          <p:cNvPr id="9" name="Google Shape;86;p19"/>
          <p:cNvSpPr txBox="1"/>
          <p:nvPr/>
        </p:nvSpPr>
        <p:spPr>
          <a:xfrm>
            <a:off x="7578916" y="1700674"/>
            <a:ext cx="3183654"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solidFill>
                  <a:schemeClr val="tx1">
                    <a:lumMod val="75000"/>
                    <a:lumOff val="25000"/>
                  </a:schemeClr>
                </a:solidFill>
                <a:cs typeface="+mn-ea"/>
                <a:sym typeface="+mn-lt"/>
              </a:rPr>
              <a:t>YOUR TITLE HERE</a:t>
            </a:r>
            <a:endParaRPr sz="2400" b="0" i="0" u="none" strike="noStrike" cap="none">
              <a:solidFill>
                <a:schemeClr val="tx1">
                  <a:lumMod val="75000"/>
                  <a:lumOff val="25000"/>
                </a:schemeClr>
              </a:solidFill>
              <a:cs typeface="+mn-ea"/>
              <a:sym typeface="+mn-lt"/>
            </a:endParaRPr>
          </a:p>
        </p:txBody>
      </p:sp>
      <p:sp>
        <p:nvSpPr>
          <p:cNvPr id="42" name="íṧlíḍè"/>
          <p:cNvSpPr/>
          <p:nvPr/>
        </p:nvSpPr>
        <p:spPr bwMode="auto">
          <a:xfrm>
            <a:off x="0" y="525681"/>
            <a:ext cx="2092035" cy="481651"/>
          </a:xfrm>
          <a:prstGeom prst="homePlate">
            <a:avLst>
              <a:gd name="adj" fmla="val 0"/>
            </a:avLst>
          </a:prstGeom>
          <a:solidFill>
            <a:schemeClr val="accent1"/>
          </a:solidFill>
          <a:ln w="19050">
            <a:noFill/>
            <a:round/>
          </a:ln>
        </p:spPr>
        <p:txBody>
          <a:bodyPr anchor="ctr"/>
          <a:lstStyle/>
          <a:p>
            <a:pPr algn="ctr"/>
            <a:endParaRPr>
              <a:cs typeface="+mn-ea"/>
              <a:sym typeface="+mn-lt"/>
            </a:endParaRPr>
          </a:p>
        </p:txBody>
      </p:sp>
      <p:sp>
        <p:nvSpPr>
          <p:cNvPr id="43" name="ïş1ídè"/>
          <p:cNvSpPr txBox="1"/>
          <p:nvPr/>
        </p:nvSpPr>
        <p:spPr>
          <a:xfrm>
            <a:off x="110431" y="618080"/>
            <a:ext cx="1981604" cy="389252"/>
          </a:xfrm>
          <a:prstGeom prst="rect">
            <a:avLst/>
          </a:prstGeom>
          <a:noFill/>
        </p:spPr>
        <p:txBody>
          <a:bodyPr wrap="square">
            <a:normAutofit/>
          </a:bodyPr>
          <a:lstStyle/>
          <a:p>
            <a:pPr algn="dist"/>
            <a:r>
              <a:rPr lang="zh-CN" altLang="en-US" dirty="0">
                <a:solidFill>
                  <a:schemeClr val="bg1"/>
                </a:solidFill>
                <a:cs typeface="+mn-ea"/>
                <a:sym typeface="+mn-lt"/>
              </a:rPr>
              <a:t>输入标题内容</a:t>
            </a:r>
            <a:endParaRPr lang="zh-CN" altLang="en-US" dirty="0">
              <a:solidFill>
                <a:schemeClr val="bg1"/>
              </a:solidFill>
              <a:cs typeface="+mn-ea"/>
              <a:sym typeface="+mn-lt"/>
            </a:endParaRPr>
          </a:p>
        </p:txBody>
      </p:sp>
      <p:grpSp>
        <p:nvGrpSpPr>
          <p:cNvPr id="44" name="组合 43"/>
          <p:cNvGrpSpPr/>
          <p:nvPr/>
        </p:nvGrpSpPr>
        <p:grpSpPr>
          <a:xfrm>
            <a:off x="925225" y="484441"/>
            <a:ext cx="11512319" cy="7057559"/>
            <a:chOff x="925225" y="484441"/>
            <a:chExt cx="11512319" cy="7057559"/>
          </a:xfrm>
        </p:grpSpPr>
        <p:sp>
          <p:nvSpPr>
            <p:cNvPr id="45" name="矩形 44"/>
            <p:cNvSpPr/>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46"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7"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8"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9" name="矩形: 圆角 4"/>
            <p:cNvSpPr/>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0"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pic>
        <p:nvPicPr>
          <p:cNvPr id="6" name="图片 5"/>
          <p:cNvPicPr>
            <a:picLocks noChangeAspect="1"/>
          </p:cNvPicPr>
          <p:nvPr>
            <p:custDataLst>
              <p:tags r:id="rId1"/>
            </p:custDataLst>
          </p:nvPr>
        </p:nvPicPr>
        <p:blipFill>
          <a:blip r:embed="rId2"/>
          <a:stretch>
            <a:fillRect/>
          </a:stretch>
        </p:blipFill>
        <p:spPr>
          <a:xfrm>
            <a:off x="110490" y="1139190"/>
            <a:ext cx="10368915" cy="2523490"/>
          </a:xfrm>
          <a:prstGeom prst="rect">
            <a:avLst/>
          </a:prstGeom>
        </p:spPr>
      </p:pic>
      <p:pic>
        <p:nvPicPr>
          <p:cNvPr id="10" name="图片 9"/>
          <p:cNvPicPr>
            <a:picLocks noChangeAspect="1"/>
          </p:cNvPicPr>
          <p:nvPr>
            <p:custDataLst>
              <p:tags r:id="rId3"/>
            </p:custDataLst>
          </p:nvPr>
        </p:nvPicPr>
        <p:blipFill>
          <a:blip r:embed="rId4"/>
          <a:stretch>
            <a:fillRect/>
          </a:stretch>
        </p:blipFill>
        <p:spPr>
          <a:xfrm>
            <a:off x="110490" y="3830320"/>
            <a:ext cx="9384030" cy="2341245"/>
          </a:xfrm>
          <a:prstGeom prst="rect">
            <a:avLst/>
          </a:prstGeom>
        </p:spPr>
      </p:pic>
      <p:pic>
        <p:nvPicPr>
          <p:cNvPr id="12" name="图片 11"/>
          <p:cNvPicPr>
            <a:picLocks noChangeAspect="1"/>
          </p:cNvPicPr>
          <p:nvPr>
            <p:custDataLst>
              <p:tags r:id="rId5"/>
            </p:custDataLst>
          </p:nvPr>
        </p:nvPicPr>
        <p:blipFill>
          <a:blip r:embed="rId6"/>
          <a:stretch>
            <a:fillRect/>
          </a:stretch>
        </p:blipFill>
        <p:spPr>
          <a:xfrm>
            <a:off x="6898640" y="3975100"/>
            <a:ext cx="7780020" cy="23088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6"/>
          <p:cNvSpPr/>
          <p:nvPr/>
        </p:nvSpPr>
        <p:spPr>
          <a:xfrm rot="5400000">
            <a:off x="6826767" y="1890020"/>
            <a:ext cx="669608" cy="2909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4" name="Rectangle 5"/>
          <p:cNvSpPr/>
          <p:nvPr/>
        </p:nvSpPr>
        <p:spPr>
          <a:xfrm>
            <a:off x="7161571" y="5011840"/>
            <a:ext cx="1296538" cy="416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5" name="TextBox 6"/>
          <p:cNvSpPr txBox="1"/>
          <p:nvPr/>
        </p:nvSpPr>
        <p:spPr>
          <a:xfrm>
            <a:off x="7161571" y="5011840"/>
            <a:ext cx="1296538" cy="336695"/>
          </a:xfrm>
          <a:prstGeom prst="rect">
            <a:avLst/>
          </a:prstGeom>
          <a:noFill/>
        </p:spPr>
        <p:txBody>
          <a:bodyPr wrap="square" rtlCol="0">
            <a:spAutoFit/>
          </a:bodyPr>
          <a:lstStyle/>
          <a:p>
            <a:pPr algn="ctr">
              <a:lnSpc>
                <a:spcPct val="150000"/>
              </a:lnSpc>
            </a:pPr>
            <a:r>
              <a:rPr lang="en-US" sz="1200" b="1" dirty="0">
                <a:solidFill>
                  <a:schemeClr val="bg2"/>
                </a:solidFill>
                <a:cs typeface="+mn-ea"/>
                <a:sym typeface="+mn-lt"/>
              </a:rPr>
              <a:t>Go Now</a:t>
            </a:r>
            <a:endParaRPr lang="id-ID" sz="1200" b="1" dirty="0">
              <a:solidFill>
                <a:schemeClr val="bg2"/>
              </a:solidFill>
              <a:cs typeface="+mn-ea"/>
              <a:sym typeface="+mn-lt"/>
            </a:endParaRPr>
          </a:p>
        </p:txBody>
      </p:sp>
      <p:sp>
        <p:nvSpPr>
          <p:cNvPr id="8" name="TextBox 7"/>
          <p:cNvSpPr txBox="1"/>
          <p:nvPr/>
        </p:nvSpPr>
        <p:spPr>
          <a:xfrm>
            <a:off x="7578916" y="2134944"/>
            <a:ext cx="3467616" cy="584775"/>
          </a:xfrm>
          <a:prstGeom prst="rect">
            <a:avLst/>
          </a:prstGeom>
          <a:noFill/>
        </p:spPr>
        <p:txBody>
          <a:bodyPr wrap="none" rtlCol="0">
            <a:spAutoFit/>
          </a:bodyPr>
          <a:lstStyle/>
          <a:p>
            <a:r>
              <a:rPr lang="zh-CN" altLang="en-US" sz="3200" dirty="0">
                <a:solidFill>
                  <a:schemeClr val="tx1">
                    <a:lumMod val="75000"/>
                    <a:lumOff val="25000"/>
                  </a:schemeClr>
                </a:solidFill>
                <a:cs typeface="+mn-ea"/>
                <a:sym typeface="+mn-lt"/>
              </a:rPr>
              <a:t>添加页面标题内容</a:t>
            </a:r>
            <a:endParaRPr lang="zh-CN" altLang="en-US" sz="3200" dirty="0">
              <a:solidFill>
                <a:schemeClr val="tx1">
                  <a:lumMod val="75000"/>
                  <a:lumOff val="25000"/>
                </a:schemeClr>
              </a:solidFill>
              <a:cs typeface="+mn-ea"/>
              <a:sym typeface="+mn-lt"/>
            </a:endParaRPr>
          </a:p>
        </p:txBody>
      </p:sp>
      <p:sp>
        <p:nvSpPr>
          <p:cNvPr id="9" name="Google Shape;86;p19"/>
          <p:cNvSpPr txBox="1"/>
          <p:nvPr/>
        </p:nvSpPr>
        <p:spPr>
          <a:xfrm>
            <a:off x="7578916" y="1700674"/>
            <a:ext cx="3183654"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solidFill>
                  <a:schemeClr val="tx1">
                    <a:lumMod val="75000"/>
                    <a:lumOff val="25000"/>
                  </a:schemeClr>
                </a:solidFill>
                <a:cs typeface="+mn-ea"/>
                <a:sym typeface="+mn-lt"/>
              </a:rPr>
              <a:t>YOUR TITLE HERE</a:t>
            </a:r>
            <a:endParaRPr sz="2400" b="0" i="0" u="none" strike="noStrike" cap="none">
              <a:solidFill>
                <a:schemeClr val="tx1">
                  <a:lumMod val="75000"/>
                  <a:lumOff val="25000"/>
                </a:schemeClr>
              </a:solidFill>
              <a:cs typeface="+mn-ea"/>
              <a:sym typeface="+mn-lt"/>
            </a:endParaRPr>
          </a:p>
        </p:txBody>
      </p:sp>
      <p:sp>
        <p:nvSpPr>
          <p:cNvPr id="10" name="TextBox 24"/>
          <p:cNvSpPr txBox="1"/>
          <p:nvPr/>
        </p:nvSpPr>
        <p:spPr>
          <a:xfrm>
            <a:off x="7031642" y="2998915"/>
            <a:ext cx="3730928" cy="1708144"/>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ct val="150000"/>
              </a:lnSpc>
              <a:spcBef>
                <a:spcPts val="0"/>
              </a:spcBef>
              <a:spcAft>
                <a:spcPts val="0"/>
              </a:spcAft>
              <a:buClrTx/>
              <a:buSzTx/>
              <a:buFontTx/>
              <a:buNone/>
              <a:defRPr/>
            </a:pPr>
            <a:r>
              <a:rPr lang="zh-CN" altLang="en-US" sz="1400" dirty="0">
                <a:solidFill>
                  <a:schemeClr val="bg1">
                    <a:lumMod val="50000"/>
                  </a:schemeClr>
                </a:solidFill>
                <a:cs typeface="+mn-ea"/>
                <a:sym typeface="+mn-lt"/>
              </a:rPr>
              <a:t>请在此处添加具体内容，文字尽量言简意赅，简单说明即可，不必过于繁琐，注意板面美观度。请在此处添加具体内容，文字尽量言简意赅，简单说明即可，不必过于繁琐，注意板面美观度。</a:t>
            </a:r>
            <a:endParaRPr kumimoji="0" lang="zh-CN" altLang="en-US" sz="1400" b="0" i="0" u="none" strike="noStrike" kern="1200" cap="none" spc="0" normalizeH="0" baseline="0" noProof="0" dirty="0">
              <a:ln>
                <a:noFill/>
              </a:ln>
              <a:solidFill>
                <a:schemeClr val="bg1">
                  <a:lumMod val="50000"/>
                </a:schemeClr>
              </a:solidFill>
              <a:effectLst/>
              <a:uLnTx/>
              <a:uFillTx/>
              <a:cs typeface="+mn-ea"/>
              <a:sym typeface="+mn-lt"/>
            </a:endParaRPr>
          </a:p>
        </p:txBody>
      </p:sp>
      <p:grpSp>
        <p:nvGrpSpPr>
          <p:cNvPr id="36" name="组合 35"/>
          <p:cNvGrpSpPr/>
          <p:nvPr/>
        </p:nvGrpSpPr>
        <p:grpSpPr>
          <a:xfrm rot="15433288">
            <a:off x="2244189" y="-1939496"/>
            <a:ext cx="8481704" cy="9397093"/>
            <a:chOff x="4297364" y="903288"/>
            <a:chExt cx="2946834" cy="3067178"/>
          </a:xfrm>
          <a:solidFill>
            <a:schemeClr val="bg1">
              <a:lumMod val="65000"/>
              <a:alpha val="3000"/>
            </a:schemeClr>
          </a:solidFill>
        </p:grpSpPr>
        <p:sp>
          <p:nvSpPr>
            <p:cNvPr id="37"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8"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9"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40"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42" name="íṧlíḍè"/>
          <p:cNvSpPr/>
          <p:nvPr/>
        </p:nvSpPr>
        <p:spPr bwMode="auto">
          <a:xfrm>
            <a:off x="0" y="525681"/>
            <a:ext cx="2092035" cy="481651"/>
          </a:xfrm>
          <a:prstGeom prst="homePlate">
            <a:avLst>
              <a:gd name="adj" fmla="val 0"/>
            </a:avLst>
          </a:prstGeom>
          <a:solidFill>
            <a:schemeClr val="accent1"/>
          </a:solidFill>
          <a:ln w="19050">
            <a:noFill/>
            <a:round/>
          </a:ln>
        </p:spPr>
        <p:txBody>
          <a:bodyPr anchor="ctr"/>
          <a:lstStyle/>
          <a:p>
            <a:pPr algn="ctr"/>
            <a:endParaRPr>
              <a:cs typeface="+mn-ea"/>
              <a:sym typeface="+mn-lt"/>
            </a:endParaRPr>
          </a:p>
        </p:txBody>
      </p:sp>
      <p:sp>
        <p:nvSpPr>
          <p:cNvPr id="43" name="ïş1ídè"/>
          <p:cNvSpPr txBox="1"/>
          <p:nvPr/>
        </p:nvSpPr>
        <p:spPr>
          <a:xfrm>
            <a:off x="110431" y="618080"/>
            <a:ext cx="1981604" cy="389252"/>
          </a:xfrm>
          <a:prstGeom prst="rect">
            <a:avLst/>
          </a:prstGeom>
          <a:noFill/>
        </p:spPr>
        <p:txBody>
          <a:bodyPr wrap="square">
            <a:normAutofit/>
          </a:bodyPr>
          <a:lstStyle/>
          <a:p>
            <a:pPr algn="dist"/>
            <a:r>
              <a:rPr lang="zh-CN" altLang="en-US" dirty="0">
                <a:solidFill>
                  <a:schemeClr val="bg1"/>
                </a:solidFill>
                <a:cs typeface="+mn-ea"/>
                <a:sym typeface="+mn-lt"/>
              </a:rPr>
              <a:t>输入标题内容</a:t>
            </a:r>
            <a:endParaRPr lang="zh-CN" altLang="en-US" dirty="0">
              <a:solidFill>
                <a:schemeClr val="bg1"/>
              </a:solidFill>
              <a:cs typeface="+mn-ea"/>
              <a:sym typeface="+mn-lt"/>
            </a:endParaRPr>
          </a:p>
        </p:txBody>
      </p:sp>
      <p:pic>
        <p:nvPicPr>
          <p:cNvPr id="6" name="图片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15176" y="1612058"/>
            <a:ext cx="5099673" cy="3399782"/>
          </a:xfrm>
          <a:prstGeom prst="rect">
            <a:avLst/>
          </a:prstGeom>
        </p:spPr>
      </p:pic>
      <p:grpSp>
        <p:nvGrpSpPr>
          <p:cNvPr id="44" name="组合 43"/>
          <p:cNvGrpSpPr/>
          <p:nvPr/>
        </p:nvGrpSpPr>
        <p:grpSpPr>
          <a:xfrm>
            <a:off x="925225" y="484441"/>
            <a:ext cx="11512319" cy="7057559"/>
            <a:chOff x="925225" y="484441"/>
            <a:chExt cx="11512319" cy="7057559"/>
          </a:xfrm>
        </p:grpSpPr>
        <p:sp>
          <p:nvSpPr>
            <p:cNvPr id="45" name="矩形 44"/>
            <p:cNvSpPr/>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46"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7"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8"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9" name="矩形: 圆角 4"/>
            <p:cNvSpPr/>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0"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21" presetClass="entr" presetSubtype="1" fill="hold" nodeType="withEffect">
                                  <p:stCondLst>
                                    <p:cond delay="1000"/>
                                  </p:stCondLst>
                                  <p:childTnLst>
                                    <p:set>
                                      <p:cBhvr>
                                        <p:cTn id="19" dur="1" fill="hold">
                                          <p:stCondLst>
                                            <p:cond delay="0"/>
                                          </p:stCondLst>
                                        </p:cTn>
                                        <p:tgtEl>
                                          <p:spTgt spid="36"/>
                                        </p:tgtEl>
                                        <p:attrNameLst>
                                          <p:attrName>style.visibility</p:attrName>
                                        </p:attrNameLst>
                                      </p:cBhvr>
                                      <p:to>
                                        <p:strVal val="visible"/>
                                      </p:to>
                                    </p:set>
                                    <p:animEffect transition="in" filter="wheel(1)">
                                      <p:cBhvr>
                                        <p:cTn id="20"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4" grpId="0" bldLvl="0" animBg="1"/>
      <p:bldP spid="5" grpId="0"/>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组合 34"/>
          <p:cNvGrpSpPr/>
          <p:nvPr/>
        </p:nvGrpSpPr>
        <p:grpSpPr>
          <a:xfrm rot="15433288">
            <a:off x="2244189" y="-1939496"/>
            <a:ext cx="8481704" cy="9397093"/>
            <a:chOff x="4297364" y="903288"/>
            <a:chExt cx="2946834" cy="3067178"/>
          </a:xfrm>
          <a:solidFill>
            <a:schemeClr val="bg1">
              <a:lumMod val="65000"/>
              <a:alpha val="3000"/>
            </a:schemeClr>
          </a:solidFill>
        </p:grpSpPr>
        <p:sp>
          <p:nvSpPr>
            <p:cNvPr id="36"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7"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8"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9"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0"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41" name="íṧlíḍè"/>
          <p:cNvSpPr/>
          <p:nvPr/>
        </p:nvSpPr>
        <p:spPr bwMode="auto">
          <a:xfrm>
            <a:off x="0" y="525681"/>
            <a:ext cx="2092035" cy="481651"/>
          </a:xfrm>
          <a:prstGeom prst="homePlate">
            <a:avLst>
              <a:gd name="adj" fmla="val 0"/>
            </a:avLst>
          </a:prstGeom>
          <a:solidFill>
            <a:schemeClr val="accent1"/>
          </a:solidFill>
          <a:ln w="19050">
            <a:noFill/>
            <a:round/>
          </a:ln>
        </p:spPr>
        <p:txBody>
          <a:bodyPr anchor="ctr"/>
          <a:lstStyle/>
          <a:p>
            <a:pPr algn="ctr"/>
            <a:endParaRPr>
              <a:cs typeface="+mn-ea"/>
              <a:sym typeface="+mn-lt"/>
            </a:endParaRPr>
          </a:p>
        </p:txBody>
      </p:sp>
      <p:sp>
        <p:nvSpPr>
          <p:cNvPr id="42" name="ïş1ídè"/>
          <p:cNvSpPr txBox="1"/>
          <p:nvPr/>
        </p:nvSpPr>
        <p:spPr>
          <a:xfrm>
            <a:off x="110431" y="618080"/>
            <a:ext cx="1981604" cy="389252"/>
          </a:xfrm>
          <a:prstGeom prst="rect">
            <a:avLst/>
          </a:prstGeom>
          <a:noFill/>
        </p:spPr>
        <p:txBody>
          <a:bodyPr wrap="square">
            <a:normAutofit/>
          </a:bodyPr>
          <a:lstStyle/>
          <a:p>
            <a:pPr algn="dist"/>
            <a:r>
              <a:rPr lang="zh-CN" altLang="en-US" dirty="0">
                <a:solidFill>
                  <a:schemeClr val="bg1"/>
                </a:solidFill>
                <a:cs typeface="+mn-ea"/>
                <a:sym typeface="+mn-lt"/>
              </a:rPr>
              <a:t>输入标题内容</a:t>
            </a:r>
            <a:endParaRPr lang="zh-CN" altLang="en-US" dirty="0">
              <a:solidFill>
                <a:schemeClr val="bg1"/>
              </a:solidFill>
              <a:cs typeface="+mn-ea"/>
              <a:sym typeface="+mn-lt"/>
            </a:endParaRPr>
          </a:p>
        </p:txBody>
      </p:sp>
      <p:grpSp>
        <p:nvGrpSpPr>
          <p:cNvPr id="43" name="组合 13"/>
          <p:cNvGrpSpPr/>
          <p:nvPr/>
        </p:nvGrpSpPr>
        <p:grpSpPr bwMode="auto">
          <a:xfrm>
            <a:off x="7251803" y="1709353"/>
            <a:ext cx="3677743" cy="435618"/>
            <a:chOff x="0" y="10477"/>
            <a:chExt cx="3240360" cy="326896"/>
          </a:xfrm>
        </p:grpSpPr>
        <p:sp>
          <p:nvSpPr>
            <p:cNvPr id="44" name="矩形 14"/>
            <p:cNvSpPr>
              <a:spLocks noChangeArrowheads="1"/>
            </p:cNvSpPr>
            <p:nvPr/>
          </p:nvSpPr>
          <p:spPr bwMode="auto">
            <a:xfrm>
              <a:off x="0" y="10477"/>
              <a:ext cx="3240360" cy="326896"/>
            </a:xfrm>
            <a:prstGeom prst="rect">
              <a:avLst/>
            </a:prstGeom>
            <a:solidFill>
              <a:srgbClr val="4472C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865" dirty="0">
                <a:solidFill>
                  <a:schemeClr val="bg1"/>
                </a:solidFill>
                <a:cs typeface="+mn-ea"/>
                <a:sym typeface="+mn-lt"/>
              </a:endParaRPr>
            </a:p>
          </p:txBody>
        </p:sp>
        <p:sp>
          <p:nvSpPr>
            <p:cNvPr id="45" name="文本框 11"/>
            <p:cNvSpPr>
              <a:spLocks noChangeArrowheads="1"/>
            </p:cNvSpPr>
            <p:nvPr/>
          </p:nvSpPr>
          <p:spPr bwMode="auto">
            <a:xfrm>
              <a:off x="166137" y="19951"/>
              <a:ext cx="1375924" cy="284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865" dirty="0">
                  <a:solidFill>
                    <a:schemeClr val="bg1"/>
                  </a:solidFill>
                  <a:cs typeface="+mn-ea"/>
                  <a:sym typeface="+mn-lt"/>
                </a:rPr>
                <a:t>1    </a:t>
              </a:r>
              <a:r>
                <a:rPr lang="zh-CN" altLang="en-US" sz="1865" dirty="0">
                  <a:solidFill>
                    <a:schemeClr val="bg1"/>
                  </a:solidFill>
                  <a:cs typeface="+mn-ea"/>
                  <a:sym typeface="+mn-lt"/>
                </a:rPr>
                <a:t>文字内容</a:t>
              </a:r>
              <a:endParaRPr lang="zh-CN" altLang="en-US" sz="1865" dirty="0">
                <a:solidFill>
                  <a:schemeClr val="bg1"/>
                </a:solidFill>
                <a:cs typeface="+mn-ea"/>
                <a:sym typeface="+mn-lt"/>
              </a:endParaRPr>
            </a:p>
          </p:txBody>
        </p:sp>
      </p:grpSp>
      <p:sp>
        <p:nvSpPr>
          <p:cNvPr id="46" name="矩形 17"/>
          <p:cNvSpPr>
            <a:spLocks noChangeArrowheads="1"/>
          </p:cNvSpPr>
          <p:nvPr/>
        </p:nvSpPr>
        <p:spPr bwMode="auto">
          <a:xfrm>
            <a:off x="7207359" y="2203392"/>
            <a:ext cx="3877739" cy="829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p>
            <a:pPr algn="l">
              <a:lnSpc>
                <a:spcPct val="114000"/>
              </a:lnSpc>
            </a:pPr>
            <a:r>
              <a:rPr lang="zh-CN" altLang="en-US" sz="1400" dirty="0">
                <a:solidFill>
                  <a:schemeClr val="tx1">
                    <a:lumMod val="50000"/>
                    <a:lumOff val="50000"/>
                  </a:schemeClr>
                </a:solidFill>
                <a:cs typeface="+mn-ea"/>
                <a:sym typeface="+mn-lt"/>
              </a:rPr>
              <a:t>在此录入上述图表的综合分析说明，在此录入上述图表的综合分析说明，在此录入上述图表的综合分析说明。</a:t>
            </a:r>
            <a:endParaRPr lang="zh-CN" altLang="en-US" sz="1400" dirty="0">
              <a:solidFill>
                <a:schemeClr val="tx1">
                  <a:lumMod val="50000"/>
                  <a:lumOff val="50000"/>
                </a:schemeClr>
              </a:solidFill>
              <a:cs typeface="+mn-ea"/>
              <a:sym typeface="+mn-lt"/>
            </a:endParaRPr>
          </a:p>
        </p:txBody>
      </p:sp>
      <p:grpSp>
        <p:nvGrpSpPr>
          <p:cNvPr id="47" name="组合 18"/>
          <p:cNvGrpSpPr/>
          <p:nvPr/>
        </p:nvGrpSpPr>
        <p:grpSpPr bwMode="auto">
          <a:xfrm>
            <a:off x="7251803" y="3235103"/>
            <a:ext cx="3677743" cy="435618"/>
            <a:chOff x="0" y="15242"/>
            <a:chExt cx="3240360" cy="326896"/>
          </a:xfrm>
        </p:grpSpPr>
        <p:sp>
          <p:nvSpPr>
            <p:cNvPr id="48" name="矩形 19"/>
            <p:cNvSpPr>
              <a:spLocks noChangeArrowheads="1"/>
            </p:cNvSpPr>
            <p:nvPr/>
          </p:nvSpPr>
          <p:spPr bwMode="auto">
            <a:xfrm>
              <a:off x="0" y="15242"/>
              <a:ext cx="3240360" cy="326896"/>
            </a:xfrm>
            <a:prstGeom prst="rect">
              <a:avLst/>
            </a:prstGeom>
            <a:solidFill>
              <a:srgbClr val="4472C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865" dirty="0">
                <a:solidFill>
                  <a:schemeClr val="bg1"/>
                </a:solidFill>
                <a:cs typeface="+mn-ea"/>
                <a:sym typeface="+mn-lt"/>
              </a:endParaRPr>
            </a:p>
          </p:txBody>
        </p:sp>
        <p:sp>
          <p:nvSpPr>
            <p:cNvPr id="49" name="文本框 11"/>
            <p:cNvSpPr>
              <a:spLocks noChangeArrowheads="1"/>
            </p:cNvSpPr>
            <p:nvPr/>
          </p:nvSpPr>
          <p:spPr bwMode="auto">
            <a:xfrm>
              <a:off x="166137" y="24716"/>
              <a:ext cx="1375924" cy="284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865" dirty="0">
                  <a:solidFill>
                    <a:schemeClr val="bg1"/>
                  </a:solidFill>
                  <a:cs typeface="+mn-ea"/>
                  <a:sym typeface="+mn-lt"/>
                </a:rPr>
                <a:t>2    </a:t>
              </a:r>
              <a:r>
                <a:rPr lang="zh-CN" altLang="en-US" sz="1865" dirty="0">
                  <a:solidFill>
                    <a:schemeClr val="bg1"/>
                  </a:solidFill>
                  <a:cs typeface="+mn-ea"/>
                  <a:sym typeface="+mn-lt"/>
                </a:rPr>
                <a:t>文字内容</a:t>
              </a:r>
              <a:endParaRPr lang="zh-CN" altLang="en-US" sz="1865" dirty="0">
                <a:solidFill>
                  <a:schemeClr val="bg1"/>
                </a:solidFill>
                <a:cs typeface="+mn-ea"/>
                <a:sym typeface="+mn-lt"/>
              </a:endParaRPr>
            </a:p>
          </p:txBody>
        </p:sp>
      </p:grpSp>
      <p:sp>
        <p:nvSpPr>
          <p:cNvPr id="50" name="矩形 21"/>
          <p:cNvSpPr>
            <a:spLocks noChangeArrowheads="1"/>
          </p:cNvSpPr>
          <p:nvPr/>
        </p:nvSpPr>
        <p:spPr bwMode="auto">
          <a:xfrm>
            <a:off x="7207359" y="3736124"/>
            <a:ext cx="3877739" cy="829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p>
            <a:pPr>
              <a:lnSpc>
                <a:spcPct val="114000"/>
              </a:lnSpc>
            </a:pPr>
            <a:r>
              <a:rPr lang="zh-CN" altLang="en-US" sz="1400" dirty="0">
                <a:solidFill>
                  <a:schemeClr val="tx1">
                    <a:lumMod val="50000"/>
                    <a:lumOff val="50000"/>
                  </a:schemeClr>
                </a:solidFill>
                <a:cs typeface="+mn-ea"/>
                <a:sym typeface="+mn-lt"/>
              </a:rPr>
              <a:t>在此录入上述图表的综合分析说明，在此录入上述图表的综合分析说明，在此录入上述图表的综合分析说明。</a:t>
            </a:r>
            <a:endParaRPr lang="zh-CN" altLang="en-US" sz="1400" dirty="0">
              <a:solidFill>
                <a:schemeClr val="tx1">
                  <a:lumMod val="50000"/>
                  <a:lumOff val="50000"/>
                </a:schemeClr>
              </a:solidFill>
              <a:cs typeface="+mn-ea"/>
              <a:sym typeface="+mn-lt"/>
            </a:endParaRPr>
          </a:p>
        </p:txBody>
      </p:sp>
      <p:grpSp>
        <p:nvGrpSpPr>
          <p:cNvPr id="51" name="组合 22"/>
          <p:cNvGrpSpPr/>
          <p:nvPr/>
        </p:nvGrpSpPr>
        <p:grpSpPr bwMode="auto">
          <a:xfrm>
            <a:off x="7251803" y="4760855"/>
            <a:ext cx="3677743" cy="435619"/>
            <a:chOff x="0" y="0"/>
            <a:chExt cx="3240360" cy="326896"/>
          </a:xfrm>
        </p:grpSpPr>
        <p:sp>
          <p:nvSpPr>
            <p:cNvPr id="52" name="矩形 23"/>
            <p:cNvSpPr>
              <a:spLocks noChangeArrowheads="1"/>
            </p:cNvSpPr>
            <p:nvPr/>
          </p:nvSpPr>
          <p:spPr bwMode="auto">
            <a:xfrm>
              <a:off x="0" y="0"/>
              <a:ext cx="3240360" cy="326896"/>
            </a:xfrm>
            <a:prstGeom prst="rect">
              <a:avLst/>
            </a:prstGeom>
            <a:solidFill>
              <a:srgbClr val="4472C4"/>
            </a:solidFill>
            <a:ln>
              <a:noFill/>
            </a:ln>
            <a:extLst>
              <a:ext uri="{91240B29-F687-4F45-9708-019B960494DF}">
                <a14:hiddenLine xmlns:a14="http://schemas.microsoft.com/office/drawing/2010/main" w="12700">
                  <a:solidFill>
                    <a:srgbClr val="42719B"/>
                  </a:solidFill>
                  <a:bevel/>
                </a14:hiddenLine>
              </a:ext>
            </a:extLst>
          </p:spPr>
          <p:txBody>
            <a:bodyPr anchor="ctr"/>
            <a:lstStyle/>
            <a:p>
              <a:pPr algn="ctr"/>
              <a:endParaRPr lang="zh-CN" altLang="zh-CN" sz="1865">
                <a:solidFill>
                  <a:schemeClr val="bg1"/>
                </a:solidFill>
                <a:cs typeface="+mn-ea"/>
                <a:sym typeface="+mn-lt"/>
              </a:endParaRPr>
            </a:p>
          </p:txBody>
        </p:sp>
        <p:sp>
          <p:nvSpPr>
            <p:cNvPr id="53" name="文本框 11"/>
            <p:cNvSpPr>
              <a:spLocks noChangeArrowheads="1"/>
            </p:cNvSpPr>
            <p:nvPr/>
          </p:nvSpPr>
          <p:spPr bwMode="auto">
            <a:xfrm>
              <a:off x="166137" y="0"/>
              <a:ext cx="1375924" cy="284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1865" dirty="0">
                  <a:solidFill>
                    <a:schemeClr val="bg1"/>
                  </a:solidFill>
                  <a:cs typeface="+mn-ea"/>
                  <a:sym typeface="+mn-lt"/>
                </a:rPr>
                <a:t>3    </a:t>
              </a:r>
              <a:r>
                <a:rPr lang="zh-CN" altLang="en-US" sz="1865" dirty="0">
                  <a:solidFill>
                    <a:schemeClr val="bg1"/>
                  </a:solidFill>
                  <a:cs typeface="+mn-ea"/>
                  <a:sym typeface="+mn-lt"/>
                </a:rPr>
                <a:t>文字内容</a:t>
              </a:r>
              <a:endParaRPr lang="zh-CN" altLang="en-US" sz="1865" dirty="0">
                <a:solidFill>
                  <a:schemeClr val="bg1"/>
                </a:solidFill>
                <a:cs typeface="+mn-ea"/>
                <a:sym typeface="+mn-lt"/>
              </a:endParaRPr>
            </a:p>
          </p:txBody>
        </p:sp>
      </p:grpSp>
      <p:sp>
        <p:nvSpPr>
          <p:cNvPr id="54" name="矩形 25"/>
          <p:cNvSpPr>
            <a:spLocks noChangeArrowheads="1"/>
          </p:cNvSpPr>
          <p:nvPr/>
        </p:nvSpPr>
        <p:spPr bwMode="auto">
          <a:xfrm>
            <a:off x="7207359" y="5268856"/>
            <a:ext cx="3877739" cy="829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spAutoFit/>
          </a:bodyPr>
          <a:lstStyle/>
          <a:p>
            <a:pPr algn="l">
              <a:lnSpc>
                <a:spcPct val="114000"/>
              </a:lnSpc>
            </a:pPr>
            <a:r>
              <a:rPr lang="zh-CN" altLang="en-US" sz="1400">
                <a:solidFill>
                  <a:schemeClr val="tx1">
                    <a:lumMod val="50000"/>
                    <a:lumOff val="50000"/>
                  </a:schemeClr>
                </a:solidFill>
                <a:cs typeface="+mn-ea"/>
                <a:sym typeface="+mn-lt"/>
              </a:rPr>
              <a:t>在此录入上述图表的综合分析说明，在此录入上述图表的综合分析说明，在此录入上述图表的综合分析说明。</a:t>
            </a:r>
            <a:endParaRPr lang="zh-CN" altLang="en-US" sz="1400">
              <a:solidFill>
                <a:schemeClr val="tx1">
                  <a:lumMod val="50000"/>
                  <a:lumOff val="50000"/>
                </a:schemeClr>
              </a:solidFill>
              <a:cs typeface="+mn-ea"/>
              <a:sym typeface="+mn-lt"/>
            </a:endParaRPr>
          </a:p>
        </p:txBody>
      </p:sp>
      <p:pic>
        <p:nvPicPr>
          <p:cNvPr id="55" name="图片 2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64861" y="2431670"/>
            <a:ext cx="5186113" cy="2837506"/>
          </a:xfrm>
          <a:prstGeom prst="rect">
            <a:avLst/>
          </a:prstGeom>
          <a:blipFill>
            <a:blip r:embed="rId2"/>
            <a:stretch>
              <a:fillRect/>
            </a:stretch>
          </a:blipFill>
          <a:ln w="28575">
            <a:solidFill>
              <a:schemeClr val="bg1"/>
            </a:solidFill>
            <a:beve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35"/>
                                        </p:tgtEl>
                                        <p:attrNameLst>
                                          <p:attrName>style.visibility</p:attrName>
                                        </p:attrNameLst>
                                      </p:cBhvr>
                                      <p:to>
                                        <p:strVal val="visible"/>
                                      </p:to>
                                    </p:set>
                                    <p:animEffect transition="in" filter="wheel(1)">
                                      <p:cBhvr>
                                        <p:cTn id="7" dur="2000"/>
                                        <p:tgtEl>
                                          <p:spTgt spid="35"/>
                                        </p:tgtEl>
                                      </p:cBhvr>
                                    </p:animEffect>
                                  </p:childTnLst>
                                </p:cTn>
                              </p:par>
                              <p:par>
                                <p:cTn id="8" presetID="14" presetClass="entr" presetSubtype="10" fill="hold"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randombar(horizontal)">
                                      <p:cBhvr>
                                        <p:cTn id="10" dur="500"/>
                                        <p:tgtEl>
                                          <p:spTgt spid="55"/>
                                        </p:tgtEl>
                                      </p:cBhvr>
                                    </p:animEffect>
                                  </p:childTnLst>
                                </p:cTn>
                              </p:par>
                            </p:childTnLst>
                          </p:cTn>
                        </p:par>
                        <p:par>
                          <p:cTn id="11" fill="hold">
                            <p:stCondLst>
                              <p:cond delay="3000"/>
                            </p:stCondLst>
                            <p:childTnLst>
                              <p:par>
                                <p:cTn id="12" presetID="2" presetClass="entr" presetSubtype="8" fill="hold" nodeType="afterEffect">
                                  <p:stCondLst>
                                    <p:cond delay="0"/>
                                  </p:stCondLst>
                                  <p:childTnLst>
                                    <p:set>
                                      <p:cBhvr>
                                        <p:cTn id="13" dur="1" fill="hold">
                                          <p:stCondLst>
                                            <p:cond delay="0"/>
                                          </p:stCondLst>
                                        </p:cTn>
                                        <p:tgtEl>
                                          <p:spTgt spid="43"/>
                                        </p:tgtEl>
                                        <p:attrNameLst>
                                          <p:attrName>style.visibility</p:attrName>
                                        </p:attrNameLst>
                                      </p:cBhvr>
                                      <p:to>
                                        <p:strVal val="visible"/>
                                      </p:to>
                                    </p:set>
                                    <p:anim calcmode="lin" valueType="num">
                                      <p:cBhvr additive="base">
                                        <p:cTn id="14" dur="750" fill="hold"/>
                                        <p:tgtEl>
                                          <p:spTgt spid="43"/>
                                        </p:tgtEl>
                                        <p:attrNameLst>
                                          <p:attrName>ppt_x</p:attrName>
                                        </p:attrNameLst>
                                      </p:cBhvr>
                                      <p:tavLst>
                                        <p:tav tm="0">
                                          <p:val>
                                            <p:strVal val="0-#ppt_w/2"/>
                                          </p:val>
                                        </p:tav>
                                        <p:tav tm="100000">
                                          <p:val>
                                            <p:strVal val="#ppt_x"/>
                                          </p:val>
                                        </p:tav>
                                      </p:tavLst>
                                    </p:anim>
                                    <p:anim calcmode="lin" valueType="num">
                                      <p:cBhvr additive="base">
                                        <p:cTn id="15" dur="750" fill="hold"/>
                                        <p:tgtEl>
                                          <p:spTgt spid="43"/>
                                        </p:tgtEl>
                                        <p:attrNameLst>
                                          <p:attrName>ppt_y</p:attrName>
                                        </p:attrNameLst>
                                      </p:cBhvr>
                                      <p:tavLst>
                                        <p:tav tm="0">
                                          <p:val>
                                            <p:strVal val="#ppt_y"/>
                                          </p:val>
                                        </p:tav>
                                        <p:tav tm="100000">
                                          <p:val>
                                            <p:strVal val="#ppt_y"/>
                                          </p:val>
                                        </p:tav>
                                      </p:tavLst>
                                    </p:anim>
                                  </p:childTnLst>
                                </p:cTn>
                              </p:par>
                            </p:childTnLst>
                          </p:cTn>
                        </p:par>
                        <p:par>
                          <p:cTn id="16" fill="hold">
                            <p:stCondLst>
                              <p:cond delay="4000"/>
                            </p:stCondLst>
                            <p:childTnLst>
                              <p:par>
                                <p:cTn id="17" presetID="22" presetClass="entr" presetSubtype="1"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p:cBhvr>
                                        <p:cTn id="19" dur="750"/>
                                        <p:tgtEl>
                                          <p:spTgt spid="46"/>
                                        </p:tgtEl>
                                      </p:cBhvr>
                                    </p:animEffect>
                                  </p:childTnLst>
                                </p:cTn>
                              </p:par>
                            </p:childTnLst>
                          </p:cTn>
                        </p:par>
                        <p:par>
                          <p:cTn id="20" fill="hold">
                            <p:stCondLst>
                              <p:cond delay="5000"/>
                            </p:stCondLst>
                            <p:childTnLst>
                              <p:par>
                                <p:cTn id="21" presetID="2" presetClass="entr" presetSubtype="8"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750" fill="hold"/>
                                        <p:tgtEl>
                                          <p:spTgt spid="47"/>
                                        </p:tgtEl>
                                        <p:attrNameLst>
                                          <p:attrName>ppt_x</p:attrName>
                                        </p:attrNameLst>
                                      </p:cBhvr>
                                      <p:tavLst>
                                        <p:tav tm="0">
                                          <p:val>
                                            <p:strVal val="0-#ppt_w/2"/>
                                          </p:val>
                                        </p:tav>
                                        <p:tav tm="100000">
                                          <p:val>
                                            <p:strVal val="#ppt_x"/>
                                          </p:val>
                                        </p:tav>
                                      </p:tavLst>
                                    </p:anim>
                                    <p:anim calcmode="lin" valueType="num">
                                      <p:cBhvr additive="base">
                                        <p:cTn id="24" dur="750" fill="hold"/>
                                        <p:tgtEl>
                                          <p:spTgt spid="47"/>
                                        </p:tgtEl>
                                        <p:attrNameLst>
                                          <p:attrName>ppt_y</p:attrName>
                                        </p:attrNameLst>
                                      </p:cBhvr>
                                      <p:tavLst>
                                        <p:tav tm="0">
                                          <p:val>
                                            <p:strVal val="#ppt_y"/>
                                          </p:val>
                                        </p:tav>
                                        <p:tav tm="100000">
                                          <p:val>
                                            <p:strVal val="#ppt_y"/>
                                          </p:val>
                                        </p:tav>
                                      </p:tavLst>
                                    </p:anim>
                                  </p:childTnLst>
                                </p:cTn>
                              </p:par>
                            </p:childTnLst>
                          </p:cTn>
                        </p:par>
                        <p:par>
                          <p:cTn id="25" fill="hold">
                            <p:stCondLst>
                              <p:cond delay="6000"/>
                            </p:stCondLst>
                            <p:childTnLst>
                              <p:par>
                                <p:cTn id="26" presetID="22" presetClass="entr" presetSubtype="1"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p:cBhvr>
                                        <p:cTn id="28" dur="500"/>
                                        <p:tgtEl>
                                          <p:spTgt spid="50"/>
                                        </p:tgtEl>
                                      </p:cBhvr>
                                    </p:animEffect>
                                  </p:childTnLst>
                                </p:cTn>
                              </p:par>
                            </p:childTnLst>
                          </p:cTn>
                        </p:par>
                        <p:par>
                          <p:cTn id="29" fill="hold">
                            <p:stCondLst>
                              <p:cond delay="6500"/>
                            </p:stCondLst>
                            <p:childTnLst>
                              <p:par>
                                <p:cTn id="30" presetID="2" presetClass="entr" presetSubtype="8" fill="hold" nodeType="afterEffect">
                                  <p:stCondLst>
                                    <p:cond delay="0"/>
                                  </p:stCondLst>
                                  <p:childTnLst>
                                    <p:set>
                                      <p:cBhvr>
                                        <p:cTn id="31" dur="1" fill="hold">
                                          <p:stCondLst>
                                            <p:cond delay="0"/>
                                          </p:stCondLst>
                                        </p:cTn>
                                        <p:tgtEl>
                                          <p:spTgt spid="51"/>
                                        </p:tgtEl>
                                        <p:attrNameLst>
                                          <p:attrName>style.visibility</p:attrName>
                                        </p:attrNameLst>
                                      </p:cBhvr>
                                      <p:to>
                                        <p:strVal val="visible"/>
                                      </p:to>
                                    </p:set>
                                    <p:anim calcmode="lin" valueType="num">
                                      <p:cBhvr additive="base">
                                        <p:cTn id="32" dur="750" fill="hold"/>
                                        <p:tgtEl>
                                          <p:spTgt spid="51"/>
                                        </p:tgtEl>
                                        <p:attrNameLst>
                                          <p:attrName>ppt_x</p:attrName>
                                        </p:attrNameLst>
                                      </p:cBhvr>
                                      <p:tavLst>
                                        <p:tav tm="0">
                                          <p:val>
                                            <p:strVal val="0-#ppt_w/2"/>
                                          </p:val>
                                        </p:tav>
                                        <p:tav tm="100000">
                                          <p:val>
                                            <p:strVal val="#ppt_x"/>
                                          </p:val>
                                        </p:tav>
                                      </p:tavLst>
                                    </p:anim>
                                    <p:anim calcmode="lin" valueType="num">
                                      <p:cBhvr additive="base">
                                        <p:cTn id="33" dur="750" fill="hold"/>
                                        <p:tgtEl>
                                          <p:spTgt spid="51"/>
                                        </p:tgtEl>
                                        <p:attrNameLst>
                                          <p:attrName>ppt_y</p:attrName>
                                        </p:attrNameLst>
                                      </p:cBhvr>
                                      <p:tavLst>
                                        <p:tav tm="0">
                                          <p:val>
                                            <p:strVal val="#ppt_y"/>
                                          </p:val>
                                        </p:tav>
                                        <p:tav tm="100000">
                                          <p:val>
                                            <p:strVal val="#ppt_y"/>
                                          </p:val>
                                        </p:tav>
                                      </p:tavLst>
                                    </p:anim>
                                  </p:childTnLst>
                                </p:cTn>
                              </p:par>
                            </p:childTnLst>
                          </p:cTn>
                        </p:par>
                        <p:par>
                          <p:cTn id="34" fill="hold">
                            <p:stCondLst>
                              <p:cond delay="7500"/>
                            </p:stCondLst>
                            <p:childTnLst>
                              <p:par>
                                <p:cTn id="35" presetID="22" presetClass="entr" presetSubtype="1"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p:cBhvr>
                                        <p:cTn id="37" dur="75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utoUpdateAnimBg="0"/>
      <p:bldP spid="50" grpId="0" bldLvl="0" autoUpdateAnimBg="0"/>
      <p:bldP spid="54" grpId="0" bldLvl="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7"/>
          <p:cNvSpPr txBox="1"/>
          <p:nvPr/>
        </p:nvSpPr>
        <p:spPr>
          <a:xfrm>
            <a:off x="8999224" y="449756"/>
            <a:ext cx="2055371" cy="1569660"/>
          </a:xfrm>
          <a:prstGeom prst="rect">
            <a:avLst/>
          </a:prstGeom>
          <a:noFill/>
        </p:spPr>
        <p:txBody>
          <a:bodyPr wrap="none" rtlCol="0">
            <a:spAutoFit/>
          </a:bodyPr>
          <a:lstStyle/>
          <a:p>
            <a:r>
              <a:rPr lang="en-US" sz="9600" b="1" dirty="0">
                <a:solidFill>
                  <a:schemeClr val="bg1">
                    <a:lumMod val="95000"/>
                  </a:schemeClr>
                </a:solidFill>
                <a:cs typeface="+mn-ea"/>
                <a:sym typeface="+mn-lt"/>
              </a:rPr>
              <a:t>07.</a:t>
            </a:r>
            <a:endParaRPr lang="en-US" sz="9600" b="1" dirty="0">
              <a:solidFill>
                <a:schemeClr val="bg1">
                  <a:lumMod val="95000"/>
                </a:schemeClr>
              </a:solidFill>
              <a:cs typeface="+mn-ea"/>
              <a:sym typeface="+mn-lt"/>
            </a:endParaRPr>
          </a:p>
        </p:txBody>
      </p:sp>
      <p:sp>
        <p:nvSpPr>
          <p:cNvPr id="5" name="Rectangle 21"/>
          <p:cNvSpPr/>
          <p:nvPr/>
        </p:nvSpPr>
        <p:spPr>
          <a:xfrm>
            <a:off x="6735227" y="3566153"/>
            <a:ext cx="1783608" cy="498598"/>
          </a:xfrm>
          <a:prstGeom prst="rect">
            <a:avLst/>
          </a:prstGeom>
        </p:spPr>
        <p:txBody>
          <a:bodyPr wrap="square">
            <a:spAutoFit/>
          </a:bodyPr>
          <a:lstStyle/>
          <a:p>
            <a:pPr>
              <a:lnSpc>
                <a:spcPct val="120000"/>
              </a:lnSpc>
            </a:pPr>
            <a:r>
              <a:rPr lang="en-US" sz="1100" b="1" dirty="0">
                <a:solidFill>
                  <a:schemeClr val="accent1"/>
                </a:solidFill>
                <a:cs typeface="+mn-ea"/>
                <a:sym typeface="+mn-lt"/>
              </a:rPr>
              <a:t>Your Creative Text Goes Here</a:t>
            </a:r>
            <a:endParaRPr lang="en-US" sz="1100" b="1" dirty="0">
              <a:solidFill>
                <a:schemeClr val="accent1"/>
              </a:solidFill>
              <a:cs typeface="+mn-ea"/>
              <a:sym typeface="+mn-lt"/>
            </a:endParaRPr>
          </a:p>
        </p:txBody>
      </p:sp>
      <p:sp>
        <p:nvSpPr>
          <p:cNvPr id="6" name="Rectangle 22"/>
          <p:cNvSpPr/>
          <p:nvPr/>
        </p:nvSpPr>
        <p:spPr>
          <a:xfrm>
            <a:off x="6735226" y="2913628"/>
            <a:ext cx="1524000" cy="633187"/>
          </a:xfrm>
          <a:prstGeom prst="rect">
            <a:avLst/>
          </a:prstGeom>
        </p:spPr>
        <p:txBody>
          <a:bodyPr wrap="square">
            <a:spAutoFit/>
          </a:bodyPr>
          <a:lstStyle/>
          <a:p>
            <a:pPr>
              <a:lnSpc>
                <a:spcPct val="120000"/>
              </a:lnSpc>
            </a:pPr>
            <a:r>
              <a:rPr lang="en-US" sz="3200" dirty="0">
                <a:solidFill>
                  <a:schemeClr val="tx2">
                    <a:lumMod val="50000"/>
                  </a:schemeClr>
                </a:solidFill>
                <a:cs typeface="+mn-ea"/>
                <a:sym typeface="+mn-lt"/>
              </a:rPr>
              <a:t>34%</a:t>
            </a:r>
            <a:endParaRPr lang="en-US" sz="3200" dirty="0">
              <a:solidFill>
                <a:schemeClr val="tx2">
                  <a:lumMod val="50000"/>
                </a:schemeClr>
              </a:solidFill>
              <a:cs typeface="+mn-ea"/>
              <a:sym typeface="+mn-lt"/>
            </a:endParaRPr>
          </a:p>
        </p:txBody>
      </p:sp>
      <p:sp>
        <p:nvSpPr>
          <p:cNvPr id="7" name="Rectangle 24"/>
          <p:cNvSpPr/>
          <p:nvPr/>
        </p:nvSpPr>
        <p:spPr>
          <a:xfrm>
            <a:off x="9329069" y="3566153"/>
            <a:ext cx="1783608" cy="498598"/>
          </a:xfrm>
          <a:prstGeom prst="rect">
            <a:avLst/>
          </a:prstGeom>
        </p:spPr>
        <p:txBody>
          <a:bodyPr wrap="square">
            <a:spAutoFit/>
          </a:bodyPr>
          <a:lstStyle/>
          <a:p>
            <a:pPr>
              <a:lnSpc>
                <a:spcPct val="120000"/>
              </a:lnSpc>
            </a:pPr>
            <a:r>
              <a:rPr lang="en-US" sz="1100" b="1" dirty="0">
                <a:solidFill>
                  <a:schemeClr val="accent1"/>
                </a:solidFill>
                <a:cs typeface="+mn-ea"/>
                <a:sym typeface="+mn-lt"/>
              </a:rPr>
              <a:t>Your Creative Text Goes Here</a:t>
            </a:r>
            <a:endParaRPr lang="en-US" sz="1100" b="1" dirty="0">
              <a:solidFill>
                <a:schemeClr val="accent1"/>
              </a:solidFill>
              <a:cs typeface="+mn-ea"/>
              <a:sym typeface="+mn-lt"/>
            </a:endParaRPr>
          </a:p>
        </p:txBody>
      </p:sp>
      <p:sp>
        <p:nvSpPr>
          <p:cNvPr id="8" name="Rectangle 25"/>
          <p:cNvSpPr/>
          <p:nvPr/>
        </p:nvSpPr>
        <p:spPr>
          <a:xfrm>
            <a:off x="9329068" y="2913628"/>
            <a:ext cx="1524000" cy="633187"/>
          </a:xfrm>
          <a:prstGeom prst="rect">
            <a:avLst/>
          </a:prstGeom>
        </p:spPr>
        <p:txBody>
          <a:bodyPr wrap="square">
            <a:spAutoFit/>
          </a:bodyPr>
          <a:lstStyle/>
          <a:p>
            <a:pPr>
              <a:lnSpc>
                <a:spcPct val="120000"/>
              </a:lnSpc>
            </a:pPr>
            <a:r>
              <a:rPr lang="en-US" sz="3200" dirty="0">
                <a:solidFill>
                  <a:schemeClr val="tx2">
                    <a:lumMod val="50000"/>
                  </a:schemeClr>
                </a:solidFill>
                <a:cs typeface="+mn-ea"/>
                <a:sym typeface="+mn-lt"/>
              </a:rPr>
              <a:t>57%</a:t>
            </a:r>
            <a:endParaRPr lang="en-US" sz="3200" dirty="0">
              <a:solidFill>
                <a:schemeClr val="tx2">
                  <a:lumMod val="50000"/>
                </a:schemeClr>
              </a:solidFill>
              <a:cs typeface="+mn-ea"/>
              <a:sym typeface="+mn-lt"/>
            </a:endParaRPr>
          </a:p>
        </p:txBody>
      </p:sp>
      <p:sp>
        <p:nvSpPr>
          <p:cNvPr id="9" name="TextBox 7"/>
          <p:cNvSpPr txBox="1"/>
          <p:nvPr/>
        </p:nvSpPr>
        <p:spPr>
          <a:xfrm>
            <a:off x="6735226" y="1899939"/>
            <a:ext cx="3467616" cy="584775"/>
          </a:xfrm>
          <a:prstGeom prst="rect">
            <a:avLst/>
          </a:prstGeom>
          <a:noFill/>
        </p:spPr>
        <p:txBody>
          <a:bodyPr wrap="none" rtlCol="0">
            <a:spAutoFit/>
          </a:bodyPr>
          <a:lstStyle/>
          <a:p>
            <a:r>
              <a:rPr lang="zh-CN" altLang="en-US" sz="3200" dirty="0">
                <a:solidFill>
                  <a:schemeClr val="tx1">
                    <a:lumMod val="75000"/>
                    <a:lumOff val="25000"/>
                  </a:schemeClr>
                </a:solidFill>
                <a:cs typeface="+mn-ea"/>
                <a:sym typeface="+mn-lt"/>
              </a:rPr>
              <a:t>添加页面标题内容</a:t>
            </a:r>
            <a:endParaRPr lang="zh-CN" altLang="en-US" sz="3200" dirty="0">
              <a:solidFill>
                <a:schemeClr val="tx1">
                  <a:lumMod val="75000"/>
                  <a:lumOff val="25000"/>
                </a:schemeClr>
              </a:solidFill>
              <a:cs typeface="+mn-ea"/>
              <a:sym typeface="+mn-lt"/>
            </a:endParaRPr>
          </a:p>
        </p:txBody>
      </p:sp>
      <p:sp>
        <p:nvSpPr>
          <p:cNvPr id="10" name="Google Shape;86;p19"/>
          <p:cNvSpPr txBox="1"/>
          <p:nvPr/>
        </p:nvSpPr>
        <p:spPr>
          <a:xfrm>
            <a:off x="6735226" y="1465669"/>
            <a:ext cx="3183654"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solidFill>
                  <a:schemeClr val="tx1">
                    <a:lumMod val="75000"/>
                    <a:lumOff val="25000"/>
                  </a:schemeClr>
                </a:solidFill>
                <a:cs typeface="+mn-ea"/>
                <a:sym typeface="+mn-lt"/>
              </a:rPr>
              <a:t>YOUR TITLE HERE</a:t>
            </a:r>
            <a:endParaRPr sz="2400" b="0" i="0" u="none" strike="noStrike" cap="none">
              <a:solidFill>
                <a:schemeClr val="tx1">
                  <a:lumMod val="75000"/>
                  <a:lumOff val="25000"/>
                </a:schemeClr>
              </a:solidFill>
              <a:cs typeface="+mn-ea"/>
              <a:sym typeface="+mn-lt"/>
            </a:endParaRPr>
          </a:p>
        </p:txBody>
      </p:sp>
      <p:sp>
        <p:nvSpPr>
          <p:cNvPr id="11" name="矩形 10"/>
          <p:cNvSpPr/>
          <p:nvPr/>
        </p:nvSpPr>
        <p:spPr>
          <a:xfrm>
            <a:off x="6735225" y="4476546"/>
            <a:ext cx="1783607" cy="1374727"/>
          </a:xfrm>
          <a:prstGeom prst="rect">
            <a:avLst/>
          </a:prstGeom>
        </p:spPr>
        <p:txBody>
          <a:bodyPr wrap="square" lIns="91433" tIns="45716" rIns="91433" bIns="45716">
            <a:spAutoFit/>
          </a:bodyPr>
          <a:lstStyle/>
          <a:p>
            <a:pPr lvl="0" algn="l">
              <a:lnSpc>
                <a:spcPts val="2000"/>
              </a:lnSpc>
              <a:defRPr/>
            </a:pPr>
            <a:r>
              <a:rPr lang="zh-CN" altLang="en-US" sz="1200" dirty="0">
                <a:solidFill>
                  <a:schemeClr val="bg1">
                    <a:lumMod val="50000"/>
                  </a:schemeClr>
                </a:solidFill>
                <a:cs typeface="+mn-ea"/>
                <a:sym typeface="+mn-lt"/>
              </a:rPr>
              <a:t>请在此处添加具体内容，文字尽量言简意赅，简单说明即可，不必过于繁琐，注意板面美观度。</a:t>
            </a:r>
            <a:endParaRPr lang="zh-CN" altLang="en-US" sz="1200" dirty="0">
              <a:solidFill>
                <a:schemeClr val="bg1">
                  <a:lumMod val="50000"/>
                </a:schemeClr>
              </a:solidFill>
              <a:cs typeface="+mn-ea"/>
              <a:sym typeface="+mn-lt"/>
            </a:endParaRPr>
          </a:p>
        </p:txBody>
      </p:sp>
      <p:sp>
        <p:nvSpPr>
          <p:cNvPr id="12" name="矩形 11"/>
          <p:cNvSpPr/>
          <p:nvPr/>
        </p:nvSpPr>
        <p:spPr>
          <a:xfrm>
            <a:off x="9329068" y="4476546"/>
            <a:ext cx="1783607" cy="1374727"/>
          </a:xfrm>
          <a:prstGeom prst="rect">
            <a:avLst/>
          </a:prstGeom>
        </p:spPr>
        <p:txBody>
          <a:bodyPr wrap="square" lIns="91433" tIns="45716" rIns="91433" bIns="45716">
            <a:spAutoFit/>
          </a:bodyPr>
          <a:lstStyle/>
          <a:p>
            <a:pPr lvl="0" algn="l">
              <a:lnSpc>
                <a:spcPts val="2000"/>
              </a:lnSpc>
              <a:defRPr/>
            </a:pPr>
            <a:r>
              <a:rPr lang="zh-CN" altLang="en-US" sz="1200" dirty="0">
                <a:solidFill>
                  <a:schemeClr val="bg1">
                    <a:lumMod val="50000"/>
                  </a:schemeClr>
                </a:solidFill>
                <a:cs typeface="+mn-ea"/>
                <a:sym typeface="+mn-lt"/>
              </a:rPr>
              <a:t>请在此处添加具体内容，文字尽量言简意赅，简单说明即可，不必过于繁琐，注意板面美观度。</a:t>
            </a:r>
            <a:endParaRPr lang="zh-CN" altLang="en-US" sz="1200" dirty="0">
              <a:solidFill>
                <a:schemeClr val="bg1">
                  <a:lumMod val="50000"/>
                </a:schemeClr>
              </a:solidFill>
              <a:cs typeface="+mn-ea"/>
              <a:sym typeface="+mn-lt"/>
            </a:endParaRPr>
          </a:p>
        </p:txBody>
      </p:sp>
      <p:pic>
        <p:nvPicPr>
          <p:cNvPr id="31" name="图片 30"/>
          <p:cNvPicPr>
            <a:picLocks noChangeAspect="1"/>
          </p:cNvPicPr>
          <p:nvPr/>
        </p:nvPicPr>
        <p:blipFill rotWithShape="1">
          <a:blip r:embed="rId1" cstate="print">
            <a:extLst>
              <a:ext uri="{28A0092B-C50C-407E-A947-70E740481C1C}">
                <a14:useLocalDpi xmlns:a14="http://schemas.microsoft.com/office/drawing/2010/main" val="0"/>
              </a:ext>
            </a:extLst>
          </a:blip>
          <a:srcRect r="40741"/>
          <a:stretch>
            <a:fillRect/>
          </a:stretch>
        </p:blipFill>
        <p:spPr>
          <a:xfrm>
            <a:off x="0" y="0"/>
            <a:ext cx="6096000"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4054"/>
                                  </p:iterate>
                                  <p:childTnLst>
                                    <p:set>
                                      <p:cBhvr>
                                        <p:cTn id="6" dur="1" fill="hold">
                                          <p:stCondLst>
                                            <p:cond delay="0"/>
                                          </p:stCondLst>
                                        </p:cTn>
                                        <p:tgtEl>
                                          <p:spTgt spid="11"/>
                                        </p:tgtEl>
                                        <p:attrNameLst>
                                          <p:attrName>style.visibility</p:attrName>
                                        </p:attrNameLst>
                                      </p:cBhvr>
                                      <p:to>
                                        <p:strVal val="visible"/>
                                      </p:to>
                                    </p:set>
                                    <p:anim calcmode="lin" valueType="num">
                                      <p:cBhvr>
                                        <p:cTn id="7" dur="250" fill="hold"/>
                                        <p:tgtEl>
                                          <p:spTgt spid="11"/>
                                        </p:tgtEl>
                                        <p:attrNameLst>
                                          <p:attrName>ppt_w</p:attrName>
                                        </p:attrNameLst>
                                      </p:cBhvr>
                                      <p:tavLst>
                                        <p:tav tm="0">
                                          <p:val>
                                            <p:fltVal val="0"/>
                                          </p:val>
                                        </p:tav>
                                        <p:tav tm="100000">
                                          <p:val>
                                            <p:strVal val="#ppt_w"/>
                                          </p:val>
                                        </p:tav>
                                      </p:tavLst>
                                    </p:anim>
                                    <p:anim calcmode="lin" valueType="num">
                                      <p:cBhvr>
                                        <p:cTn id="8" dur="250" fill="hold"/>
                                        <p:tgtEl>
                                          <p:spTgt spid="11"/>
                                        </p:tgtEl>
                                        <p:attrNameLst>
                                          <p:attrName>ppt_h</p:attrName>
                                        </p:attrNameLst>
                                      </p:cBhvr>
                                      <p:tavLst>
                                        <p:tav tm="0">
                                          <p:val>
                                            <p:fltVal val="0"/>
                                          </p:val>
                                        </p:tav>
                                        <p:tav tm="100000">
                                          <p:val>
                                            <p:strVal val="#ppt_h"/>
                                          </p:val>
                                        </p:tav>
                                      </p:tavLst>
                                    </p:anim>
                                    <p:animEffect transition="in" filter="fade">
                                      <p:cBhvr>
                                        <p:cTn id="9" dur="250"/>
                                        <p:tgtEl>
                                          <p:spTgt spid="11"/>
                                        </p:tgtEl>
                                      </p:cBhvr>
                                    </p:animEffect>
                                  </p:childTnLst>
                                </p:cTn>
                              </p:par>
                            </p:childTnLst>
                          </p:cTn>
                        </p:par>
                        <p:par>
                          <p:cTn id="10" fill="hold">
                            <p:stCondLst>
                              <p:cond delay="665"/>
                            </p:stCondLst>
                            <p:childTnLst>
                              <p:par>
                                <p:cTn id="11" presetID="53" presetClass="entr" presetSubtype="16" fill="hold" grpId="0" nodeType="afterEffect">
                                  <p:stCondLst>
                                    <p:cond delay="0"/>
                                  </p:stCondLst>
                                  <p:iterate type="lt">
                                    <p:tmPct val="4054"/>
                                  </p:iterate>
                                  <p:childTnLst>
                                    <p:set>
                                      <p:cBhvr>
                                        <p:cTn id="12" dur="1" fill="hold">
                                          <p:stCondLst>
                                            <p:cond delay="0"/>
                                          </p:stCondLst>
                                        </p:cTn>
                                        <p:tgtEl>
                                          <p:spTgt spid="12"/>
                                        </p:tgtEl>
                                        <p:attrNameLst>
                                          <p:attrName>style.visibility</p:attrName>
                                        </p:attrNameLst>
                                      </p:cBhvr>
                                      <p:to>
                                        <p:strVal val="visible"/>
                                      </p:to>
                                    </p:set>
                                    <p:anim calcmode="lin" valueType="num">
                                      <p:cBhvr>
                                        <p:cTn id="13" dur="250" fill="hold"/>
                                        <p:tgtEl>
                                          <p:spTgt spid="12"/>
                                        </p:tgtEl>
                                        <p:attrNameLst>
                                          <p:attrName>ppt_w</p:attrName>
                                        </p:attrNameLst>
                                      </p:cBhvr>
                                      <p:tavLst>
                                        <p:tav tm="0">
                                          <p:val>
                                            <p:fltVal val="0"/>
                                          </p:val>
                                        </p:tav>
                                        <p:tav tm="100000">
                                          <p:val>
                                            <p:strVal val="#ppt_w"/>
                                          </p:val>
                                        </p:tav>
                                      </p:tavLst>
                                    </p:anim>
                                    <p:anim calcmode="lin" valueType="num">
                                      <p:cBhvr>
                                        <p:cTn id="14" dur="250" fill="hold"/>
                                        <p:tgtEl>
                                          <p:spTgt spid="12"/>
                                        </p:tgtEl>
                                        <p:attrNameLst>
                                          <p:attrName>ppt_h</p:attrName>
                                        </p:attrNameLst>
                                      </p:cBhvr>
                                      <p:tavLst>
                                        <p:tav tm="0">
                                          <p:val>
                                            <p:fltVal val="0"/>
                                          </p:val>
                                        </p:tav>
                                        <p:tav tm="100000">
                                          <p:val>
                                            <p:strVal val="#ppt_h"/>
                                          </p:val>
                                        </p:tav>
                                      </p:tavLst>
                                    </p:anim>
                                    <p:animEffect transition="in" filter="fade">
                                      <p:cBhvr>
                                        <p:cTn id="15"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7"/>
          <p:cNvSpPr txBox="1"/>
          <p:nvPr/>
        </p:nvSpPr>
        <p:spPr>
          <a:xfrm>
            <a:off x="1009391" y="2053097"/>
            <a:ext cx="2646878" cy="1077218"/>
          </a:xfrm>
          <a:prstGeom prst="rect">
            <a:avLst/>
          </a:prstGeom>
          <a:noFill/>
        </p:spPr>
        <p:txBody>
          <a:bodyPr wrap="none" rtlCol="0">
            <a:spAutoFit/>
          </a:bodyPr>
          <a:lstStyle/>
          <a:p>
            <a:r>
              <a:rPr lang="zh-CN" altLang="en-US" sz="3200" dirty="0">
                <a:solidFill>
                  <a:schemeClr val="tx1">
                    <a:lumMod val="75000"/>
                    <a:lumOff val="25000"/>
                  </a:schemeClr>
                </a:solidFill>
                <a:cs typeface="+mn-ea"/>
                <a:sym typeface="+mn-lt"/>
              </a:rPr>
              <a:t>在这添加</a:t>
            </a:r>
            <a:endParaRPr lang="en-US" altLang="zh-CN" sz="3200" dirty="0">
              <a:solidFill>
                <a:schemeClr val="tx1">
                  <a:lumMod val="75000"/>
                  <a:lumOff val="25000"/>
                </a:schemeClr>
              </a:solidFill>
              <a:cs typeface="+mn-ea"/>
              <a:sym typeface="+mn-lt"/>
            </a:endParaRPr>
          </a:p>
          <a:p>
            <a:r>
              <a:rPr lang="zh-CN" altLang="en-US" sz="3200" dirty="0">
                <a:solidFill>
                  <a:schemeClr val="tx1">
                    <a:lumMod val="75000"/>
                    <a:lumOff val="25000"/>
                  </a:schemeClr>
                </a:solidFill>
                <a:cs typeface="+mn-ea"/>
                <a:sym typeface="+mn-lt"/>
              </a:rPr>
              <a:t>页面标题内容</a:t>
            </a:r>
            <a:endParaRPr lang="zh-CN" altLang="en-US" sz="3200" dirty="0">
              <a:solidFill>
                <a:schemeClr val="tx1">
                  <a:lumMod val="75000"/>
                  <a:lumOff val="25000"/>
                </a:schemeClr>
              </a:solidFill>
              <a:cs typeface="+mn-ea"/>
              <a:sym typeface="+mn-lt"/>
            </a:endParaRPr>
          </a:p>
        </p:txBody>
      </p:sp>
      <p:sp>
        <p:nvSpPr>
          <p:cNvPr id="19" name="Google Shape;86;p19"/>
          <p:cNvSpPr txBox="1"/>
          <p:nvPr/>
        </p:nvSpPr>
        <p:spPr>
          <a:xfrm>
            <a:off x="1009391" y="1529380"/>
            <a:ext cx="3183654" cy="310226"/>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2400" b="0" i="0" u="none" strike="noStrike" cap="none">
                <a:solidFill>
                  <a:schemeClr val="accent1"/>
                </a:solidFill>
                <a:cs typeface="+mn-ea"/>
                <a:sym typeface="+mn-lt"/>
              </a:rPr>
              <a:t>YOUR TITLE HERE</a:t>
            </a:r>
            <a:endParaRPr sz="2400" b="0" i="0" u="none" strike="noStrike" cap="none">
              <a:solidFill>
                <a:schemeClr val="accent1"/>
              </a:solidFill>
              <a:cs typeface="+mn-ea"/>
              <a:sym typeface="+mn-lt"/>
            </a:endParaRPr>
          </a:p>
        </p:txBody>
      </p:sp>
      <p:sp>
        <p:nvSpPr>
          <p:cNvPr id="20" name="TextBox 24"/>
          <p:cNvSpPr txBox="1"/>
          <p:nvPr/>
        </p:nvSpPr>
        <p:spPr>
          <a:xfrm>
            <a:off x="1009391" y="3536470"/>
            <a:ext cx="2828804" cy="2031309"/>
          </a:xfrm>
          <a:prstGeom prst="rect">
            <a:avLst/>
          </a:prstGeom>
          <a:noFill/>
        </p:spPr>
        <p:txBody>
          <a:bodyPr wrap="square" lIns="91423" tIns="45712" rIns="91423" bIns="45712" rtlCol="0">
            <a:spAutoFit/>
          </a:bodyPr>
          <a:lstStyle/>
          <a:p>
            <a:pPr marL="0" marR="0" lvl="0" indent="0" defTabSz="1217930" rtl="0" eaLnBrk="1" fontAlgn="auto" latinLnBrk="0" hangingPunct="1">
              <a:lnSpc>
                <a:spcPct val="150000"/>
              </a:lnSpc>
              <a:spcBef>
                <a:spcPts val="0"/>
              </a:spcBef>
              <a:spcAft>
                <a:spcPts val="0"/>
              </a:spcAft>
              <a:buClrTx/>
              <a:buSzTx/>
              <a:buFontTx/>
              <a:buNone/>
              <a:defRPr/>
            </a:pPr>
            <a:r>
              <a:rPr lang="zh-CN" altLang="en-US" sz="1400" dirty="0">
                <a:solidFill>
                  <a:schemeClr val="bg1">
                    <a:lumMod val="50000"/>
                  </a:schemeClr>
                </a:solidFill>
                <a:cs typeface="+mn-ea"/>
                <a:sym typeface="+mn-lt"/>
              </a:rPr>
              <a:t>请在此处添加具体内容，文字尽量言简意赅，简单说明即可，不必过于繁琐，注意板面美观度。请在此处添加具体内容，文字尽量言简意赅，简单说明即可，不必过于繁琐，注意板面美观度。</a:t>
            </a:r>
            <a:endParaRPr kumimoji="0" lang="zh-CN" altLang="en-US" sz="1400" b="0" i="0" u="none" strike="noStrike" kern="1200" cap="none" spc="0" normalizeH="0" baseline="0" noProof="0" dirty="0">
              <a:ln>
                <a:noFill/>
              </a:ln>
              <a:solidFill>
                <a:schemeClr val="bg1">
                  <a:lumMod val="50000"/>
                </a:schemeClr>
              </a:solidFill>
              <a:effectLst/>
              <a:uLnTx/>
              <a:uFillTx/>
              <a:cs typeface="+mn-ea"/>
              <a:sym typeface="+mn-lt"/>
            </a:endParaRPr>
          </a:p>
        </p:txBody>
      </p:sp>
      <p:grpSp>
        <p:nvGrpSpPr>
          <p:cNvPr id="43" name="组合 42"/>
          <p:cNvGrpSpPr/>
          <p:nvPr/>
        </p:nvGrpSpPr>
        <p:grpSpPr>
          <a:xfrm rot="15433288">
            <a:off x="2244189" y="-1939496"/>
            <a:ext cx="8481704" cy="9397093"/>
            <a:chOff x="4297364" y="903288"/>
            <a:chExt cx="2946834" cy="3067178"/>
          </a:xfrm>
          <a:solidFill>
            <a:schemeClr val="bg1">
              <a:lumMod val="65000"/>
              <a:alpha val="3000"/>
            </a:schemeClr>
          </a:solidFill>
        </p:grpSpPr>
        <p:sp>
          <p:nvSpPr>
            <p:cNvPr id="44"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46"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47"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8"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49" name="组合 48"/>
          <p:cNvGrpSpPr/>
          <p:nvPr/>
        </p:nvGrpSpPr>
        <p:grpSpPr>
          <a:xfrm>
            <a:off x="925225" y="484441"/>
            <a:ext cx="11512319" cy="7057559"/>
            <a:chOff x="925225" y="484441"/>
            <a:chExt cx="11512319" cy="7057559"/>
          </a:xfrm>
        </p:grpSpPr>
        <p:sp>
          <p:nvSpPr>
            <p:cNvPr id="50" name="矩形 49"/>
            <p:cNvSpPr/>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51"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2"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3"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4" name="矩形: 圆角 4"/>
            <p:cNvSpPr/>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5"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sp>
        <p:nvSpPr>
          <p:cNvPr id="56" name="文本框 55"/>
          <p:cNvSpPr txBox="1"/>
          <p:nvPr/>
        </p:nvSpPr>
        <p:spPr>
          <a:xfrm flipH="1">
            <a:off x="4250643" y="1529380"/>
            <a:ext cx="6764429" cy="1785104"/>
          </a:xfrm>
          <a:prstGeom prst="rect">
            <a:avLst/>
          </a:prstGeom>
          <a:noFill/>
        </p:spPr>
        <p:txBody>
          <a:bodyPr wrap="square" rtlCol="0">
            <a:spAutoFit/>
          </a:bodyPr>
          <a:lstStyle/>
          <a:p>
            <a:pPr>
              <a:spcBef>
                <a:spcPts val="1200"/>
              </a:spcBef>
            </a:pPr>
            <a:r>
              <a:rPr lang="zh-CN" altLang="en-US" sz="2000" dirty="0">
                <a:solidFill>
                  <a:schemeClr val="tx1">
                    <a:lumMod val="65000"/>
                    <a:lumOff val="35000"/>
                  </a:schemeClr>
                </a:solidFill>
                <a:cs typeface="+mn-ea"/>
                <a:sym typeface="+mn-lt"/>
              </a:rPr>
              <a:t>请输入标题</a:t>
            </a:r>
            <a:endParaRPr lang="en-US" altLang="zh-CN" sz="2000" dirty="0">
              <a:solidFill>
                <a:schemeClr val="tx1">
                  <a:lumMod val="65000"/>
                  <a:lumOff val="35000"/>
                </a:schemeClr>
              </a:solidFill>
              <a:cs typeface="+mn-ea"/>
              <a:sym typeface="+mn-lt"/>
            </a:endParaRPr>
          </a:p>
          <a:p>
            <a:pPr>
              <a:spcBef>
                <a:spcPts val="1200"/>
              </a:spcBef>
            </a:pPr>
            <a:r>
              <a:rPr lang="zh-CN" altLang="en-US" sz="1400" dirty="0">
                <a:solidFill>
                  <a:schemeClr val="tx1">
                    <a:lumMod val="65000"/>
                    <a:lumOff val="35000"/>
                  </a:schemeClr>
                </a:solidFill>
                <a:cs typeface="+mn-ea"/>
                <a:sym typeface="+mn-lt"/>
              </a:rPr>
              <a:t>请输入文本内容请输入文本内容请输入文本内容请输入文本内容请输入文本内容请输入文本内容请输入文本内容请输入文本内容请输入文本内容请输入文本内容请输入文本内容请输入文本内容请输入文本内容请输入文本内容</a:t>
            </a:r>
            <a:r>
              <a:rPr lang="en-US" altLang="zh-CN" sz="1400" dirty="0">
                <a:solidFill>
                  <a:schemeClr val="tx1">
                    <a:lumMod val="65000"/>
                    <a:lumOff val="35000"/>
                  </a:schemeClr>
                </a:solidFill>
                <a:cs typeface="+mn-ea"/>
                <a:sym typeface="+mn-lt"/>
              </a:rPr>
              <a:t>.   </a:t>
            </a:r>
            <a:endParaRPr lang="zh-CN" altLang="en-US" sz="1400" dirty="0">
              <a:solidFill>
                <a:schemeClr val="tx1">
                  <a:lumMod val="65000"/>
                  <a:lumOff val="35000"/>
                </a:schemeClr>
              </a:solidFill>
              <a:cs typeface="+mn-ea"/>
              <a:sym typeface="+mn-lt"/>
            </a:endParaRPr>
          </a:p>
          <a:p>
            <a:pPr>
              <a:spcBef>
                <a:spcPts val="1200"/>
              </a:spcBef>
            </a:pPr>
            <a:r>
              <a:rPr lang="zh-CN" altLang="en-US" sz="1400" dirty="0">
                <a:solidFill>
                  <a:schemeClr val="tx1">
                    <a:lumMod val="65000"/>
                    <a:lumOff val="35000"/>
                  </a:schemeClr>
                </a:solidFill>
                <a:cs typeface="+mn-ea"/>
                <a:sym typeface="+mn-lt"/>
              </a:rPr>
              <a:t>请输入文本内容请输入文本内容请输入文本内容请输入文本内容请输入文本内容请输入文本内容请输入文本内容请输入文本内容请输入文本内容请输入文本内容</a:t>
            </a:r>
            <a:r>
              <a:rPr lang="en-US" altLang="zh-CN" sz="1400" dirty="0">
                <a:solidFill>
                  <a:schemeClr val="tx1">
                    <a:lumMod val="65000"/>
                    <a:lumOff val="35000"/>
                  </a:schemeClr>
                </a:solidFill>
                <a:cs typeface="+mn-ea"/>
                <a:sym typeface="+mn-lt"/>
              </a:rPr>
              <a:t>. </a:t>
            </a:r>
            <a:endParaRPr lang="en-US" altLang="zh-CN" sz="1400" dirty="0">
              <a:solidFill>
                <a:schemeClr val="tx1">
                  <a:lumMod val="65000"/>
                  <a:lumOff val="35000"/>
                </a:schemeClr>
              </a:solidFill>
              <a:cs typeface="+mn-ea"/>
              <a:sym typeface="+mn-lt"/>
            </a:endParaRPr>
          </a:p>
        </p:txBody>
      </p:sp>
      <p:cxnSp>
        <p:nvCxnSpPr>
          <p:cNvPr id="57" name="直接连接符 56"/>
          <p:cNvCxnSpPr/>
          <p:nvPr/>
        </p:nvCxnSpPr>
        <p:spPr>
          <a:xfrm>
            <a:off x="4057687" y="1529380"/>
            <a:ext cx="0" cy="3764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8" name="图表 57"/>
          <p:cNvGraphicFramePr/>
          <p:nvPr/>
        </p:nvGraphicFramePr>
        <p:xfrm>
          <a:off x="4057878" y="3919809"/>
          <a:ext cx="6876669" cy="212598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1" presetClass="entr" presetSubtype="1" fill="hold" nodeType="withEffect">
                                  <p:stCondLst>
                                    <p:cond delay="1000"/>
                                  </p:stCondLst>
                                  <p:childTnLst>
                                    <p:set>
                                      <p:cBhvr>
                                        <p:cTn id="9" dur="1" fill="hold">
                                          <p:stCondLst>
                                            <p:cond delay="0"/>
                                          </p:stCondLst>
                                        </p:cTn>
                                        <p:tgtEl>
                                          <p:spTgt spid="43"/>
                                        </p:tgtEl>
                                        <p:attrNameLst>
                                          <p:attrName>style.visibility</p:attrName>
                                        </p:attrNameLst>
                                      </p:cBhvr>
                                      <p:to>
                                        <p:strVal val="visible"/>
                                      </p:to>
                                    </p:set>
                                    <p:animEffect transition="in" filter="wheel(1)">
                                      <p:cBhvr>
                                        <p:cTn id="10"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5433288">
            <a:off x="6801911" y="2070117"/>
            <a:ext cx="2611131" cy="2717764"/>
            <a:chOff x="4297364" y="903288"/>
            <a:chExt cx="2946834" cy="3067178"/>
          </a:xfrm>
          <a:solidFill>
            <a:schemeClr val="accent1">
              <a:alpha val="13000"/>
            </a:schemeClr>
          </a:solidFill>
        </p:grpSpPr>
        <p:sp>
          <p:nvSpPr>
            <p:cNvPr id="3"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5"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6"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14" name="组合 13"/>
          <p:cNvGrpSpPr/>
          <p:nvPr/>
        </p:nvGrpSpPr>
        <p:grpSpPr>
          <a:xfrm>
            <a:off x="-822837" y="-1740227"/>
            <a:ext cx="13690458" cy="9752745"/>
            <a:chOff x="-822837" y="-1740227"/>
            <a:chExt cx="13690458" cy="9752745"/>
          </a:xfrm>
        </p:grpSpPr>
        <p:sp>
          <p:nvSpPr>
            <p:cNvPr id="15" name="任意多边形: 形状 26"/>
            <p:cNvSpPr>
              <a:spLocks noChangeAspect="1"/>
            </p:cNvSpPr>
            <p:nvPr/>
          </p:nvSpPr>
          <p:spPr>
            <a:xfrm rot="12104625">
              <a:off x="-822837" y="-1740227"/>
              <a:ext cx="2772000" cy="2772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6" name="任意多边形: 形状 1"/>
            <p:cNvSpPr/>
            <p:nvPr/>
          </p:nvSpPr>
          <p:spPr>
            <a:xfrm rot="2045644">
              <a:off x="10347621" y="5492518"/>
              <a:ext cx="2520000" cy="25200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8" name="文本框 17"/>
            <p:cNvSpPr txBox="1"/>
            <p:nvPr/>
          </p:nvSpPr>
          <p:spPr>
            <a:xfrm rot="10800000">
              <a:off x="10302137" y="-1573827"/>
              <a:ext cx="1604211" cy="37702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3900" b="1" i="0" u="none" strike="noStrike" kern="1200" cap="none" spc="0" normalizeH="0" baseline="0" noProof="0" dirty="0">
                  <a:ln>
                    <a:noFill/>
                  </a:ln>
                  <a:solidFill>
                    <a:schemeClr val="accent1"/>
                  </a:solidFill>
                  <a:effectLst/>
                  <a:uLnTx/>
                  <a:uFillTx/>
                  <a:cs typeface="+mn-ea"/>
                  <a:sym typeface="+mn-lt"/>
                </a:rPr>
                <a:t>“</a:t>
              </a:r>
              <a:endParaRPr kumimoji="0" lang="en-US" altLang="zh-CN" sz="23900" b="1" i="0" u="none" strike="noStrike" kern="1200" cap="none" spc="0" normalizeH="0" baseline="0" noProof="0" dirty="0">
                <a:ln>
                  <a:noFill/>
                </a:ln>
                <a:solidFill>
                  <a:schemeClr val="accent1"/>
                </a:solidFill>
                <a:effectLst/>
                <a:uLnTx/>
                <a:uFillTx/>
                <a:cs typeface="+mn-ea"/>
                <a:sym typeface="+mn-lt"/>
              </a:endParaRPr>
            </a:p>
          </p:txBody>
        </p:sp>
      </p:grpSp>
      <p:sp>
        <p:nvSpPr>
          <p:cNvPr id="21" name="椭圆 20"/>
          <p:cNvSpPr/>
          <p:nvPr/>
        </p:nvSpPr>
        <p:spPr>
          <a:xfrm rot="20722132">
            <a:off x="504305" y="5571497"/>
            <a:ext cx="824923" cy="8249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2" name="椭圆 21"/>
          <p:cNvSpPr/>
          <p:nvPr/>
        </p:nvSpPr>
        <p:spPr>
          <a:xfrm rot="20722132">
            <a:off x="1044208" y="6021229"/>
            <a:ext cx="338559" cy="338559"/>
          </a:xfrm>
          <a:prstGeom prst="ellipse">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3" name="文本框 22"/>
          <p:cNvSpPr txBox="1"/>
          <p:nvPr/>
        </p:nvSpPr>
        <p:spPr>
          <a:xfrm>
            <a:off x="7448663" y="2513546"/>
            <a:ext cx="1704313" cy="1569660"/>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600" b="1" i="0" u="none" strike="noStrike" kern="1200" cap="none" spc="0" normalizeH="0" baseline="0" noProof="0" dirty="0">
                <a:ln>
                  <a:noFill/>
                </a:ln>
                <a:solidFill>
                  <a:schemeClr val="accent1"/>
                </a:solidFill>
                <a:effectLst/>
                <a:uLnTx/>
                <a:uFillTx/>
                <a:cs typeface="+mn-ea"/>
                <a:sym typeface="+mn-lt"/>
              </a:rPr>
              <a:t>02</a:t>
            </a:r>
            <a:endParaRPr kumimoji="0" lang="zh-CN" altLang="en-US" sz="9600" b="1" i="0" u="none" strike="noStrike" kern="1200" cap="none" spc="0" normalizeH="0" baseline="0" noProof="0" dirty="0">
              <a:ln>
                <a:noFill/>
              </a:ln>
              <a:solidFill>
                <a:schemeClr val="accent1"/>
              </a:solidFill>
              <a:effectLst/>
              <a:uLnTx/>
              <a:uFillTx/>
              <a:cs typeface="+mn-ea"/>
              <a:sym typeface="+mn-lt"/>
            </a:endParaRPr>
          </a:p>
        </p:txBody>
      </p:sp>
      <p:sp>
        <p:nvSpPr>
          <p:cNvPr id="24" name="矩形 8"/>
          <p:cNvSpPr/>
          <p:nvPr/>
        </p:nvSpPr>
        <p:spPr>
          <a:xfrm>
            <a:off x="1649075" y="2516417"/>
            <a:ext cx="3619866" cy="584775"/>
          </a:xfrm>
          <a:prstGeom prst="rect">
            <a:avLst/>
          </a:prstGeom>
        </p:spPr>
        <p:txBody>
          <a:bodyPr wrap="square">
            <a:spAutoFit/>
          </a:bodyPr>
          <a:lstStyle/>
          <a:p>
            <a:pPr algn="dist"/>
            <a:r>
              <a:rPr lang="zh-CN" altLang="en-US" sz="3200" b="1" spc="600" dirty="0">
                <a:solidFill>
                  <a:schemeClr val="tx1">
                    <a:lumMod val="65000"/>
                    <a:lumOff val="35000"/>
                  </a:schemeClr>
                </a:solidFill>
                <a:cs typeface="+mn-ea"/>
                <a:sym typeface="+mn-lt"/>
              </a:rPr>
              <a:t>输入您的标题</a:t>
            </a:r>
            <a:endParaRPr kumimoji="1" lang="zh-CN" altLang="en-US" sz="3200" b="1" spc="600" dirty="0">
              <a:solidFill>
                <a:schemeClr val="tx1">
                  <a:lumMod val="65000"/>
                  <a:lumOff val="35000"/>
                </a:schemeClr>
              </a:solidFill>
              <a:cs typeface="+mn-ea"/>
              <a:sym typeface="+mn-lt"/>
            </a:endParaRPr>
          </a:p>
        </p:txBody>
      </p:sp>
      <p:sp>
        <p:nvSpPr>
          <p:cNvPr id="25" name="文本框 24"/>
          <p:cNvSpPr txBox="1"/>
          <p:nvPr/>
        </p:nvSpPr>
        <p:spPr>
          <a:xfrm>
            <a:off x="1649075" y="3093040"/>
            <a:ext cx="4394215" cy="338554"/>
          </a:xfrm>
          <a:prstGeom prst="rect">
            <a:avLst/>
          </a:prstGeom>
          <a:noFill/>
        </p:spPr>
        <p:txBody>
          <a:bodyPr wrap="square" rtlCol="0">
            <a:spAutoFit/>
          </a:bodyPr>
          <a:lstStyle/>
          <a:p>
            <a:r>
              <a:rPr lang="en-US" altLang="zh-CN" sz="1600" dirty="0">
                <a:solidFill>
                  <a:schemeClr val="bg1">
                    <a:lumMod val="85000"/>
                  </a:schemeClr>
                </a:solidFill>
                <a:cs typeface="+mn-ea"/>
                <a:sym typeface="+mn-lt"/>
              </a:rPr>
              <a:t>PLEASE ADD YOUR TITTLE HERE</a:t>
            </a:r>
            <a:endParaRPr lang="zh-CN" altLang="en-US" sz="1600" dirty="0">
              <a:solidFill>
                <a:schemeClr val="bg1">
                  <a:lumMod val="85000"/>
                </a:schemeClr>
              </a:solidFill>
              <a:cs typeface="+mn-ea"/>
              <a:sym typeface="+mn-lt"/>
            </a:endParaRPr>
          </a:p>
        </p:txBody>
      </p:sp>
      <p:sp>
        <p:nvSpPr>
          <p:cNvPr id="26" name="TextBox 24"/>
          <p:cNvSpPr txBox="1"/>
          <p:nvPr/>
        </p:nvSpPr>
        <p:spPr>
          <a:xfrm>
            <a:off x="1649075" y="3532866"/>
            <a:ext cx="3962401" cy="1200312"/>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ct val="150000"/>
              </a:lnSpc>
              <a:spcBef>
                <a:spcPts val="0"/>
              </a:spcBef>
              <a:spcAft>
                <a:spcPts val="0"/>
              </a:spcAft>
              <a:buClrTx/>
              <a:buSzTx/>
              <a:buFontTx/>
              <a:buNone/>
              <a:defRPr/>
            </a:pPr>
            <a:r>
              <a:rPr lang="zh-CN" altLang="en-US" sz="1200" dirty="0">
                <a:solidFill>
                  <a:schemeClr val="bg1">
                    <a:lumMod val="50000"/>
                  </a:schemeClr>
                </a:solidFill>
                <a:cs typeface="+mn-ea"/>
                <a:sym typeface="+mn-lt"/>
              </a:rPr>
              <a:t>请在此处添加具体内容，文字尽量言简意赅，简单说明即可，不必过于繁琐，注意板面美观度。请在此处添加具体内容，文字尽量言简意赅，简单说明即可，不必过于繁琐，注意板面美观度。</a:t>
            </a:r>
            <a:endParaRPr kumimoji="0" lang="zh-CN" altLang="en-US" sz="1200" b="0" i="0" u="none" strike="noStrike" kern="1200" cap="none" spc="0" normalizeH="0" baseline="0" noProof="0" dirty="0">
              <a:ln>
                <a:noFill/>
              </a:ln>
              <a:solidFill>
                <a:schemeClr val="bg1">
                  <a:lumMod val="50000"/>
                </a:schemeClr>
              </a:solidFill>
              <a:effectLst/>
              <a:uLnTx/>
              <a:uFillTx/>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30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anim calcmode="lin" valueType="num">
                                      <p:cBhvr>
                                        <p:cTn id="12" dur="500" fill="hold"/>
                                        <p:tgtEl>
                                          <p:spTgt spid="23"/>
                                        </p:tgtEl>
                                        <p:attrNameLst>
                                          <p:attrName>ppt_x</p:attrName>
                                        </p:attrNameLst>
                                      </p:cBhvr>
                                      <p:tavLst>
                                        <p:tav tm="0">
                                          <p:val>
                                            <p:strVal val="#ppt_x"/>
                                          </p:val>
                                        </p:tav>
                                        <p:tav tm="100000">
                                          <p:val>
                                            <p:strVal val="#ppt_x"/>
                                          </p:val>
                                        </p:tav>
                                      </p:tavLst>
                                    </p:anim>
                                    <p:anim calcmode="lin" valueType="num">
                                      <p:cBhvr>
                                        <p:cTn id="13"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组合 38"/>
          <p:cNvGrpSpPr/>
          <p:nvPr/>
        </p:nvGrpSpPr>
        <p:grpSpPr>
          <a:xfrm rot="15433288">
            <a:off x="2244189" y="-1939496"/>
            <a:ext cx="8481704" cy="9397093"/>
            <a:chOff x="4297364" y="903288"/>
            <a:chExt cx="2946834" cy="3067178"/>
          </a:xfrm>
          <a:solidFill>
            <a:schemeClr val="bg1">
              <a:lumMod val="65000"/>
              <a:alpha val="3000"/>
            </a:schemeClr>
          </a:solidFill>
        </p:grpSpPr>
        <p:sp>
          <p:nvSpPr>
            <p:cNvPr id="40"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1"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42"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43"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4"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45" name="íṧlíḍè"/>
          <p:cNvSpPr/>
          <p:nvPr/>
        </p:nvSpPr>
        <p:spPr bwMode="auto">
          <a:xfrm>
            <a:off x="0" y="525681"/>
            <a:ext cx="2092035" cy="481651"/>
          </a:xfrm>
          <a:prstGeom prst="homePlate">
            <a:avLst>
              <a:gd name="adj" fmla="val 0"/>
            </a:avLst>
          </a:prstGeom>
          <a:solidFill>
            <a:schemeClr val="accent1"/>
          </a:solidFill>
          <a:ln w="19050">
            <a:noFill/>
            <a:round/>
          </a:ln>
        </p:spPr>
        <p:txBody>
          <a:bodyPr anchor="ctr"/>
          <a:lstStyle/>
          <a:p>
            <a:pPr algn="ctr"/>
            <a:endParaRPr>
              <a:cs typeface="+mn-ea"/>
              <a:sym typeface="+mn-lt"/>
            </a:endParaRPr>
          </a:p>
        </p:txBody>
      </p:sp>
      <p:sp>
        <p:nvSpPr>
          <p:cNvPr id="46" name="ïş1ídè"/>
          <p:cNvSpPr txBox="1"/>
          <p:nvPr/>
        </p:nvSpPr>
        <p:spPr>
          <a:xfrm>
            <a:off x="110431" y="618080"/>
            <a:ext cx="1981604" cy="389252"/>
          </a:xfrm>
          <a:prstGeom prst="rect">
            <a:avLst/>
          </a:prstGeom>
          <a:noFill/>
        </p:spPr>
        <p:txBody>
          <a:bodyPr wrap="square">
            <a:normAutofit/>
          </a:bodyPr>
          <a:lstStyle/>
          <a:p>
            <a:pPr algn="dist"/>
            <a:r>
              <a:rPr lang="zh-CN" altLang="en-US" dirty="0">
                <a:solidFill>
                  <a:schemeClr val="bg1"/>
                </a:solidFill>
                <a:cs typeface="+mn-ea"/>
                <a:sym typeface="+mn-lt"/>
              </a:rPr>
              <a:t>输入标题内容</a:t>
            </a:r>
            <a:endParaRPr lang="zh-CN" altLang="en-US" dirty="0">
              <a:solidFill>
                <a:schemeClr val="bg1"/>
              </a:solidFill>
              <a:cs typeface="+mn-ea"/>
              <a:sym typeface="+mn-lt"/>
            </a:endParaRPr>
          </a:p>
        </p:txBody>
      </p:sp>
      <p:grpSp>
        <p:nvGrpSpPr>
          <p:cNvPr id="47" name="组合 46"/>
          <p:cNvGrpSpPr/>
          <p:nvPr/>
        </p:nvGrpSpPr>
        <p:grpSpPr>
          <a:xfrm>
            <a:off x="925225" y="484441"/>
            <a:ext cx="11512319" cy="7057559"/>
            <a:chOff x="925225" y="484441"/>
            <a:chExt cx="11512319" cy="7057559"/>
          </a:xfrm>
        </p:grpSpPr>
        <p:sp>
          <p:nvSpPr>
            <p:cNvPr id="48" name="矩形 47"/>
            <p:cNvSpPr/>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49"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0"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1"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2" name="矩形: 圆角 4"/>
            <p:cNvSpPr/>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53"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sp>
        <p:nvSpPr>
          <p:cNvPr id="54" name="矩形 53"/>
          <p:cNvSpPr/>
          <p:nvPr/>
        </p:nvSpPr>
        <p:spPr>
          <a:xfrm>
            <a:off x="703109" y="1463453"/>
            <a:ext cx="6814119" cy="4451407"/>
          </a:xfrm>
          <a:prstGeom prst="rect">
            <a:avLst/>
          </a:prstGeom>
          <a:blipFill dpi="0" rotWithShape="1">
            <a:blip r:embed="rId1">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705">
              <a:cs typeface="+mn-ea"/>
              <a:sym typeface="+mn-lt"/>
            </a:endParaRPr>
          </a:p>
        </p:txBody>
      </p:sp>
      <p:grpSp>
        <p:nvGrpSpPr>
          <p:cNvPr id="55" name="组合 7"/>
          <p:cNvGrpSpPr/>
          <p:nvPr/>
        </p:nvGrpSpPr>
        <p:grpSpPr bwMode="auto">
          <a:xfrm>
            <a:off x="7681766" y="3767709"/>
            <a:ext cx="4063024" cy="1695694"/>
            <a:chOff x="2989865" y="607026"/>
            <a:chExt cx="3045973" cy="1272024"/>
          </a:xfrm>
        </p:grpSpPr>
        <p:sp>
          <p:nvSpPr>
            <p:cNvPr id="56" name="文本框 66"/>
            <p:cNvSpPr txBox="1">
              <a:spLocks noChangeArrowheads="1"/>
            </p:cNvSpPr>
            <p:nvPr/>
          </p:nvSpPr>
          <p:spPr bwMode="auto">
            <a:xfrm>
              <a:off x="2989865" y="1374629"/>
              <a:ext cx="3045973" cy="504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335" dirty="0">
                  <a:solidFill>
                    <a:schemeClr val="tx1">
                      <a:lumMod val="50000"/>
                      <a:lumOff val="50000"/>
                    </a:schemeClr>
                  </a:solidFill>
                  <a:latin typeface="+mn-lt"/>
                  <a:ea typeface="+mn-ea"/>
                  <a:cs typeface="+mn-ea"/>
                  <a:sym typeface="+mn-lt"/>
                </a:rPr>
                <a:t>点击添加相关标题文字，点击添加相关标题文字，点击添加相关标题文字，点击添加相关标题文字。</a:t>
              </a:r>
              <a:endParaRPr lang="en-GB" altLang="zh-CN" sz="1335" dirty="0">
                <a:solidFill>
                  <a:schemeClr val="tx1">
                    <a:lumMod val="50000"/>
                    <a:lumOff val="50000"/>
                  </a:schemeClr>
                </a:solidFill>
                <a:latin typeface="+mn-lt"/>
                <a:ea typeface="+mn-ea"/>
                <a:cs typeface="+mn-ea"/>
                <a:sym typeface="+mn-lt"/>
              </a:endParaRPr>
            </a:p>
          </p:txBody>
        </p:sp>
        <p:sp>
          <p:nvSpPr>
            <p:cNvPr id="57" name="文本框 13"/>
            <p:cNvSpPr txBox="1">
              <a:spLocks noChangeArrowheads="1"/>
            </p:cNvSpPr>
            <p:nvPr/>
          </p:nvSpPr>
          <p:spPr bwMode="auto">
            <a:xfrm>
              <a:off x="2990709" y="607026"/>
              <a:ext cx="1215201" cy="25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tx2"/>
                  </a:solidFill>
                  <a:latin typeface="+mn-lt"/>
                  <a:ea typeface="+mn-ea"/>
                  <a:cs typeface="+mn-ea"/>
                  <a:sym typeface="+mn-lt"/>
                </a:rPr>
                <a:t>请替换文字内容</a:t>
              </a:r>
              <a:endParaRPr lang="zh-CN" altLang="en-US" sz="1600" dirty="0">
                <a:solidFill>
                  <a:schemeClr val="tx2"/>
                </a:solidFill>
                <a:latin typeface="+mn-lt"/>
                <a:ea typeface="+mn-ea"/>
                <a:cs typeface="+mn-ea"/>
                <a:sym typeface="+mn-lt"/>
              </a:endParaRPr>
            </a:p>
          </p:txBody>
        </p:sp>
        <p:sp>
          <p:nvSpPr>
            <p:cNvPr id="58" name="文本框 66"/>
            <p:cNvSpPr txBox="1">
              <a:spLocks noChangeArrowheads="1"/>
            </p:cNvSpPr>
            <p:nvPr/>
          </p:nvSpPr>
          <p:spPr bwMode="auto">
            <a:xfrm>
              <a:off x="2989865" y="880115"/>
              <a:ext cx="2213656" cy="238382"/>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465" dirty="0">
                  <a:solidFill>
                    <a:schemeClr val="tx2"/>
                  </a:solidFill>
                  <a:latin typeface="+mn-lt"/>
                  <a:ea typeface="+mn-ea"/>
                  <a:cs typeface="+mn-ea"/>
                  <a:sym typeface="+mn-lt"/>
                </a:rPr>
                <a:t>PLEASE ADD YOUR TITLE HERE</a:t>
              </a:r>
              <a:endParaRPr lang="zh-CN" altLang="en-US" sz="1465" dirty="0">
                <a:solidFill>
                  <a:schemeClr val="tx2"/>
                </a:solidFill>
                <a:latin typeface="+mn-lt"/>
                <a:ea typeface="+mn-ea"/>
                <a:cs typeface="+mn-ea"/>
                <a:sym typeface="+mn-lt"/>
              </a:endParaRPr>
            </a:p>
          </p:txBody>
        </p:sp>
        <p:sp>
          <p:nvSpPr>
            <p:cNvPr id="59" name="任意多边形 23"/>
            <p:cNvSpPr/>
            <p:nvPr/>
          </p:nvSpPr>
          <p:spPr>
            <a:xfrm>
              <a:off x="3078717" y="1286573"/>
              <a:ext cx="287199"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705">
                <a:solidFill>
                  <a:schemeClr val="tx2"/>
                </a:solidFill>
                <a:cs typeface="+mn-ea"/>
                <a:sym typeface="+mn-lt"/>
              </a:endParaRPr>
            </a:p>
          </p:txBody>
        </p:sp>
      </p:grpSp>
      <p:grpSp>
        <p:nvGrpSpPr>
          <p:cNvPr id="60" name="组合 7"/>
          <p:cNvGrpSpPr/>
          <p:nvPr/>
        </p:nvGrpSpPr>
        <p:grpSpPr bwMode="auto">
          <a:xfrm>
            <a:off x="7681766" y="1463453"/>
            <a:ext cx="4063024" cy="1695694"/>
            <a:chOff x="2989865" y="607026"/>
            <a:chExt cx="3045973" cy="1272024"/>
          </a:xfrm>
        </p:grpSpPr>
        <p:sp>
          <p:nvSpPr>
            <p:cNvPr id="61" name="文本框 66"/>
            <p:cNvSpPr txBox="1">
              <a:spLocks noChangeArrowheads="1"/>
            </p:cNvSpPr>
            <p:nvPr/>
          </p:nvSpPr>
          <p:spPr bwMode="auto">
            <a:xfrm>
              <a:off x="2989865" y="1374629"/>
              <a:ext cx="3045973" cy="504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pPr>
                <a:lnSpc>
                  <a:spcPct val="150000"/>
                </a:lnSpc>
              </a:pPr>
              <a:r>
                <a:rPr lang="zh-CN" altLang="en-US" sz="1335" dirty="0">
                  <a:solidFill>
                    <a:schemeClr val="tx1">
                      <a:lumMod val="50000"/>
                      <a:lumOff val="50000"/>
                    </a:schemeClr>
                  </a:solidFill>
                  <a:latin typeface="+mn-lt"/>
                  <a:ea typeface="+mn-ea"/>
                  <a:cs typeface="+mn-ea"/>
                  <a:sym typeface="+mn-lt"/>
                </a:rPr>
                <a:t>点击添加相关标题文字，点击添加相关标题文字，点击添加相关标题文字，点击添加相关标题文字。</a:t>
              </a:r>
              <a:endParaRPr lang="en-GB" altLang="zh-CN" sz="1335" dirty="0">
                <a:solidFill>
                  <a:schemeClr val="tx1">
                    <a:lumMod val="50000"/>
                    <a:lumOff val="50000"/>
                  </a:schemeClr>
                </a:solidFill>
                <a:latin typeface="+mn-lt"/>
                <a:ea typeface="+mn-ea"/>
                <a:cs typeface="+mn-ea"/>
                <a:sym typeface="+mn-lt"/>
              </a:endParaRPr>
            </a:p>
          </p:txBody>
        </p:sp>
        <p:sp>
          <p:nvSpPr>
            <p:cNvPr id="62" name="文本框 13"/>
            <p:cNvSpPr txBox="1">
              <a:spLocks noChangeArrowheads="1"/>
            </p:cNvSpPr>
            <p:nvPr/>
          </p:nvSpPr>
          <p:spPr bwMode="auto">
            <a:xfrm>
              <a:off x="2990709" y="607026"/>
              <a:ext cx="1215201" cy="253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zh-CN" altLang="en-US" sz="1600" dirty="0">
                  <a:solidFill>
                    <a:schemeClr val="tx2"/>
                  </a:solidFill>
                  <a:latin typeface="+mn-lt"/>
                  <a:ea typeface="+mn-ea"/>
                  <a:cs typeface="+mn-ea"/>
                  <a:sym typeface="+mn-lt"/>
                </a:rPr>
                <a:t>请替换文字内容</a:t>
              </a:r>
              <a:endParaRPr lang="zh-CN" altLang="en-US" sz="1600" dirty="0">
                <a:solidFill>
                  <a:schemeClr val="tx2"/>
                </a:solidFill>
                <a:latin typeface="+mn-lt"/>
                <a:ea typeface="+mn-ea"/>
                <a:cs typeface="+mn-ea"/>
                <a:sym typeface="+mn-lt"/>
              </a:endParaRPr>
            </a:p>
          </p:txBody>
        </p:sp>
        <p:sp>
          <p:nvSpPr>
            <p:cNvPr id="63" name="文本框 66"/>
            <p:cNvSpPr txBox="1">
              <a:spLocks noChangeArrowheads="1"/>
            </p:cNvSpPr>
            <p:nvPr/>
          </p:nvSpPr>
          <p:spPr bwMode="auto">
            <a:xfrm>
              <a:off x="2989865" y="880115"/>
              <a:ext cx="2213656" cy="238382"/>
            </a:xfrm>
            <a:prstGeom prst="rect">
              <a:avLst/>
            </a:prstGeom>
            <a:noFill/>
            <a:ln>
              <a:noFill/>
            </a:ln>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defRPr/>
              </a:pPr>
              <a:r>
                <a:rPr lang="en-US" altLang="zh-CN" sz="1465" dirty="0">
                  <a:solidFill>
                    <a:schemeClr val="tx2"/>
                  </a:solidFill>
                  <a:latin typeface="+mn-lt"/>
                  <a:ea typeface="+mn-ea"/>
                  <a:cs typeface="+mn-ea"/>
                  <a:sym typeface="+mn-lt"/>
                </a:rPr>
                <a:t>PLEASE ADD YOUR TITLE HERE</a:t>
              </a:r>
              <a:endParaRPr lang="zh-CN" altLang="en-US" sz="1465" dirty="0">
                <a:solidFill>
                  <a:schemeClr val="tx2"/>
                </a:solidFill>
                <a:latin typeface="+mn-lt"/>
                <a:ea typeface="+mn-ea"/>
                <a:cs typeface="+mn-ea"/>
                <a:sym typeface="+mn-lt"/>
              </a:endParaRPr>
            </a:p>
          </p:txBody>
        </p:sp>
        <p:sp>
          <p:nvSpPr>
            <p:cNvPr id="64" name="任意多边形 28"/>
            <p:cNvSpPr/>
            <p:nvPr/>
          </p:nvSpPr>
          <p:spPr>
            <a:xfrm>
              <a:off x="3078717" y="1286573"/>
              <a:ext cx="287199"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1705">
                <a:solidFill>
                  <a:schemeClr val="tx2"/>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39"/>
                                        </p:tgtEl>
                                        <p:attrNameLst>
                                          <p:attrName>style.visibility</p:attrName>
                                        </p:attrNameLst>
                                      </p:cBhvr>
                                      <p:to>
                                        <p:strVal val="visible"/>
                                      </p:to>
                                    </p:set>
                                    <p:animEffect transition="in" filter="wheel(1)">
                                      <p:cBhvr>
                                        <p:cTn id="7" dur="2000"/>
                                        <p:tgtEl>
                                          <p:spTgt spid="39"/>
                                        </p:tgtEl>
                                      </p:cBhvr>
                                    </p:animEffect>
                                  </p:childTnLst>
                                </p:cTn>
                              </p:par>
                            </p:childTnLst>
                          </p:cTn>
                        </p:par>
                        <p:par>
                          <p:cTn id="8" fill="hold">
                            <p:stCondLst>
                              <p:cond delay="3000"/>
                            </p:stCondLst>
                            <p:childTnLst>
                              <p:par>
                                <p:cTn id="9" presetID="22" presetClass="entr" presetSubtype="4"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down)">
                                      <p:cBhvr>
                                        <p:cTn id="11" dur="500"/>
                                        <p:tgtEl>
                                          <p:spTgt spid="54"/>
                                        </p:tgtEl>
                                      </p:cBhvr>
                                    </p:animEffect>
                                  </p:childTnLst>
                                </p:cTn>
                              </p:par>
                              <p:par>
                                <p:cTn id="12" presetID="2" presetClass="entr" presetSubtype="2" fill="hold" nodeType="withEffect">
                                  <p:stCondLst>
                                    <p:cond delay="1000"/>
                                  </p:stCondLst>
                                  <p:childTnLst>
                                    <p:set>
                                      <p:cBhvr>
                                        <p:cTn id="13" dur="1" fill="hold">
                                          <p:stCondLst>
                                            <p:cond delay="0"/>
                                          </p:stCondLst>
                                        </p:cTn>
                                        <p:tgtEl>
                                          <p:spTgt spid="60"/>
                                        </p:tgtEl>
                                        <p:attrNameLst>
                                          <p:attrName>style.visibility</p:attrName>
                                        </p:attrNameLst>
                                      </p:cBhvr>
                                      <p:to>
                                        <p:strVal val="visible"/>
                                      </p:to>
                                    </p:set>
                                    <p:anim calcmode="lin" valueType="num">
                                      <p:cBhvr additive="base">
                                        <p:cTn id="14" dur="1000" fill="hold"/>
                                        <p:tgtEl>
                                          <p:spTgt spid="60"/>
                                        </p:tgtEl>
                                        <p:attrNameLst>
                                          <p:attrName>ppt_x</p:attrName>
                                        </p:attrNameLst>
                                      </p:cBhvr>
                                      <p:tavLst>
                                        <p:tav tm="0">
                                          <p:val>
                                            <p:strVal val="1+#ppt_w/2"/>
                                          </p:val>
                                        </p:tav>
                                        <p:tav tm="100000">
                                          <p:val>
                                            <p:strVal val="#ppt_x"/>
                                          </p:val>
                                        </p:tav>
                                      </p:tavLst>
                                    </p:anim>
                                    <p:anim calcmode="lin" valueType="num">
                                      <p:cBhvr additive="base">
                                        <p:cTn id="15" dur="1000" fill="hold"/>
                                        <p:tgtEl>
                                          <p:spTgt spid="60"/>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1000"/>
                                  </p:stCondLst>
                                  <p:childTnLst>
                                    <p:set>
                                      <p:cBhvr>
                                        <p:cTn id="17" dur="1" fill="hold">
                                          <p:stCondLst>
                                            <p:cond delay="0"/>
                                          </p:stCondLst>
                                        </p:cTn>
                                        <p:tgtEl>
                                          <p:spTgt spid="55"/>
                                        </p:tgtEl>
                                        <p:attrNameLst>
                                          <p:attrName>style.visibility</p:attrName>
                                        </p:attrNameLst>
                                      </p:cBhvr>
                                      <p:to>
                                        <p:strVal val="visible"/>
                                      </p:to>
                                    </p:set>
                                    <p:anim calcmode="lin" valueType="num">
                                      <p:cBhvr additive="base">
                                        <p:cTn id="18" dur="1000" fill="hold"/>
                                        <p:tgtEl>
                                          <p:spTgt spid="55"/>
                                        </p:tgtEl>
                                        <p:attrNameLst>
                                          <p:attrName>ppt_x</p:attrName>
                                        </p:attrNameLst>
                                      </p:cBhvr>
                                      <p:tavLst>
                                        <p:tav tm="0">
                                          <p:val>
                                            <p:strVal val="1+#ppt_w/2"/>
                                          </p:val>
                                        </p:tav>
                                        <p:tav tm="100000">
                                          <p:val>
                                            <p:strVal val="#ppt_x"/>
                                          </p:val>
                                        </p:tav>
                                      </p:tavLst>
                                    </p:anim>
                                    <p:anim calcmode="lin" valueType="num">
                                      <p:cBhvr additive="base">
                                        <p:cTn id="19" dur="10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95909" y="2535572"/>
            <a:ext cx="3467616" cy="584775"/>
          </a:xfrm>
          <a:prstGeom prst="rect">
            <a:avLst/>
          </a:prstGeom>
          <a:noFill/>
        </p:spPr>
        <p:txBody>
          <a:bodyPr wrap="none" rtlCol="0">
            <a:spAutoFit/>
          </a:bodyPr>
          <a:lstStyle/>
          <a:p>
            <a:r>
              <a:rPr lang="zh-CN" altLang="en-US" sz="3200" dirty="0">
                <a:solidFill>
                  <a:schemeClr val="tx1">
                    <a:lumMod val="75000"/>
                    <a:lumOff val="25000"/>
                  </a:schemeClr>
                </a:solidFill>
                <a:cs typeface="+mn-ea"/>
                <a:sym typeface="+mn-lt"/>
              </a:rPr>
              <a:t>添加页面标题内容</a:t>
            </a:r>
            <a:endParaRPr lang="zh-CN" altLang="en-US" sz="3200" dirty="0">
              <a:solidFill>
                <a:schemeClr val="tx1">
                  <a:lumMod val="75000"/>
                  <a:lumOff val="25000"/>
                </a:schemeClr>
              </a:solidFill>
              <a:cs typeface="+mn-ea"/>
              <a:sym typeface="+mn-lt"/>
            </a:endParaRPr>
          </a:p>
        </p:txBody>
      </p:sp>
      <p:sp>
        <p:nvSpPr>
          <p:cNvPr id="9" name="Google Shape;86;p19"/>
          <p:cNvSpPr txBox="1"/>
          <p:nvPr/>
        </p:nvSpPr>
        <p:spPr>
          <a:xfrm>
            <a:off x="1195909" y="2101302"/>
            <a:ext cx="3183654" cy="4342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solidFill>
                  <a:schemeClr val="accent1"/>
                </a:solidFill>
                <a:cs typeface="+mn-ea"/>
                <a:sym typeface="+mn-lt"/>
              </a:rPr>
              <a:t>YOUR TITLE HERE</a:t>
            </a:r>
            <a:endParaRPr sz="2400" b="0" i="0" u="none" strike="noStrike" cap="none">
              <a:solidFill>
                <a:schemeClr val="accent1"/>
              </a:solidFill>
              <a:cs typeface="+mn-ea"/>
              <a:sym typeface="+mn-lt"/>
            </a:endParaRPr>
          </a:p>
        </p:txBody>
      </p:sp>
      <p:sp>
        <p:nvSpPr>
          <p:cNvPr id="10" name="TextBox 24"/>
          <p:cNvSpPr txBox="1"/>
          <p:nvPr/>
        </p:nvSpPr>
        <p:spPr>
          <a:xfrm>
            <a:off x="1190790" y="3398810"/>
            <a:ext cx="3467616" cy="2354475"/>
          </a:xfrm>
          <a:prstGeom prst="rect">
            <a:avLst/>
          </a:prstGeom>
          <a:noFill/>
        </p:spPr>
        <p:txBody>
          <a:bodyPr wrap="square" lIns="91423" tIns="45712" rIns="91423" bIns="45712" rtlCol="0">
            <a:spAutoFit/>
          </a:bodyPr>
          <a:lstStyle/>
          <a:p>
            <a:pPr defTabSz="1217930">
              <a:lnSpc>
                <a:spcPct val="150000"/>
              </a:lnSpc>
              <a:defRPr/>
            </a:pPr>
            <a:r>
              <a:rPr lang="zh-CN" altLang="en-US" sz="1400" dirty="0">
                <a:solidFill>
                  <a:schemeClr val="bg1">
                    <a:lumMod val="50000"/>
                  </a:schemeClr>
                </a:solidFill>
                <a:cs typeface="+mn-ea"/>
                <a:sym typeface="+mn-lt"/>
              </a:rPr>
              <a:t>请在此处添加具体内容，文字尽量言简意赅，简单说明即可，不必过于繁琐，注意板面美观度。请在此处添加具体内容，文字尽量言简意赅，简单说明即可，不必过于繁琐，注意板面美观度。请在此处添加具体内容，文字尽量言简意赅，简单说明即可，不必过于繁琐，注意板面美观度。</a:t>
            </a:r>
            <a:endParaRPr kumimoji="0" lang="zh-CN" altLang="en-US" sz="1400" b="0" i="0" u="none" strike="noStrike" kern="1200" cap="none" spc="0" normalizeH="0" baseline="0" noProof="0" dirty="0">
              <a:ln>
                <a:noFill/>
              </a:ln>
              <a:solidFill>
                <a:schemeClr val="bg1">
                  <a:lumMod val="50000"/>
                </a:schemeClr>
              </a:solidFill>
              <a:effectLst/>
              <a:uLnTx/>
              <a:uFillTx/>
              <a:cs typeface="+mn-ea"/>
              <a:sym typeface="+mn-lt"/>
            </a:endParaRPr>
          </a:p>
        </p:txBody>
      </p:sp>
      <p:grpSp>
        <p:nvGrpSpPr>
          <p:cNvPr id="30" name="组合 29"/>
          <p:cNvGrpSpPr/>
          <p:nvPr/>
        </p:nvGrpSpPr>
        <p:grpSpPr>
          <a:xfrm rot="15433288">
            <a:off x="2244189" y="-1939496"/>
            <a:ext cx="8481704" cy="9397093"/>
            <a:chOff x="4297364" y="903288"/>
            <a:chExt cx="2946834" cy="3067178"/>
          </a:xfrm>
          <a:solidFill>
            <a:schemeClr val="bg1">
              <a:lumMod val="65000"/>
              <a:alpha val="3000"/>
            </a:schemeClr>
          </a:solidFill>
        </p:grpSpPr>
        <p:sp>
          <p:nvSpPr>
            <p:cNvPr id="31"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2"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3"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4"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5"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36" name="íṧlíḍè"/>
          <p:cNvSpPr/>
          <p:nvPr/>
        </p:nvSpPr>
        <p:spPr bwMode="auto">
          <a:xfrm>
            <a:off x="0" y="525681"/>
            <a:ext cx="2092035" cy="481651"/>
          </a:xfrm>
          <a:prstGeom prst="homePlate">
            <a:avLst>
              <a:gd name="adj" fmla="val 0"/>
            </a:avLst>
          </a:prstGeom>
          <a:solidFill>
            <a:schemeClr val="accent1"/>
          </a:solidFill>
          <a:ln w="19050">
            <a:noFill/>
            <a:round/>
          </a:ln>
        </p:spPr>
        <p:txBody>
          <a:bodyPr anchor="ctr"/>
          <a:lstStyle/>
          <a:p>
            <a:pPr algn="ctr"/>
            <a:endParaRPr>
              <a:cs typeface="+mn-ea"/>
              <a:sym typeface="+mn-lt"/>
            </a:endParaRPr>
          </a:p>
        </p:txBody>
      </p:sp>
      <p:sp>
        <p:nvSpPr>
          <p:cNvPr id="37" name="ïş1ídè"/>
          <p:cNvSpPr txBox="1"/>
          <p:nvPr/>
        </p:nvSpPr>
        <p:spPr>
          <a:xfrm>
            <a:off x="110431" y="618080"/>
            <a:ext cx="1981604" cy="389252"/>
          </a:xfrm>
          <a:prstGeom prst="rect">
            <a:avLst/>
          </a:prstGeom>
          <a:noFill/>
        </p:spPr>
        <p:txBody>
          <a:bodyPr wrap="square">
            <a:normAutofit/>
          </a:bodyPr>
          <a:lstStyle/>
          <a:p>
            <a:pPr algn="dist"/>
            <a:r>
              <a:rPr lang="zh-CN" altLang="en-US" dirty="0">
                <a:solidFill>
                  <a:schemeClr val="bg1"/>
                </a:solidFill>
                <a:cs typeface="+mn-ea"/>
                <a:sym typeface="+mn-lt"/>
              </a:rPr>
              <a:t>输入标题内容</a:t>
            </a:r>
            <a:endParaRPr lang="zh-CN" altLang="en-US" dirty="0">
              <a:solidFill>
                <a:schemeClr val="bg1"/>
              </a:solidFill>
              <a:cs typeface="+mn-ea"/>
              <a:sym typeface="+mn-lt"/>
            </a:endParaRPr>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275356" y="1540594"/>
            <a:ext cx="6365166" cy="424344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1" presetClass="entr" presetSubtype="1" fill="hold" nodeType="withEffect">
                                  <p:stCondLst>
                                    <p:cond delay="1000"/>
                                  </p:stCondLst>
                                  <p:childTnLst>
                                    <p:set>
                                      <p:cBhvr>
                                        <p:cTn id="9" dur="1" fill="hold">
                                          <p:stCondLst>
                                            <p:cond delay="0"/>
                                          </p:stCondLst>
                                        </p:cTn>
                                        <p:tgtEl>
                                          <p:spTgt spid="30"/>
                                        </p:tgtEl>
                                        <p:attrNameLst>
                                          <p:attrName>style.visibility</p:attrName>
                                        </p:attrNameLst>
                                      </p:cBhvr>
                                      <p:to>
                                        <p:strVal val="visible"/>
                                      </p:to>
                                    </p:set>
                                    <p:animEffect transition="in" filter="wheel(1)">
                                      <p:cBhvr>
                                        <p:cTn id="10"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rot="15433288">
            <a:off x="2204553" y="-2148503"/>
            <a:ext cx="8481704" cy="9397093"/>
            <a:chOff x="4297364" y="903288"/>
            <a:chExt cx="2946834" cy="3067178"/>
          </a:xfrm>
          <a:solidFill>
            <a:schemeClr val="bg1">
              <a:lumMod val="65000"/>
              <a:alpha val="3000"/>
            </a:schemeClr>
          </a:solidFill>
        </p:grpSpPr>
        <p:sp>
          <p:nvSpPr>
            <p:cNvPr id="25"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6"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7"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28"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29"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30" name="íṧlíḍè"/>
          <p:cNvSpPr/>
          <p:nvPr/>
        </p:nvSpPr>
        <p:spPr bwMode="auto">
          <a:xfrm>
            <a:off x="0" y="525681"/>
            <a:ext cx="2092035" cy="481651"/>
          </a:xfrm>
          <a:prstGeom prst="homePlate">
            <a:avLst>
              <a:gd name="adj" fmla="val 0"/>
            </a:avLst>
          </a:prstGeom>
          <a:solidFill>
            <a:schemeClr val="accent1"/>
          </a:solidFill>
          <a:ln w="19050">
            <a:noFill/>
            <a:round/>
          </a:ln>
        </p:spPr>
        <p:txBody>
          <a:bodyPr anchor="ctr"/>
          <a:lstStyle/>
          <a:p>
            <a:pPr algn="ctr"/>
            <a:endParaRPr>
              <a:cs typeface="+mn-ea"/>
              <a:sym typeface="+mn-lt"/>
            </a:endParaRPr>
          </a:p>
        </p:txBody>
      </p:sp>
      <p:sp>
        <p:nvSpPr>
          <p:cNvPr id="31" name="ïş1ídè"/>
          <p:cNvSpPr txBox="1"/>
          <p:nvPr/>
        </p:nvSpPr>
        <p:spPr>
          <a:xfrm>
            <a:off x="110431" y="618080"/>
            <a:ext cx="1981604" cy="389252"/>
          </a:xfrm>
          <a:prstGeom prst="rect">
            <a:avLst/>
          </a:prstGeom>
          <a:noFill/>
        </p:spPr>
        <p:txBody>
          <a:bodyPr wrap="square">
            <a:normAutofit/>
          </a:bodyPr>
          <a:lstStyle/>
          <a:p>
            <a:pPr algn="dist"/>
            <a:r>
              <a:rPr lang="zh-CN" altLang="en-US" dirty="0">
                <a:solidFill>
                  <a:schemeClr val="bg1"/>
                </a:solidFill>
                <a:cs typeface="+mn-ea"/>
                <a:sym typeface="+mn-lt"/>
              </a:rPr>
              <a:t>输入标题内容</a:t>
            </a:r>
            <a:endParaRPr lang="zh-CN" altLang="en-US" dirty="0">
              <a:solidFill>
                <a:schemeClr val="bg1"/>
              </a:solidFill>
              <a:cs typeface="+mn-ea"/>
              <a:sym typeface="+mn-lt"/>
            </a:endParaRPr>
          </a:p>
        </p:txBody>
      </p:sp>
      <p:grpSp>
        <p:nvGrpSpPr>
          <p:cNvPr id="32" name="组合 31"/>
          <p:cNvGrpSpPr/>
          <p:nvPr/>
        </p:nvGrpSpPr>
        <p:grpSpPr>
          <a:xfrm>
            <a:off x="925225" y="484441"/>
            <a:ext cx="11512319" cy="7057559"/>
            <a:chOff x="925225" y="484441"/>
            <a:chExt cx="11512319" cy="7057559"/>
          </a:xfrm>
        </p:grpSpPr>
        <p:sp>
          <p:nvSpPr>
            <p:cNvPr id="33" name="矩形 32"/>
            <p:cNvSpPr/>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34"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5"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6"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7" name="矩形: 圆角 4"/>
            <p:cNvSpPr/>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8"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graphicFrame>
        <p:nvGraphicFramePr>
          <p:cNvPr id="39" name="图表 38"/>
          <p:cNvGraphicFramePr/>
          <p:nvPr/>
        </p:nvGraphicFramePr>
        <p:xfrm>
          <a:off x="658813" y="1608138"/>
          <a:ext cx="10909300" cy="3287712"/>
        </p:xfrm>
        <a:graphic>
          <a:graphicData uri="http://schemas.openxmlformats.org/drawingml/2006/chart">
            <c:chart xmlns:c="http://schemas.openxmlformats.org/drawingml/2006/chart" xmlns:r="http://schemas.openxmlformats.org/officeDocument/2006/relationships" r:id="rId1"/>
          </a:graphicData>
        </a:graphic>
      </p:graphicFrame>
      <p:sp>
        <p:nvSpPr>
          <p:cNvPr id="40" name="文本框 39"/>
          <p:cNvSpPr txBox="1"/>
          <p:nvPr/>
        </p:nvSpPr>
        <p:spPr>
          <a:xfrm>
            <a:off x="658813" y="5028274"/>
            <a:ext cx="10909300" cy="877163"/>
          </a:xfrm>
          <a:prstGeom prst="rect">
            <a:avLst/>
          </a:prstGeom>
          <a:noFill/>
        </p:spPr>
        <p:txBody>
          <a:bodyPr wrap="square" rtlCol="0">
            <a:spAutoFit/>
          </a:bodyPr>
          <a:lstStyle/>
          <a:p>
            <a:pPr>
              <a:spcBef>
                <a:spcPts val="600"/>
              </a:spcBef>
            </a:pPr>
            <a:r>
              <a:rPr lang="zh-CN" altLang="en-US" dirty="0">
                <a:solidFill>
                  <a:schemeClr val="tx1">
                    <a:lumMod val="65000"/>
                    <a:lumOff val="35000"/>
                  </a:schemeClr>
                </a:solidFill>
                <a:cs typeface="+mn-ea"/>
                <a:sym typeface="+mn-lt"/>
              </a:rPr>
              <a:t>请输入文本内容</a:t>
            </a:r>
            <a:endParaRPr lang="en-US" altLang="zh-CN" dirty="0">
              <a:solidFill>
                <a:schemeClr val="tx1">
                  <a:lumMod val="65000"/>
                  <a:lumOff val="35000"/>
                </a:schemeClr>
              </a:solidFill>
              <a:cs typeface="+mn-ea"/>
              <a:sym typeface="+mn-lt"/>
            </a:endParaRPr>
          </a:p>
          <a:p>
            <a:pPr>
              <a:spcBef>
                <a:spcPts val="600"/>
              </a:spcBef>
            </a:pPr>
            <a:r>
              <a:rPr lang="zh-CN" altLang="en-US" sz="1400" dirty="0">
                <a:solidFill>
                  <a:schemeClr val="tx1">
                    <a:lumMod val="65000"/>
                    <a:lumOff val="35000"/>
                  </a:schemeClr>
                </a:solidFill>
                <a:cs typeface="+mn-ea"/>
                <a:sym typeface="+mn-lt"/>
              </a:rPr>
              <a:t>请输入文本内容请输入文本内容请输入文本内容请输入文本内容请输入文本内容请输入文本内容请输入文本内容请输入文本内容请输入文本内容请输入文本内容</a:t>
            </a:r>
            <a:r>
              <a:rPr lang="en-US" altLang="zh-CN" sz="1400" dirty="0">
                <a:solidFill>
                  <a:schemeClr val="tx1">
                    <a:lumMod val="65000"/>
                    <a:lumOff val="35000"/>
                  </a:schemeClr>
                </a:solidFill>
                <a:cs typeface="+mn-ea"/>
                <a:sym typeface="+mn-lt"/>
              </a:rPr>
              <a:t>.</a:t>
            </a:r>
            <a:endParaRPr dirty="0">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24"/>
                                        </p:tgtEl>
                                        <p:attrNameLst>
                                          <p:attrName>style.visibility</p:attrName>
                                        </p:attrNameLst>
                                      </p:cBhvr>
                                      <p:to>
                                        <p:strVal val="visible"/>
                                      </p:to>
                                    </p:set>
                                    <p:animEffect transition="in" filter="wheel(1)">
                                      <p:cBhvr>
                                        <p:cTn id="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nvGrpSpPr>
        <p:grpSpPr>
          <a:xfrm rot="15433288">
            <a:off x="2244189" y="-1939496"/>
            <a:ext cx="8481704" cy="9397093"/>
            <a:chOff x="4297364" y="903288"/>
            <a:chExt cx="2946834" cy="3067178"/>
          </a:xfrm>
          <a:solidFill>
            <a:schemeClr val="bg1">
              <a:lumMod val="65000"/>
              <a:alpha val="3000"/>
            </a:schemeClr>
          </a:solidFill>
        </p:grpSpPr>
        <p:sp>
          <p:nvSpPr>
            <p:cNvPr id="41"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43"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44"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5"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27" name="TextBox 14"/>
          <p:cNvSpPr txBox="1"/>
          <p:nvPr/>
        </p:nvSpPr>
        <p:spPr>
          <a:xfrm>
            <a:off x="6616692" y="3281044"/>
            <a:ext cx="790254" cy="584775"/>
          </a:xfrm>
          <a:prstGeom prst="rect">
            <a:avLst/>
          </a:prstGeom>
          <a:noFill/>
        </p:spPr>
        <p:txBody>
          <a:bodyPr wrap="square" rtlCol="0">
            <a:spAutoFit/>
          </a:bodyPr>
          <a:lstStyle/>
          <a:p>
            <a:r>
              <a:rPr lang="en-US" sz="3200" dirty="0">
                <a:solidFill>
                  <a:schemeClr val="accent1"/>
                </a:solidFill>
                <a:cs typeface="+mn-ea"/>
                <a:sym typeface="+mn-lt"/>
              </a:rPr>
              <a:t>01</a:t>
            </a:r>
            <a:endParaRPr lang="en-US" sz="3200" dirty="0">
              <a:solidFill>
                <a:schemeClr val="accent1"/>
              </a:solidFill>
              <a:cs typeface="+mn-ea"/>
              <a:sym typeface="+mn-lt"/>
            </a:endParaRPr>
          </a:p>
        </p:txBody>
      </p:sp>
      <p:sp>
        <p:nvSpPr>
          <p:cNvPr id="28" name="TextBox 17"/>
          <p:cNvSpPr txBox="1"/>
          <p:nvPr/>
        </p:nvSpPr>
        <p:spPr>
          <a:xfrm>
            <a:off x="6616692" y="4591095"/>
            <a:ext cx="790254" cy="584775"/>
          </a:xfrm>
          <a:prstGeom prst="rect">
            <a:avLst/>
          </a:prstGeom>
          <a:noFill/>
        </p:spPr>
        <p:txBody>
          <a:bodyPr wrap="square" rtlCol="0">
            <a:spAutoFit/>
          </a:bodyPr>
          <a:lstStyle/>
          <a:p>
            <a:r>
              <a:rPr lang="en-US" sz="3200" dirty="0">
                <a:solidFill>
                  <a:schemeClr val="accent1"/>
                </a:solidFill>
                <a:cs typeface="+mn-ea"/>
                <a:sym typeface="+mn-lt"/>
              </a:rPr>
              <a:t>02</a:t>
            </a:r>
            <a:endParaRPr lang="en-US" sz="3200" dirty="0">
              <a:solidFill>
                <a:schemeClr val="accent1"/>
              </a:solidFill>
              <a:cs typeface="+mn-ea"/>
              <a:sym typeface="+mn-lt"/>
            </a:endParaRPr>
          </a:p>
        </p:txBody>
      </p:sp>
      <p:sp>
        <p:nvSpPr>
          <p:cNvPr id="29" name="TextBox 7"/>
          <p:cNvSpPr txBox="1"/>
          <p:nvPr/>
        </p:nvSpPr>
        <p:spPr>
          <a:xfrm>
            <a:off x="6619370" y="1361103"/>
            <a:ext cx="2646878" cy="584775"/>
          </a:xfrm>
          <a:prstGeom prst="rect">
            <a:avLst/>
          </a:prstGeom>
          <a:noFill/>
        </p:spPr>
        <p:txBody>
          <a:bodyPr wrap="none" rtlCol="0">
            <a:spAutoFit/>
          </a:bodyPr>
          <a:lstStyle/>
          <a:p>
            <a:pPr algn="l"/>
            <a:r>
              <a:rPr lang="zh-CN" altLang="en-US" sz="3200" dirty="0">
                <a:solidFill>
                  <a:schemeClr val="tx1">
                    <a:lumMod val="75000"/>
                    <a:lumOff val="25000"/>
                  </a:schemeClr>
                </a:solidFill>
                <a:cs typeface="+mn-ea"/>
                <a:sym typeface="+mn-lt"/>
              </a:rPr>
              <a:t>页面标题内容</a:t>
            </a:r>
            <a:endParaRPr lang="zh-CN" altLang="en-US" sz="3200" dirty="0">
              <a:solidFill>
                <a:schemeClr val="tx1">
                  <a:lumMod val="75000"/>
                  <a:lumOff val="25000"/>
                </a:schemeClr>
              </a:solidFill>
              <a:cs typeface="+mn-ea"/>
              <a:sym typeface="+mn-lt"/>
            </a:endParaRPr>
          </a:p>
        </p:txBody>
      </p:sp>
      <p:sp>
        <p:nvSpPr>
          <p:cNvPr id="30" name="TextBox 24"/>
          <p:cNvSpPr txBox="1"/>
          <p:nvPr/>
        </p:nvSpPr>
        <p:spPr>
          <a:xfrm>
            <a:off x="6619370" y="2085914"/>
            <a:ext cx="4364631" cy="861758"/>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ts val="2000"/>
              </a:lnSpc>
              <a:spcBef>
                <a:spcPts val="0"/>
              </a:spcBef>
              <a:spcAft>
                <a:spcPts val="0"/>
              </a:spcAft>
              <a:buClrTx/>
              <a:buSzTx/>
              <a:buFontTx/>
              <a:buNone/>
              <a:defRPr/>
            </a:pPr>
            <a:r>
              <a:rPr lang="zh-CN" altLang="en-US" sz="1400" dirty="0">
                <a:solidFill>
                  <a:schemeClr val="bg1">
                    <a:lumMod val="50000"/>
                  </a:schemeClr>
                </a:solidFill>
                <a:cs typeface="+mn-ea"/>
                <a:sym typeface="+mn-lt"/>
              </a:rPr>
              <a:t>请在此处添加具体内容，文字尽量言简意赅，简单说明即可，不必过于繁琐，注意板面美观度。请在此处添加具体内容，文字尽量言简意赅，简单说明即可。</a:t>
            </a:r>
            <a:endParaRPr kumimoji="0" lang="zh-CN" altLang="en-US" sz="1400" b="0" i="0" u="none" strike="noStrike" kern="1200" cap="none" spc="0" normalizeH="0" baseline="0" noProof="0" dirty="0">
              <a:ln>
                <a:noFill/>
              </a:ln>
              <a:solidFill>
                <a:schemeClr val="bg1">
                  <a:lumMod val="50000"/>
                </a:schemeClr>
              </a:solidFill>
              <a:effectLst/>
              <a:uLnTx/>
              <a:uFillTx/>
              <a:cs typeface="+mn-ea"/>
              <a:sym typeface="+mn-lt"/>
            </a:endParaRPr>
          </a:p>
        </p:txBody>
      </p:sp>
      <p:sp>
        <p:nvSpPr>
          <p:cNvPr id="31" name="矩形 30"/>
          <p:cNvSpPr/>
          <p:nvPr/>
        </p:nvSpPr>
        <p:spPr>
          <a:xfrm>
            <a:off x="7406946" y="3711875"/>
            <a:ext cx="3577055" cy="577779"/>
          </a:xfrm>
          <a:prstGeom prst="rect">
            <a:avLst/>
          </a:prstGeom>
        </p:spPr>
        <p:txBody>
          <a:bodyPr wrap="square" lIns="91433" tIns="45716" rIns="91433" bIns="45716">
            <a:spAutoFit/>
          </a:bodyPr>
          <a:lstStyle/>
          <a:p>
            <a:pPr lvl="0" algn="l">
              <a:lnSpc>
                <a:spcPts val="2000"/>
              </a:lnSpc>
              <a:defRPr/>
            </a:pPr>
            <a:r>
              <a:rPr lang="zh-CN" altLang="en-US" sz="1200" dirty="0">
                <a:solidFill>
                  <a:schemeClr val="bg1">
                    <a:lumMod val="50000"/>
                  </a:schemeClr>
                </a:solidFill>
                <a:cs typeface="+mn-ea"/>
                <a:sym typeface="+mn-lt"/>
              </a:rPr>
              <a:t>请在此处添加具体内容，文字尽量言简意赅，简单说明即可，不必过于繁琐，注意板面美观度。</a:t>
            </a:r>
            <a:endParaRPr lang="zh-CN" altLang="en-US" sz="1200" dirty="0">
              <a:solidFill>
                <a:schemeClr val="bg1">
                  <a:lumMod val="50000"/>
                </a:schemeClr>
              </a:solidFill>
              <a:cs typeface="+mn-ea"/>
              <a:sym typeface="+mn-lt"/>
            </a:endParaRPr>
          </a:p>
        </p:txBody>
      </p:sp>
      <p:sp>
        <p:nvSpPr>
          <p:cNvPr id="32" name="矩形 31"/>
          <p:cNvSpPr/>
          <p:nvPr/>
        </p:nvSpPr>
        <p:spPr>
          <a:xfrm>
            <a:off x="7406946" y="3361660"/>
            <a:ext cx="1934520" cy="375920"/>
          </a:xfrm>
          <a:prstGeom prst="rect">
            <a:avLst/>
          </a:prstGeom>
        </p:spPr>
        <p:txBody>
          <a:bodyPr wrap="square" lIns="91433" tIns="45716" rIns="91433" bIns="45716">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60" b="1" noProof="0" dirty="0">
                <a:ln>
                  <a:noFill/>
                </a:ln>
                <a:solidFill>
                  <a:schemeClr val="tx1">
                    <a:lumMod val="75000"/>
                    <a:lumOff val="25000"/>
                  </a:schemeClr>
                </a:solidFill>
                <a:effectLst/>
                <a:uLnTx/>
                <a:uFillTx/>
                <a:cs typeface="+mn-ea"/>
                <a:sym typeface="+mn-lt"/>
              </a:rPr>
              <a:t>添加标题</a:t>
            </a:r>
            <a:endParaRPr kumimoji="0" lang="zh-CN" altLang="en-US" sz="186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33" name="矩形 32"/>
          <p:cNvSpPr/>
          <p:nvPr/>
        </p:nvSpPr>
        <p:spPr>
          <a:xfrm>
            <a:off x="7406946" y="5015058"/>
            <a:ext cx="3577055" cy="577779"/>
          </a:xfrm>
          <a:prstGeom prst="rect">
            <a:avLst/>
          </a:prstGeom>
        </p:spPr>
        <p:txBody>
          <a:bodyPr wrap="square" lIns="91433" tIns="45716" rIns="91433" bIns="45716">
            <a:spAutoFit/>
          </a:bodyPr>
          <a:lstStyle/>
          <a:p>
            <a:pPr lvl="0" algn="l">
              <a:lnSpc>
                <a:spcPts val="2000"/>
              </a:lnSpc>
              <a:defRPr/>
            </a:pPr>
            <a:r>
              <a:rPr lang="zh-CN" altLang="en-US" sz="1200" dirty="0">
                <a:solidFill>
                  <a:schemeClr val="bg1">
                    <a:lumMod val="50000"/>
                  </a:schemeClr>
                </a:solidFill>
                <a:cs typeface="+mn-ea"/>
                <a:sym typeface="+mn-lt"/>
              </a:rPr>
              <a:t>请在此处添加具体内容，文字尽量言简意赅，简单说明即可，不必过于繁琐，注意板面美观度。</a:t>
            </a:r>
            <a:endParaRPr lang="zh-CN" altLang="en-US" sz="1200" dirty="0">
              <a:solidFill>
                <a:schemeClr val="bg1">
                  <a:lumMod val="50000"/>
                </a:schemeClr>
              </a:solidFill>
              <a:cs typeface="+mn-ea"/>
              <a:sym typeface="+mn-lt"/>
            </a:endParaRPr>
          </a:p>
        </p:txBody>
      </p:sp>
      <p:sp>
        <p:nvSpPr>
          <p:cNvPr id="34" name="矩形 33"/>
          <p:cNvSpPr/>
          <p:nvPr/>
        </p:nvSpPr>
        <p:spPr>
          <a:xfrm>
            <a:off x="7406946" y="4664843"/>
            <a:ext cx="1934520" cy="375920"/>
          </a:xfrm>
          <a:prstGeom prst="rect">
            <a:avLst/>
          </a:prstGeom>
        </p:spPr>
        <p:txBody>
          <a:bodyPr wrap="square" lIns="91433" tIns="45716" rIns="91433" bIns="45716">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60" b="1" noProof="0" dirty="0">
                <a:ln>
                  <a:noFill/>
                </a:ln>
                <a:solidFill>
                  <a:schemeClr val="tx1">
                    <a:lumMod val="75000"/>
                    <a:lumOff val="25000"/>
                  </a:schemeClr>
                </a:solidFill>
                <a:effectLst/>
                <a:uLnTx/>
                <a:uFillTx/>
                <a:cs typeface="+mn-ea"/>
                <a:sym typeface="+mn-lt"/>
              </a:rPr>
              <a:t>添加标题</a:t>
            </a:r>
            <a:endParaRPr kumimoji="0" lang="zh-CN" altLang="en-US" sz="186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38" name="íṧlíḍè"/>
          <p:cNvSpPr/>
          <p:nvPr/>
        </p:nvSpPr>
        <p:spPr bwMode="auto">
          <a:xfrm>
            <a:off x="0" y="525681"/>
            <a:ext cx="2092035" cy="481651"/>
          </a:xfrm>
          <a:prstGeom prst="homePlate">
            <a:avLst>
              <a:gd name="adj" fmla="val 0"/>
            </a:avLst>
          </a:prstGeom>
          <a:solidFill>
            <a:schemeClr val="accent1"/>
          </a:solidFill>
          <a:ln w="19050">
            <a:noFill/>
            <a:round/>
          </a:ln>
        </p:spPr>
        <p:txBody>
          <a:bodyPr anchor="ctr"/>
          <a:lstStyle/>
          <a:p>
            <a:pPr algn="ctr"/>
            <a:endParaRPr>
              <a:cs typeface="+mn-ea"/>
              <a:sym typeface="+mn-lt"/>
            </a:endParaRPr>
          </a:p>
        </p:txBody>
      </p:sp>
      <p:sp>
        <p:nvSpPr>
          <p:cNvPr id="39" name="ïş1ídè"/>
          <p:cNvSpPr txBox="1"/>
          <p:nvPr/>
        </p:nvSpPr>
        <p:spPr>
          <a:xfrm>
            <a:off x="110431" y="618080"/>
            <a:ext cx="1981604" cy="389252"/>
          </a:xfrm>
          <a:prstGeom prst="rect">
            <a:avLst/>
          </a:prstGeom>
          <a:noFill/>
        </p:spPr>
        <p:txBody>
          <a:bodyPr wrap="square">
            <a:normAutofit/>
          </a:bodyPr>
          <a:lstStyle/>
          <a:p>
            <a:pPr algn="dist"/>
            <a:r>
              <a:rPr lang="zh-CN" altLang="en-US" dirty="0">
                <a:solidFill>
                  <a:schemeClr val="bg1"/>
                </a:solidFill>
                <a:cs typeface="+mn-ea"/>
                <a:sym typeface="+mn-lt"/>
              </a:rPr>
              <a:t>输入标题内容</a:t>
            </a:r>
            <a:endParaRPr lang="zh-CN" altLang="en-US" dirty="0">
              <a:solidFill>
                <a:schemeClr val="bg1"/>
              </a:solidFill>
              <a:cs typeface="+mn-ea"/>
              <a:sym typeface="+mn-lt"/>
            </a:endParaRPr>
          </a:p>
        </p:txBody>
      </p:sp>
      <p:pic>
        <p:nvPicPr>
          <p:cNvPr id="46" name="图片占位符 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420204" y="2200520"/>
            <a:ext cx="5411546" cy="3600616"/>
          </a:xfrm>
          <a:custGeom>
            <a:avLst/>
            <a:gdLst>
              <a:gd name="connsiteX0" fmla="*/ 0 w 4181475"/>
              <a:gd name="connsiteY0" fmla="*/ 0 h 2543175"/>
              <a:gd name="connsiteX1" fmla="*/ 1096963 w 4181475"/>
              <a:gd name="connsiteY1" fmla="*/ 0 h 2543175"/>
              <a:gd name="connsiteX2" fmla="*/ 1390650 w 4181475"/>
              <a:gd name="connsiteY2" fmla="*/ 830263 h 2543175"/>
              <a:gd name="connsiteX3" fmla="*/ 1701800 w 4181475"/>
              <a:gd name="connsiteY3" fmla="*/ 0 h 2543175"/>
              <a:gd name="connsiteX4" fmla="*/ 2479675 w 4181475"/>
              <a:gd name="connsiteY4" fmla="*/ 0 h 2543175"/>
              <a:gd name="connsiteX5" fmla="*/ 2803525 w 4181475"/>
              <a:gd name="connsiteY5" fmla="*/ 830263 h 2543175"/>
              <a:gd name="connsiteX6" fmla="*/ 3081338 w 4181475"/>
              <a:gd name="connsiteY6" fmla="*/ 0 h 2543175"/>
              <a:gd name="connsiteX7" fmla="*/ 4181475 w 4181475"/>
              <a:gd name="connsiteY7" fmla="*/ 0 h 2543175"/>
              <a:gd name="connsiteX8" fmla="*/ 3325813 w 4181475"/>
              <a:gd name="connsiteY8" fmla="*/ 2543175 h 2543175"/>
              <a:gd name="connsiteX9" fmla="*/ 2497138 w 4181475"/>
              <a:gd name="connsiteY9" fmla="*/ 2543175 h 2543175"/>
              <a:gd name="connsiteX10" fmla="*/ 2095500 w 4181475"/>
              <a:gd name="connsiteY10" fmla="*/ 1535113 h 2543175"/>
              <a:gd name="connsiteX11" fmla="*/ 1724025 w 4181475"/>
              <a:gd name="connsiteY11" fmla="*/ 2543175 h 2543175"/>
              <a:gd name="connsiteX12" fmla="*/ 896938 w 4181475"/>
              <a:gd name="connsiteY12" fmla="*/ 2543175 h 254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81475" h="2543175">
                <a:moveTo>
                  <a:pt x="0" y="0"/>
                </a:moveTo>
                <a:lnTo>
                  <a:pt x="1096963" y="0"/>
                </a:lnTo>
                <a:lnTo>
                  <a:pt x="1390650" y="830263"/>
                </a:lnTo>
                <a:lnTo>
                  <a:pt x="1701800" y="0"/>
                </a:lnTo>
                <a:lnTo>
                  <a:pt x="2479675" y="0"/>
                </a:lnTo>
                <a:lnTo>
                  <a:pt x="2803525" y="830263"/>
                </a:lnTo>
                <a:lnTo>
                  <a:pt x="3081338" y="0"/>
                </a:lnTo>
                <a:lnTo>
                  <a:pt x="4181475" y="0"/>
                </a:lnTo>
                <a:lnTo>
                  <a:pt x="3325813" y="2543175"/>
                </a:lnTo>
                <a:lnTo>
                  <a:pt x="2497138" y="2543175"/>
                </a:lnTo>
                <a:lnTo>
                  <a:pt x="2095500" y="1535113"/>
                </a:lnTo>
                <a:lnTo>
                  <a:pt x="1724025" y="2543175"/>
                </a:lnTo>
                <a:lnTo>
                  <a:pt x="896938" y="2543175"/>
                </a:lnTo>
                <a:close/>
              </a:path>
            </a:pathLst>
          </a:cu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250" fill="hold"/>
                                        <p:tgtEl>
                                          <p:spTgt spid="32"/>
                                        </p:tgtEl>
                                        <p:attrNameLst>
                                          <p:attrName>ppt_w</p:attrName>
                                        </p:attrNameLst>
                                      </p:cBhvr>
                                      <p:tavLst>
                                        <p:tav tm="0">
                                          <p:val>
                                            <p:fltVal val="0"/>
                                          </p:val>
                                        </p:tav>
                                        <p:tav tm="100000">
                                          <p:val>
                                            <p:strVal val="#ppt_w"/>
                                          </p:val>
                                        </p:tav>
                                      </p:tavLst>
                                    </p:anim>
                                    <p:anim calcmode="lin" valueType="num">
                                      <p:cBhvr>
                                        <p:cTn id="12" dur="250" fill="hold"/>
                                        <p:tgtEl>
                                          <p:spTgt spid="32"/>
                                        </p:tgtEl>
                                        <p:attrNameLst>
                                          <p:attrName>ppt_h</p:attrName>
                                        </p:attrNameLst>
                                      </p:cBhvr>
                                      <p:tavLst>
                                        <p:tav tm="0">
                                          <p:val>
                                            <p:fltVal val="0"/>
                                          </p:val>
                                        </p:tav>
                                        <p:tav tm="100000">
                                          <p:val>
                                            <p:strVal val="#ppt_h"/>
                                          </p:val>
                                        </p:tav>
                                      </p:tavLst>
                                    </p:anim>
                                    <p:animEffect transition="in" filter="fade">
                                      <p:cBhvr>
                                        <p:cTn id="13" dur="250"/>
                                        <p:tgtEl>
                                          <p:spTgt spid="32"/>
                                        </p:tgtEl>
                                      </p:cBhvr>
                                    </p:animEffect>
                                  </p:childTnLst>
                                </p:cTn>
                              </p:par>
                            </p:childTnLst>
                          </p:cTn>
                        </p:par>
                        <p:par>
                          <p:cTn id="14" fill="hold">
                            <p:stCondLst>
                              <p:cond delay="1000"/>
                            </p:stCondLst>
                            <p:childTnLst>
                              <p:par>
                                <p:cTn id="15" presetID="53" presetClass="entr" presetSubtype="16" fill="hold" grpId="0" nodeType="afterEffect">
                                  <p:stCondLst>
                                    <p:cond delay="0"/>
                                  </p:stCondLst>
                                  <p:iterate type="lt">
                                    <p:tmPct val="4054"/>
                                  </p:iterate>
                                  <p:childTnLst>
                                    <p:set>
                                      <p:cBhvr>
                                        <p:cTn id="16" dur="1" fill="hold">
                                          <p:stCondLst>
                                            <p:cond delay="0"/>
                                          </p:stCondLst>
                                        </p:cTn>
                                        <p:tgtEl>
                                          <p:spTgt spid="31"/>
                                        </p:tgtEl>
                                        <p:attrNameLst>
                                          <p:attrName>style.visibility</p:attrName>
                                        </p:attrNameLst>
                                      </p:cBhvr>
                                      <p:to>
                                        <p:strVal val="visible"/>
                                      </p:to>
                                    </p:set>
                                    <p:anim calcmode="lin" valueType="num">
                                      <p:cBhvr>
                                        <p:cTn id="17" dur="250" fill="hold"/>
                                        <p:tgtEl>
                                          <p:spTgt spid="31"/>
                                        </p:tgtEl>
                                        <p:attrNameLst>
                                          <p:attrName>ppt_w</p:attrName>
                                        </p:attrNameLst>
                                      </p:cBhvr>
                                      <p:tavLst>
                                        <p:tav tm="0">
                                          <p:val>
                                            <p:fltVal val="0"/>
                                          </p:val>
                                        </p:tav>
                                        <p:tav tm="100000">
                                          <p:val>
                                            <p:strVal val="#ppt_w"/>
                                          </p:val>
                                        </p:tav>
                                      </p:tavLst>
                                    </p:anim>
                                    <p:anim calcmode="lin" valueType="num">
                                      <p:cBhvr>
                                        <p:cTn id="18" dur="250" fill="hold"/>
                                        <p:tgtEl>
                                          <p:spTgt spid="31"/>
                                        </p:tgtEl>
                                        <p:attrNameLst>
                                          <p:attrName>ppt_h</p:attrName>
                                        </p:attrNameLst>
                                      </p:cBhvr>
                                      <p:tavLst>
                                        <p:tav tm="0">
                                          <p:val>
                                            <p:fltVal val="0"/>
                                          </p:val>
                                        </p:tav>
                                        <p:tav tm="100000">
                                          <p:val>
                                            <p:strVal val="#ppt_h"/>
                                          </p:val>
                                        </p:tav>
                                      </p:tavLst>
                                    </p:anim>
                                    <p:animEffect transition="in" filter="fade">
                                      <p:cBhvr>
                                        <p:cTn id="19" dur="250"/>
                                        <p:tgtEl>
                                          <p:spTgt spid="31"/>
                                        </p:tgtEl>
                                      </p:cBhvr>
                                    </p:animEffect>
                                  </p:childTnLst>
                                </p:cTn>
                              </p:par>
                            </p:childTnLst>
                          </p:cTn>
                        </p:par>
                        <p:par>
                          <p:cTn id="20" fill="hold">
                            <p:stCondLst>
                              <p:cond delay="915"/>
                            </p:stCondLst>
                            <p:childTnLst>
                              <p:par>
                                <p:cTn id="21" presetID="53" presetClass="entr" presetSubtype="16"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250" fill="hold"/>
                                        <p:tgtEl>
                                          <p:spTgt spid="34"/>
                                        </p:tgtEl>
                                        <p:attrNameLst>
                                          <p:attrName>ppt_w</p:attrName>
                                        </p:attrNameLst>
                                      </p:cBhvr>
                                      <p:tavLst>
                                        <p:tav tm="0">
                                          <p:val>
                                            <p:fltVal val="0"/>
                                          </p:val>
                                        </p:tav>
                                        <p:tav tm="100000">
                                          <p:val>
                                            <p:strVal val="#ppt_w"/>
                                          </p:val>
                                        </p:tav>
                                      </p:tavLst>
                                    </p:anim>
                                    <p:anim calcmode="lin" valueType="num">
                                      <p:cBhvr>
                                        <p:cTn id="24" dur="250" fill="hold"/>
                                        <p:tgtEl>
                                          <p:spTgt spid="34"/>
                                        </p:tgtEl>
                                        <p:attrNameLst>
                                          <p:attrName>ppt_h</p:attrName>
                                        </p:attrNameLst>
                                      </p:cBhvr>
                                      <p:tavLst>
                                        <p:tav tm="0">
                                          <p:val>
                                            <p:fltVal val="0"/>
                                          </p:val>
                                        </p:tav>
                                        <p:tav tm="100000">
                                          <p:val>
                                            <p:strVal val="#ppt_h"/>
                                          </p:val>
                                        </p:tav>
                                      </p:tavLst>
                                    </p:anim>
                                    <p:animEffect transition="in" filter="fade">
                                      <p:cBhvr>
                                        <p:cTn id="25" dur="250"/>
                                        <p:tgtEl>
                                          <p:spTgt spid="34"/>
                                        </p:tgtEl>
                                      </p:cBhvr>
                                    </p:animEffect>
                                  </p:childTnLst>
                                </p:cTn>
                              </p:par>
                            </p:childTnLst>
                          </p:cTn>
                        </p:par>
                        <p:par>
                          <p:cTn id="26" fill="hold">
                            <p:stCondLst>
                              <p:cond delay="1415"/>
                            </p:stCondLst>
                            <p:childTnLst>
                              <p:par>
                                <p:cTn id="27" presetID="53" presetClass="entr" presetSubtype="16" fill="hold" grpId="0" nodeType="afterEffect">
                                  <p:stCondLst>
                                    <p:cond delay="0"/>
                                  </p:stCondLst>
                                  <p:iterate type="lt">
                                    <p:tmPct val="4054"/>
                                  </p:iterate>
                                  <p:childTnLst>
                                    <p:set>
                                      <p:cBhvr>
                                        <p:cTn id="28" dur="1" fill="hold">
                                          <p:stCondLst>
                                            <p:cond delay="0"/>
                                          </p:stCondLst>
                                        </p:cTn>
                                        <p:tgtEl>
                                          <p:spTgt spid="33"/>
                                        </p:tgtEl>
                                        <p:attrNameLst>
                                          <p:attrName>style.visibility</p:attrName>
                                        </p:attrNameLst>
                                      </p:cBhvr>
                                      <p:to>
                                        <p:strVal val="visible"/>
                                      </p:to>
                                    </p:set>
                                    <p:anim calcmode="lin" valueType="num">
                                      <p:cBhvr>
                                        <p:cTn id="29" dur="250" fill="hold"/>
                                        <p:tgtEl>
                                          <p:spTgt spid="33"/>
                                        </p:tgtEl>
                                        <p:attrNameLst>
                                          <p:attrName>ppt_w</p:attrName>
                                        </p:attrNameLst>
                                      </p:cBhvr>
                                      <p:tavLst>
                                        <p:tav tm="0">
                                          <p:val>
                                            <p:fltVal val="0"/>
                                          </p:val>
                                        </p:tav>
                                        <p:tav tm="100000">
                                          <p:val>
                                            <p:strVal val="#ppt_w"/>
                                          </p:val>
                                        </p:tav>
                                      </p:tavLst>
                                    </p:anim>
                                    <p:anim calcmode="lin" valueType="num">
                                      <p:cBhvr>
                                        <p:cTn id="30" dur="250" fill="hold"/>
                                        <p:tgtEl>
                                          <p:spTgt spid="33"/>
                                        </p:tgtEl>
                                        <p:attrNameLst>
                                          <p:attrName>ppt_h</p:attrName>
                                        </p:attrNameLst>
                                      </p:cBhvr>
                                      <p:tavLst>
                                        <p:tav tm="0">
                                          <p:val>
                                            <p:fltVal val="0"/>
                                          </p:val>
                                        </p:tav>
                                        <p:tav tm="100000">
                                          <p:val>
                                            <p:strVal val="#ppt_h"/>
                                          </p:val>
                                        </p:tav>
                                      </p:tavLst>
                                    </p:anim>
                                    <p:animEffect transition="in" filter="fade">
                                      <p:cBhvr>
                                        <p:cTn id="31" dur="250"/>
                                        <p:tgtEl>
                                          <p:spTgt spid="33"/>
                                        </p:tgtEl>
                                      </p:cBhvr>
                                    </p:animEffect>
                                  </p:childTnLst>
                                </p:cTn>
                              </p:par>
                              <p:par>
                                <p:cTn id="32" presetID="21" presetClass="entr" presetSubtype="1" fill="hold" nodeType="withEffect">
                                  <p:stCondLst>
                                    <p:cond delay="1000"/>
                                  </p:stCondLst>
                                  <p:childTnLst>
                                    <p:set>
                                      <p:cBhvr>
                                        <p:cTn id="33" dur="1" fill="hold">
                                          <p:stCondLst>
                                            <p:cond delay="0"/>
                                          </p:stCondLst>
                                        </p:cTn>
                                        <p:tgtEl>
                                          <p:spTgt spid="40"/>
                                        </p:tgtEl>
                                        <p:attrNameLst>
                                          <p:attrName>style.visibility</p:attrName>
                                        </p:attrNameLst>
                                      </p:cBhvr>
                                      <p:to>
                                        <p:strVal val="visible"/>
                                      </p:to>
                                    </p:set>
                                    <p:animEffect transition="in" filter="wheel(1)">
                                      <p:cBhvr>
                                        <p:cTn id="34" dur="2000"/>
                                        <p:tgtEl>
                                          <p:spTgt spid="4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additive="base">
                                        <p:cTn id="39" dur="500" fill="hold"/>
                                        <p:tgtEl>
                                          <p:spTgt spid="46"/>
                                        </p:tgtEl>
                                        <p:attrNameLst>
                                          <p:attrName>ppt_x</p:attrName>
                                        </p:attrNameLst>
                                      </p:cBhvr>
                                      <p:tavLst>
                                        <p:tav tm="0">
                                          <p:val>
                                            <p:strVal val="#ppt_x"/>
                                          </p:val>
                                        </p:tav>
                                        <p:tav tm="100000">
                                          <p:val>
                                            <p:strVal val="#ppt_x"/>
                                          </p:val>
                                        </p:tav>
                                      </p:tavLst>
                                    </p:anim>
                                    <p:anim calcmode="lin" valueType="num">
                                      <p:cBhvr additive="base">
                                        <p:cTn id="40"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7" name="组合 46"/>
          <p:cNvGrpSpPr/>
          <p:nvPr/>
        </p:nvGrpSpPr>
        <p:grpSpPr>
          <a:xfrm rot="10800000">
            <a:off x="-285750" y="0"/>
            <a:ext cx="6410325" cy="6793865"/>
            <a:chOff x="5636066" y="484441"/>
            <a:chExt cx="6801478" cy="7057559"/>
          </a:xfrm>
        </p:grpSpPr>
        <p:sp>
          <p:nvSpPr>
            <p:cNvPr id="48" name="矩形 47"/>
            <p:cNvSpPr/>
            <p:nvPr>
              <p:custDataLst>
                <p:tags r:id="rId1"/>
              </p:custDataLst>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dirty="0">
                <a:cs typeface="+mn-ea"/>
                <a:sym typeface="+mn-lt"/>
              </a:endParaRPr>
            </a:p>
          </p:txBody>
        </p:sp>
        <p:sp>
          <p:nvSpPr>
            <p:cNvPr id="49" name="矩形: 圆角 4"/>
            <p:cNvSpPr/>
            <p:nvPr>
              <p:custDataLst>
                <p:tags r:id="rId2"/>
              </p:custDataLst>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cs typeface="+mn-ea"/>
                <a:sym typeface="+mn-lt"/>
              </a:endParaRPr>
            </a:p>
          </p:txBody>
        </p:sp>
        <p:sp>
          <p:nvSpPr>
            <p:cNvPr id="50" name="矩形: 圆角 4"/>
            <p:cNvSpPr/>
            <p:nvPr>
              <p:custDataLst>
                <p:tags r:id="rId3"/>
              </p:custDataLst>
            </p:nvPr>
          </p:nvSpPr>
          <p:spPr>
            <a:xfrm>
              <a:off x="5636066"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cs typeface="+mn-ea"/>
                <a:sym typeface="+mn-lt"/>
              </a:endParaRPr>
            </a:p>
          </p:txBody>
        </p:sp>
        <p:sp>
          <p:nvSpPr>
            <p:cNvPr id="51" name="矩形: 圆角 4"/>
            <p:cNvSpPr/>
            <p:nvPr>
              <p:custDataLst>
                <p:tags r:id="rId4"/>
              </p:custDataLst>
            </p:nvPr>
          </p:nvSpPr>
          <p:spPr>
            <a:xfrm>
              <a:off x="6074185"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cs typeface="+mn-ea"/>
                <a:sym typeface="+mn-lt"/>
              </a:endParaRPr>
            </a:p>
          </p:txBody>
        </p:sp>
        <p:sp>
          <p:nvSpPr>
            <p:cNvPr id="52" name="矩形: 圆角 4"/>
            <p:cNvSpPr/>
            <p:nvPr>
              <p:custDataLst>
                <p:tags r:id="rId5"/>
              </p:custDataLst>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cs typeface="+mn-ea"/>
                <a:sym typeface="+mn-lt"/>
              </a:endParaRPr>
            </a:p>
          </p:txBody>
        </p:sp>
        <p:sp>
          <p:nvSpPr>
            <p:cNvPr id="53" name="矩形: 圆角 4"/>
            <p:cNvSpPr/>
            <p:nvPr>
              <p:custDataLst>
                <p:tags r:id="rId6"/>
              </p:custDataLst>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cs typeface="+mn-ea"/>
                <a:sym typeface="+mn-lt"/>
              </a:endParaRPr>
            </a:p>
          </p:txBody>
        </p:sp>
      </p:grpSp>
      <p:grpSp>
        <p:nvGrpSpPr>
          <p:cNvPr id="18" name="组合 17"/>
          <p:cNvGrpSpPr/>
          <p:nvPr/>
        </p:nvGrpSpPr>
        <p:grpSpPr>
          <a:xfrm>
            <a:off x="0" y="273685"/>
            <a:ext cx="5025390" cy="462280"/>
            <a:chOff x="0" y="431"/>
            <a:chExt cx="7914" cy="728"/>
          </a:xfrm>
        </p:grpSpPr>
        <p:sp>
          <p:nvSpPr>
            <p:cNvPr id="19" name="TextBox 7"/>
            <p:cNvSpPr txBox="1"/>
            <p:nvPr>
              <p:custDataLst>
                <p:tags r:id="rId7"/>
              </p:custDataLst>
            </p:nvPr>
          </p:nvSpPr>
          <p:spPr>
            <a:xfrm>
              <a:off x="4157" y="446"/>
              <a:ext cx="3757" cy="713"/>
            </a:xfrm>
            <a:prstGeom prst="rect">
              <a:avLst/>
            </a:prstGeom>
            <a:noFill/>
            <a:ln>
              <a:solidFill>
                <a:schemeClr val="accent1"/>
              </a:solidFill>
              <a:prstDash val="sysDot"/>
            </a:ln>
          </p:spPr>
          <p:txBody>
            <a:bodyPr wrap="none" rtlCol="0">
              <a:noAutofit/>
            </a:bodyPr>
            <a:p>
              <a:pPr algn="l">
                <a:lnSpc>
                  <a:spcPct val="90000"/>
                </a:lnSpc>
              </a:pPr>
              <a:r>
                <a:rPr lang="zh-CN" sz="2800" b="1" dirty="0" smtClean="0">
                  <a:ln w="12700">
                    <a:solidFill>
                      <a:schemeClr val="bg1"/>
                    </a:solidFill>
                    <a:prstDash val="solid"/>
                  </a:ln>
                  <a:solidFill>
                    <a:schemeClr val="tx1">
                      <a:lumMod val="75000"/>
                      <a:lumOff val="25000"/>
                    </a:schemeClr>
                  </a:solidFill>
                  <a:cs typeface="+mn-ea"/>
                  <a:sym typeface="+mn-lt"/>
                </a:rPr>
                <a:t>流程介绍</a:t>
              </a:r>
              <a:endParaRPr sz="2800" b="1" dirty="0" smtClean="0">
                <a:ln w="12700">
                  <a:solidFill>
                    <a:schemeClr val="bg1"/>
                  </a:solidFill>
                  <a:prstDash val="solid"/>
                </a:ln>
                <a:solidFill>
                  <a:schemeClr val="tx1">
                    <a:lumMod val="75000"/>
                    <a:lumOff val="25000"/>
                  </a:schemeClr>
                </a:solidFill>
                <a:cs typeface="+mn-ea"/>
                <a:sym typeface="+mn-lt"/>
              </a:endParaRPr>
            </a:p>
          </p:txBody>
        </p:sp>
        <p:grpSp>
          <p:nvGrpSpPr>
            <p:cNvPr id="20" name="组合 19"/>
            <p:cNvGrpSpPr/>
            <p:nvPr/>
          </p:nvGrpSpPr>
          <p:grpSpPr>
            <a:xfrm>
              <a:off x="0" y="431"/>
              <a:ext cx="4158" cy="728"/>
              <a:chOff x="0" y="836"/>
              <a:chExt cx="4158" cy="728"/>
            </a:xfrm>
          </p:grpSpPr>
          <p:sp>
            <p:nvSpPr>
              <p:cNvPr id="21" name="íṧlíḍè"/>
              <p:cNvSpPr/>
              <p:nvPr>
                <p:custDataLst>
                  <p:tags r:id="rId8"/>
                </p:custDataLst>
              </p:nvPr>
            </p:nvSpPr>
            <p:spPr bwMode="auto">
              <a:xfrm>
                <a:off x="0" y="836"/>
                <a:ext cx="4158" cy="728"/>
              </a:xfrm>
              <a:prstGeom prst="homePlate">
                <a:avLst>
                  <a:gd name="adj" fmla="val 0"/>
                </a:avLst>
              </a:prstGeom>
              <a:solidFill>
                <a:schemeClr val="accent1"/>
              </a:solidFill>
              <a:ln w="19050">
                <a:noFill/>
                <a:round/>
              </a:ln>
            </p:spPr>
            <p:txBody>
              <a:bodyPr anchor="ctr"/>
              <a:p>
                <a:pPr algn="ctr"/>
                <a:endParaRPr>
                  <a:cs typeface="+mn-ea"/>
                  <a:sym typeface="+mn-lt"/>
                </a:endParaRPr>
              </a:p>
            </p:txBody>
          </p:sp>
          <p:sp>
            <p:nvSpPr>
              <p:cNvPr id="22" name="ïş1ídè"/>
              <p:cNvSpPr txBox="1"/>
              <p:nvPr>
                <p:custDataLst>
                  <p:tags r:id="rId9"/>
                </p:custDataLst>
              </p:nvPr>
            </p:nvSpPr>
            <p:spPr>
              <a:xfrm>
                <a:off x="142" y="928"/>
                <a:ext cx="4015" cy="613"/>
              </a:xfrm>
              <a:prstGeom prst="rect">
                <a:avLst/>
              </a:prstGeom>
              <a:noFill/>
            </p:spPr>
            <p:txBody>
              <a:bodyPr wrap="square">
                <a:noAutofit/>
              </a:bodyPr>
              <a:p>
                <a:pPr algn="dist"/>
                <a:r>
                  <a:rPr lang="zh-CN" altLang="en-US" sz="2000" dirty="0">
                    <a:solidFill>
                      <a:schemeClr val="bg1"/>
                    </a:solidFill>
                    <a:cs typeface="+mn-ea"/>
                    <a:sym typeface="+mn-lt"/>
                  </a:rPr>
                  <a:t>采购、供应商结算</a:t>
                </a:r>
                <a:endParaRPr lang="zh-CN" altLang="en-US" sz="2000" dirty="0">
                  <a:solidFill>
                    <a:schemeClr val="bg1"/>
                  </a:solidFill>
                  <a:cs typeface="+mn-ea"/>
                  <a:sym typeface="+mn-lt"/>
                </a:endParaRPr>
              </a:p>
            </p:txBody>
          </p:sp>
        </p:grpSp>
      </p:grpSp>
      <p:grpSp>
        <p:nvGrpSpPr>
          <p:cNvPr id="27" name="组合 26"/>
          <p:cNvGrpSpPr/>
          <p:nvPr/>
        </p:nvGrpSpPr>
        <p:grpSpPr>
          <a:xfrm rot="0">
            <a:off x="7367588" y="-1662112"/>
            <a:ext cx="10137140" cy="10137140"/>
            <a:chOff x="11612" y="-2608"/>
            <a:chExt cx="15964" cy="15964"/>
          </a:xfrm>
        </p:grpSpPr>
        <p:grpSp>
          <p:nvGrpSpPr>
            <p:cNvPr id="28" name="组合 27"/>
            <p:cNvGrpSpPr/>
            <p:nvPr/>
          </p:nvGrpSpPr>
          <p:grpSpPr>
            <a:xfrm>
              <a:off x="11612" y="-2608"/>
              <a:ext cx="15964" cy="15964"/>
              <a:chOff x="11612" y="-2608"/>
              <a:chExt cx="15964" cy="15964"/>
            </a:xfrm>
          </p:grpSpPr>
          <p:sp>
            <p:nvSpPr>
              <p:cNvPr id="29" name="同心圆 28"/>
              <p:cNvSpPr/>
              <p:nvPr>
                <p:custDataLst>
                  <p:tags r:id="rId10"/>
                </p:custDataLst>
              </p:nvPr>
            </p:nvSpPr>
            <p:spPr>
              <a:xfrm>
                <a:off x="11612" y="-2608"/>
                <a:ext cx="15964" cy="15964"/>
              </a:xfrm>
              <a:prstGeom prst="donut">
                <a:avLst>
                  <a:gd name="adj" fmla="val 36103"/>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solidFill>
                    <a:schemeClr val="tx1"/>
                  </a:solidFill>
                </a:endParaRPr>
              </a:p>
            </p:txBody>
          </p:sp>
          <p:sp>
            <p:nvSpPr>
              <p:cNvPr id="30" name="矩形 29"/>
              <p:cNvSpPr/>
              <p:nvPr>
                <p:custDataLst>
                  <p:tags r:id="rId11"/>
                </p:custDataLst>
              </p:nvPr>
            </p:nvSpPr>
            <p:spPr>
              <a:xfrm>
                <a:off x="11780" y="4727"/>
                <a:ext cx="5701" cy="972"/>
              </a:xfrm>
              <a:prstGeom prst="rect">
                <a:avLst/>
              </a:prstGeom>
            </p:spPr>
            <p:txBody>
              <a:bodyPr wrap="square">
                <a:noAutofit/>
              </a:bodyPr>
              <a:p>
                <a:pPr algn="dist"/>
                <a:r>
                  <a:rPr lang="zh-CN" altLang="en-US" sz="3600" b="1" spc="600" dirty="0">
                    <a:solidFill>
                      <a:schemeClr val="tx1">
                        <a:lumMod val="65000"/>
                        <a:lumOff val="35000"/>
                      </a:schemeClr>
                    </a:solidFill>
                    <a:cs typeface="+mn-ea"/>
                    <a:sym typeface="+mn-lt"/>
                  </a:rPr>
                  <a:t>向供应商进货</a:t>
                </a:r>
                <a:endParaRPr kumimoji="1" lang="zh-CN" altLang="en-US" sz="3600" b="1" spc="600" dirty="0">
                  <a:solidFill>
                    <a:schemeClr val="tx1">
                      <a:lumMod val="65000"/>
                      <a:lumOff val="35000"/>
                    </a:schemeClr>
                  </a:solidFill>
                  <a:cs typeface="+mn-ea"/>
                  <a:sym typeface="+mn-lt"/>
                </a:endParaRPr>
              </a:p>
            </p:txBody>
          </p:sp>
          <p:sp>
            <p:nvSpPr>
              <p:cNvPr id="31" name="矩形 30"/>
              <p:cNvSpPr/>
              <p:nvPr>
                <p:custDataLst>
                  <p:tags r:id="rId12"/>
                </p:custDataLst>
              </p:nvPr>
            </p:nvSpPr>
            <p:spPr>
              <a:xfrm rot="19080000">
                <a:off x="12894" y="8318"/>
                <a:ext cx="5701" cy="972"/>
              </a:xfrm>
              <a:prstGeom prst="rect">
                <a:avLst/>
              </a:prstGeom>
            </p:spPr>
            <p:txBody>
              <a:bodyPr wrap="square">
                <a:noAutofit/>
              </a:bodyPr>
              <a:p>
                <a:pPr algn="dist"/>
                <a:r>
                  <a:rPr lang="zh-CN" altLang="en-US" sz="3600" b="1" spc="600" dirty="0">
                    <a:solidFill>
                      <a:schemeClr val="tx1">
                        <a:lumMod val="65000"/>
                        <a:lumOff val="35000"/>
                      </a:schemeClr>
                    </a:solidFill>
                    <a:cs typeface="+mn-ea"/>
                    <a:sym typeface="+mn-lt"/>
                  </a:rPr>
                  <a:t>供应商对账单</a:t>
                </a:r>
                <a:endParaRPr kumimoji="1" lang="zh-CN" altLang="en-US" sz="3600" b="1" spc="600" dirty="0">
                  <a:solidFill>
                    <a:schemeClr val="tx1">
                      <a:lumMod val="65000"/>
                      <a:lumOff val="35000"/>
                    </a:schemeClr>
                  </a:solidFill>
                  <a:cs typeface="+mn-ea"/>
                  <a:sym typeface="+mn-lt"/>
                </a:endParaRPr>
              </a:p>
            </p:txBody>
          </p:sp>
          <p:sp>
            <p:nvSpPr>
              <p:cNvPr id="32" name="矩形 31"/>
              <p:cNvSpPr/>
              <p:nvPr>
                <p:custDataLst>
                  <p:tags r:id="rId13"/>
                </p:custDataLst>
              </p:nvPr>
            </p:nvSpPr>
            <p:spPr>
              <a:xfrm rot="16200000">
                <a:off x="16537" y="10019"/>
                <a:ext cx="5701" cy="972"/>
              </a:xfrm>
              <a:prstGeom prst="rect">
                <a:avLst/>
              </a:prstGeom>
            </p:spPr>
            <p:txBody>
              <a:bodyPr wrap="square">
                <a:noAutofit/>
              </a:bodyPr>
              <a:p>
                <a:pPr algn="dist"/>
                <a:r>
                  <a:rPr lang="zh-CN" altLang="en-US" sz="3600" b="1" spc="600" dirty="0">
                    <a:solidFill>
                      <a:schemeClr val="tx1">
                        <a:lumMod val="65000"/>
                        <a:lumOff val="35000"/>
                      </a:schemeClr>
                    </a:solidFill>
                    <a:cs typeface="+mn-ea"/>
                    <a:sym typeface="+mn-lt"/>
                  </a:rPr>
                  <a:t>供应商结算单</a:t>
                </a:r>
                <a:endParaRPr kumimoji="1" lang="zh-CN" altLang="en-US" sz="3600" b="1" spc="600" dirty="0">
                  <a:solidFill>
                    <a:schemeClr val="tx1">
                      <a:lumMod val="65000"/>
                      <a:lumOff val="35000"/>
                    </a:schemeClr>
                  </a:solidFill>
                  <a:cs typeface="+mn-ea"/>
                  <a:sym typeface="+mn-lt"/>
                </a:endParaRPr>
              </a:p>
            </p:txBody>
          </p:sp>
        </p:grpSp>
        <p:sp>
          <p:nvSpPr>
            <p:cNvPr id="33" name="矩形 32"/>
            <p:cNvSpPr/>
            <p:nvPr>
              <p:custDataLst>
                <p:tags r:id="rId14"/>
              </p:custDataLst>
            </p:nvPr>
          </p:nvSpPr>
          <p:spPr>
            <a:xfrm rot="13860000">
              <a:off x="20233" y="8545"/>
              <a:ext cx="5701" cy="972"/>
            </a:xfrm>
            <a:prstGeom prst="rect">
              <a:avLst/>
            </a:prstGeom>
          </p:spPr>
          <p:txBody>
            <a:bodyPr wrap="square">
              <a:noAutofit/>
            </a:bodyPr>
            <a:p>
              <a:pPr algn="dist"/>
              <a:r>
                <a:rPr lang="zh-CN" altLang="en-US" sz="3600" b="1" spc="600" dirty="0">
                  <a:solidFill>
                    <a:schemeClr val="tx1">
                      <a:lumMod val="65000"/>
                      <a:lumOff val="35000"/>
                    </a:schemeClr>
                  </a:solidFill>
                  <a:cs typeface="+mn-ea"/>
                  <a:sym typeface="+mn-lt"/>
                </a:rPr>
                <a:t>供应商费用单</a:t>
              </a:r>
              <a:endParaRPr kumimoji="1" lang="zh-CN" altLang="en-US" sz="3600" b="1" spc="600" dirty="0">
                <a:solidFill>
                  <a:schemeClr val="tx1">
                    <a:lumMod val="65000"/>
                    <a:lumOff val="35000"/>
                  </a:schemeClr>
                </a:solidFill>
                <a:cs typeface="+mn-ea"/>
                <a:sym typeface="+mn-lt"/>
              </a:endParaRPr>
            </a:p>
          </p:txBody>
        </p:sp>
        <p:sp>
          <p:nvSpPr>
            <p:cNvPr id="34" name="矩形 33"/>
            <p:cNvSpPr/>
            <p:nvPr>
              <p:custDataLst>
                <p:tags r:id="rId15"/>
              </p:custDataLst>
            </p:nvPr>
          </p:nvSpPr>
          <p:spPr>
            <a:xfrm rot="8640000">
              <a:off x="20675" y="1397"/>
              <a:ext cx="5701" cy="972"/>
            </a:xfrm>
            <a:prstGeom prst="rect">
              <a:avLst/>
            </a:prstGeom>
          </p:spPr>
          <p:txBody>
            <a:bodyPr wrap="square">
              <a:noAutofit/>
            </a:bodyPr>
            <a:p>
              <a:pPr algn="dist"/>
              <a:r>
                <a:rPr lang="zh-CN" altLang="en-US" sz="3600" b="1" spc="600" dirty="0">
                  <a:solidFill>
                    <a:schemeClr val="tx1">
                      <a:lumMod val="65000"/>
                      <a:lumOff val="35000"/>
                    </a:schemeClr>
                  </a:solidFill>
                  <a:cs typeface="+mn-ea"/>
                  <a:sym typeface="+mn-lt"/>
                </a:rPr>
                <a:t>供应商扣补单</a:t>
              </a:r>
              <a:endParaRPr kumimoji="1" lang="zh-CN" altLang="en-US" sz="3600" b="1" spc="600" dirty="0">
                <a:solidFill>
                  <a:schemeClr val="tx1">
                    <a:lumMod val="65000"/>
                    <a:lumOff val="35000"/>
                  </a:schemeClr>
                </a:solidFill>
                <a:cs typeface="+mn-ea"/>
                <a:sym typeface="+mn-lt"/>
              </a:endParaRPr>
            </a:p>
          </p:txBody>
        </p:sp>
        <p:sp>
          <p:nvSpPr>
            <p:cNvPr id="35" name="矩形 34"/>
            <p:cNvSpPr/>
            <p:nvPr>
              <p:custDataLst>
                <p:tags r:id="rId16"/>
              </p:custDataLst>
            </p:nvPr>
          </p:nvSpPr>
          <p:spPr>
            <a:xfrm rot="10800000">
              <a:off x="21875" y="4727"/>
              <a:ext cx="5701" cy="972"/>
            </a:xfrm>
            <a:prstGeom prst="rect">
              <a:avLst/>
            </a:prstGeom>
          </p:spPr>
          <p:txBody>
            <a:bodyPr wrap="square">
              <a:noAutofit/>
            </a:bodyPr>
            <a:p>
              <a:pPr algn="dist"/>
              <a:r>
                <a:rPr lang="zh-CN" altLang="en-US" sz="3600" b="1" spc="600" dirty="0">
                  <a:solidFill>
                    <a:schemeClr val="tx1">
                      <a:lumMod val="65000"/>
                      <a:lumOff val="35000"/>
                    </a:schemeClr>
                  </a:solidFill>
                  <a:cs typeface="+mn-ea"/>
                  <a:sym typeface="+mn-lt"/>
                </a:rPr>
                <a:t>供应商预付款</a:t>
              </a:r>
              <a:endParaRPr kumimoji="1" lang="zh-CN" altLang="en-US" sz="3600" b="1" spc="600" dirty="0">
                <a:solidFill>
                  <a:schemeClr val="tx1">
                    <a:lumMod val="65000"/>
                    <a:lumOff val="35000"/>
                  </a:schemeClr>
                </a:solidFill>
                <a:cs typeface="+mn-ea"/>
                <a:sym typeface="+mn-lt"/>
              </a:endParaRPr>
            </a:p>
          </p:txBody>
        </p:sp>
      </p:grpSp>
      <p:grpSp>
        <p:nvGrpSpPr>
          <p:cNvPr id="59" name="组合 58"/>
          <p:cNvGrpSpPr/>
          <p:nvPr/>
        </p:nvGrpSpPr>
        <p:grpSpPr>
          <a:xfrm>
            <a:off x="1649095" y="2218055"/>
            <a:ext cx="4475480" cy="26535380"/>
            <a:chOff x="2597" y="3493"/>
            <a:chExt cx="7048" cy="41788"/>
          </a:xfrm>
        </p:grpSpPr>
        <p:grpSp>
          <p:nvGrpSpPr>
            <p:cNvPr id="8" name="组合 7"/>
            <p:cNvGrpSpPr/>
            <p:nvPr/>
          </p:nvGrpSpPr>
          <p:grpSpPr>
            <a:xfrm>
              <a:off x="2597" y="3493"/>
              <a:ext cx="6920" cy="3706"/>
              <a:chOff x="2597" y="3963"/>
              <a:chExt cx="6920" cy="3706"/>
            </a:xfrm>
          </p:grpSpPr>
          <p:sp>
            <p:nvSpPr>
              <p:cNvPr id="24" name="矩形 8"/>
              <p:cNvSpPr/>
              <p:nvPr>
                <p:custDataLst>
                  <p:tags r:id="rId17"/>
                </p:custDataLst>
              </p:nvPr>
            </p:nvSpPr>
            <p:spPr>
              <a:xfrm>
                <a:off x="2597" y="3963"/>
                <a:ext cx="5701" cy="919"/>
              </a:xfrm>
              <a:prstGeom prst="rect">
                <a:avLst/>
              </a:prstGeom>
            </p:spPr>
            <p:txBody>
              <a:bodyPr wrap="square">
                <a:spAutoFit/>
              </a:bodyPr>
              <a:p>
                <a:pPr algn="dist"/>
                <a:r>
                  <a:rPr lang="zh-CN" altLang="en-US" sz="3200" b="1" spc="600" dirty="0">
                    <a:solidFill>
                      <a:schemeClr val="tx1">
                        <a:lumMod val="65000"/>
                        <a:lumOff val="35000"/>
                      </a:schemeClr>
                    </a:solidFill>
                    <a:cs typeface="+mn-ea"/>
                    <a:sym typeface="+mn-lt"/>
                  </a:rPr>
                  <a:t>向供应商进货</a:t>
                </a:r>
                <a:endParaRPr kumimoji="1" lang="zh-CN" altLang="en-US" sz="3200" b="1" spc="600" dirty="0">
                  <a:solidFill>
                    <a:schemeClr val="tx1">
                      <a:lumMod val="65000"/>
                      <a:lumOff val="35000"/>
                    </a:schemeClr>
                  </a:solidFill>
                  <a:cs typeface="+mn-ea"/>
                  <a:sym typeface="+mn-lt"/>
                </a:endParaRPr>
              </a:p>
            </p:txBody>
          </p:sp>
          <p:sp>
            <p:nvSpPr>
              <p:cNvPr id="25" name="文本框 24"/>
              <p:cNvSpPr txBox="1"/>
              <p:nvPr>
                <p:custDataLst>
                  <p:tags r:id="rId18"/>
                </p:custDataLst>
              </p:nvPr>
            </p:nvSpPr>
            <p:spPr>
              <a:xfrm>
                <a:off x="2597" y="4871"/>
                <a:ext cx="6920" cy="533"/>
              </a:xfrm>
              <a:prstGeom prst="rect">
                <a:avLst/>
              </a:prstGeom>
              <a:noFill/>
            </p:spPr>
            <p:txBody>
              <a:bodyPr wrap="square" rtlCol="0">
                <a:spAutoFit/>
              </a:bodyPr>
              <a:p>
                <a:r>
                  <a:rPr lang="en-US" altLang="zh-CN" sz="1600" dirty="0">
                    <a:solidFill>
                      <a:schemeClr val="bg1">
                        <a:lumMod val="85000"/>
                      </a:schemeClr>
                    </a:solidFill>
                    <a:cs typeface="+mn-ea"/>
                    <a:sym typeface="+mn-lt"/>
                  </a:rPr>
                  <a:t>PLEASE ADD YOUR TITTLE HERE</a:t>
                </a:r>
                <a:endParaRPr lang="zh-CN" altLang="en-US" sz="1600" dirty="0">
                  <a:solidFill>
                    <a:schemeClr val="bg1">
                      <a:lumMod val="85000"/>
                    </a:schemeClr>
                  </a:solidFill>
                  <a:cs typeface="+mn-ea"/>
                  <a:sym typeface="+mn-lt"/>
                </a:endParaRPr>
              </a:p>
            </p:txBody>
          </p:sp>
          <p:sp>
            <p:nvSpPr>
              <p:cNvPr id="26" name="TextBox 24"/>
              <p:cNvSpPr txBox="1"/>
              <p:nvPr>
                <p:custDataLst>
                  <p:tags r:id="rId19"/>
                </p:custDataLst>
              </p:nvPr>
            </p:nvSpPr>
            <p:spPr>
              <a:xfrm>
                <a:off x="2597" y="5564"/>
                <a:ext cx="6398" cy="2105"/>
              </a:xfrm>
              <a:prstGeom prst="rect">
                <a:avLst/>
              </a:prstGeom>
              <a:noFill/>
            </p:spPr>
            <p:txBody>
              <a:bodyPr wrap="square" lIns="91423" tIns="45712" rIns="91423" bIns="45712" rtlCol="0">
                <a:spAutoFit/>
              </a:bodyPr>
              <a:p>
                <a:pPr marL="0" marR="0" lvl="0" indent="0" algn="l" defTabSz="1217930" rtl="0" eaLnBrk="1" fontAlgn="auto" latinLnBrk="0" hangingPunct="1">
                  <a:lnSpc>
                    <a:spcPct val="150000"/>
                  </a:lnSpc>
                  <a:spcBef>
                    <a:spcPts val="0"/>
                  </a:spcBef>
                  <a:spcAft>
                    <a:spcPts val="0"/>
                  </a:spcAft>
                  <a:buClrTx/>
                  <a:buSzTx/>
                  <a:buFontTx/>
                  <a:buNone/>
                  <a:defRPr/>
                </a:pPr>
                <a:r>
                  <a:rPr lang="zh-CN" altLang="en-US" dirty="0">
                    <a:solidFill>
                      <a:schemeClr val="bg1">
                        <a:lumMod val="50000"/>
                      </a:schemeClr>
                    </a:solidFill>
                    <a:cs typeface="+mn-ea"/>
                    <a:sym typeface="+mn-lt"/>
                  </a:rPr>
                  <a:t>第一步：进货</a:t>
                </a:r>
                <a:br>
                  <a:rPr lang="zh-CN" altLang="en-US" dirty="0">
                    <a:solidFill>
                      <a:schemeClr val="bg1">
                        <a:lumMod val="50000"/>
                      </a:schemeClr>
                    </a:solidFill>
                    <a:cs typeface="+mn-ea"/>
                    <a:sym typeface="+mn-lt"/>
                  </a:rPr>
                </a:br>
                <a:r>
                  <a:rPr lang="zh-CN" altLang="en-US" dirty="0">
                    <a:solidFill>
                      <a:schemeClr val="bg1">
                        <a:lumMod val="50000"/>
                      </a:schemeClr>
                    </a:solidFill>
                    <a:cs typeface="+mn-ea"/>
                    <a:sym typeface="+mn-lt"/>
                  </a:rPr>
                  <a:t>常规的进货有两种方法，分别是商品采购跟货流管理进货</a:t>
                </a:r>
                <a:endParaRPr kumimoji="0" lang="zh-CN" altLang="en-US" b="0" i="0" u="none" strike="noStrike" kern="1200" cap="none" spc="0" normalizeH="0" baseline="0" noProof="0" dirty="0">
                  <a:ln>
                    <a:noFill/>
                  </a:ln>
                  <a:solidFill>
                    <a:schemeClr val="bg1">
                      <a:lumMod val="50000"/>
                    </a:schemeClr>
                  </a:solidFill>
                  <a:effectLst/>
                  <a:uLnTx/>
                  <a:uFillTx/>
                  <a:cs typeface="+mn-ea"/>
                  <a:sym typeface="+mn-lt"/>
                </a:endParaRPr>
              </a:p>
            </p:txBody>
          </p:sp>
        </p:grpSp>
        <p:grpSp>
          <p:nvGrpSpPr>
            <p:cNvPr id="4" name="组合 3"/>
            <p:cNvGrpSpPr/>
            <p:nvPr/>
          </p:nvGrpSpPr>
          <p:grpSpPr>
            <a:xfrm>
              <a:off x="2597" y="11314"/>
              <a:ext cx="6920" cy="3706"/>
              <a:chOff x="2597" y="3963"/>
              <a:chExt cx="6920" cy="3706"/>
            </a:xfrm>
          </p:grpSpPr>
          <p:sp>
            <p:nvSpPr>
              <p:cNvPr id="5" name="矩形 8"/>
              <p:cNvSpPr/>
              <p:nvPr>
                <p:custDataLst>
                  <p:tags r:id="rId20"/>
                </p:custDataLst>
              </p:nvPr>
            </p:nvSpPr>
            <p:spPr>
              <a:xfrm>
                <a:off x="2597" y="3963"/>
                <a:ext cx="5701" cy="919"/>
              </a:xfrm>
              <a:prstGeom prst="rect">
                <a:avLst/>
              </a:prstGeom>
            </p:spPr>
            <p:txBody>
              <a:bodyPr wrap="square">
                <a:spAutoFit/>
              </a:bodyPr>
              <a:p>
                <a:pPr algn="dist"/>
                <a:r>
                  <a:rPr lang="zh-CN" altLang="en-US" sz="3200" b="1" spc="600" dirty="0">
                    <a:solidFill>
                      <a:schemeClr val="tx1">
                        <a:lumMod val="65000"/>
                        <a:lumOff val="35000"/>
                      </a:schemeClr>
                    </a:solidFill>
                    <a:cs typeface="+mn-ea"/>
                    <a:sym typeface="+mn-lt"/>
                  </a:rPr>
                  <a:t>供应商对账单</a:t>
                </a:r>
                <a:endParaRPr kumimoji="1" lang="zh-CN" altLang="en-US" sz="3200" b="1" spc="600" dirty="0">
                  <a:solidFill>
                    <a:schemeClr val="tx1">
                      <a:lumMod val="65000"/>
                      <a:lumOff val="35000"/>
                    </a:schemeClr>
                  </a:solidFill>
                  <a:cs typeface="+mn-ea"/>
                  <a:sym typeface="+mn-lt"/>
                </a:endParaRPr>
              </a:p>
            </p:txBody>
          </p:sp>
          <p:sp>
            <p:nvSpPr>
              <p:cNvPr id="6" name="文本框 5"/>
              <p:cNvSpPr txBox="1"/>
              <p:nvPr>
                <p:custDataLst>
                  <p:tags r:id="rId21"/>
                </p:custDataLst>
              </p:nvPr>
            </p:nvSpPr>
            <p:spPr>
              <a:xfrm>
                <a:off x="2597" y="4871"/>
                <a:ext cx="6920" cy="533"/>
              </a:xfrm>
              <a:prstGeom prst="rect">
                <a:avLst/>
              </a:prstGeom>
              <a:noFill/>
            </p:spPr>
            <p:txBody>
              <a:bodyPr wrap="square" rtlCol="0">
                <a:spAutoFit/>
              </a:bodyPr>
              <a:p>
                <a:r>
                  <a:rPr lang="en-US" altLang="zh-CN" sz="1600" dirty="0">
                    <a:solidFill>
                      <a:schemeClr val="bg1">
                        <a:lumMod val="85000"/>
                      </a:schemeClr>
                    </a:solidFill>
                    <a:cs typeface="+mn-ea"/>
                    <a:sym typeface="+mn-lt"/>
                  </a:rPr>
                  <a:t>PLEASE ADD YOUR TITTLE HERE</a:t>
                </a:r>
                <a:endParaRPr lang="zh-CN" altLang="en-US" sz="1600" dirty="0">
                  <a:solidFill>
                    <a:schemeClr val="bg1">
                      <a:lumMod val="85000"/>
                    </a:schemeClr>
                  </a:solidFill>
                  <a:cs typeface="+mn-ea"/>
                  <a:sym typeface="+mn-lt"/>
                </a:endParaRPr>
              </a:p>
            </p:txBody>
          </p:sp>
          <p:sp>
            <p:nvSpPr>
              <p:cNvPr id="7" name="TextBox 24"/>
              <p:cNvSpPr txBox="1"/>
              <p:nvPr>
                <p:custDataLst>
                  <p:tags r:id="rId22"/>
                </p:custDataLst>
              </p:nvPr>
            </p:nvSpPr>
            <p:spPr>
              <a:xfrm>
                <a:off x="2597" y="5564"/>
                <a:ext cx="6240" cy="2105"/>
              </a:xfrm>
              <a:prstGeom prst="rect">
                <a:avLst/>
              </a:prstGeom>
              <a:noFill/>
            </p:spPr>
            <p:txBody>
              <a:bodyPr wrap="square" lIns="91423" tIns="45712" rIns="91423" bIns="45712" rtlCol="0">
                <a:spAutoFit/>
              </a:bodyPr>
              <a:p>
                <a:pPr marL="0" marR="0" lvl="0" indent="0" algn="l" defTabSz="1217930" rtl="0" eaLnBrk="1" fontAlgn="auto" latinLnBrk="0" hangingPunct="1">
                  <a:lnSpc>
                    <a:spcPct val="150000"/>
                  </a:lnSpc>
                  <a:spcBef>
                    <a:spcPts val="0"/>
                  </a:spcBef>
                  <a:spcAft>
                    <a:spcPts val="0"/>
                  </a:spcAft>
                  <a:buClrTx/>
                  <a:buSzTx/>
                  <a:buFontTx/>
                  <a:buNone/>
                  <a:defRPr/>
                </a:pPr>
                <a:r>
                  <a:rPr kumimoji="0" lang="zh-CN" altLang="en-US" b="0" i="0" u="none" strike="noStrike" kern="1200" cap="none" spc="0" normalizeH="0" baseline="0" noProof="0" dirty="0">
                    <a:ln>
                      <a:noFill/>
                    </a:ln>
                    <a:solidFill>
                      <a:schemeClr val="bg1">
                        <a:lumMod val="50000"/>
                      </a:schemeClr>
                    </a:solidFill>
                    <a:effectLst/>
                    <a:uLnTx/>
                    <a:uFillTx/>
                    <a:cs typeface="+mn-ea"/>
                    <a:sym typeface="+mn-lt"/>
                  </a:rPr>
                  <a:t>第二步：建立对账单</a:t>
                </a:r>
                <a:br>
                  <a:rPr kumimoji="0" lang="zh-CN" altLang="en-US" b="0" i="0" u="none" strike="noStrike" kern="1200" cap="none" spc="0" normalizeH="0" baseline="0" noProof="0" dirty="0">
                    <a:ln>
                      <a:noFill/>
                    </a:ln>
                    <a:solidFill>
                      <a:schemeClr val="bg1">
                        <a:lumMod val="50000"/>
                      </a:schemeClr>
                    </a:solidFill>
                    <a:effectLst/>
                    <a:uLnTx/>
                    <a:uFillTx/>
                    <a:cs typeface="+mn-ea"/>
                    <a:sym typeface="+mn-lt"/>
                  </a:rPr>
                </a:br>
                <a:r>
                  <a:rPr kumimoji="0" lang="zh-CN" altLang="en-US" b="0" i="0" u="none" strike="noStrike" kern="1200" cap="none" spc="0" normalizeH="0" baseline="0" noProof="0" dirty="0">
                    <a:ln>
                      <a:noFill/>
                    </a:ln>
                    <a:solidFill>
                      <a:schemeClr val="bg1">
                        <a:lumMod val="50000"/>
                      </a:schemeClr>
                    </a:solidFill>
                    <a:effectLst/>
                    <a:uLnTx/>
                    <a:uFillTx/>
                    <a:cs typeface="+mn-ea"/>
                    <a:sym typeface="+mn-lt"/>
                  </a:rPr>
                  <a:t>在进货完成之后，先对进货单进行对账，再进行结算</a:t>
                </a:r>
                <a:endParaRPr kumimoji="0" lang="zh-CN" altLang="en-US" b="0" i="0" u="none" strike="noStrike" kern="1200" cap="none" spc="0" normalizeH="0" baseline="0" noProof="0" dirty="0">
                  <a:ln>
                    <a:noFill/>
                  </a:ln>
                  <a:solidFill>
                    <a:schemeClr val="bg1">
                      <a:lumMod val="50000"/>
                    </a:schemeClr>
                  </a:solidFill>
                  <a:effectLst/>
                  <a:uLnTx/>
                  <a:uFillTx/>
                  <a:cs typeface="+mn-ea"/>
                  <a:sym typeface="+mn-lt"/>
                </a:endParaRPr>
              </a:p>
            </p:txBody>
          </p:sp>
        </p:grpSp>
        <p:grpSp>
          <p:nvGrpSpPr>
            <p:cNvPr id="36" name="组合 35"/>
            <p:cNvGrpSpPr/>
            <p:nvPr/>
          </p:nvGrpSpPr>
          <p:grpSpPr>
            <a:xfrm>
              <a:off x="2725" y="18898"/>
              <a:ext cx="6920" cy="3706"/>
              <a:chOff x="2597" y="3963"/>
              <a:chExt cx="6920" cy="3706"/>
            </a:xfrm>
          </p:grpSpPr>
          <p:sp>
            <p:nvSpPr>
              <p:cNvPr id="37" name="矩形 8"/>
              <p:cNvSpPr/>
              <p:nvPr>
                <p:custDataLst>
                  <p:tags r:id="rId23"/>
                </p:custDataLst>
              </p:nvPr>
            </p:nvSpPr>
            <p:spPr>
              <a:xfrm>
                <a:off x="2597" y="3963"/>
                <a:ext cx="5701" cy="919"/>
              </a:xfrm>
              <a:prstGeom prst="rect">
                <a:avLst/>
              </a:prstGeom>
            </p:spPr>
            <p:txBody>
              <a:bodyPr wrap="square">
                <a:spAutoFit/>
              </a:bodyPr>
              <a:p>
                <a:pPr algn="dist"/>
                <a:r>
                  <a:rPr lang="zh-CN" altLang="en-US" sz="3200" b="1" spc="600" dirty="0">
                    <a:solidFill>
                      <a:schemeClr val="tx1">
                        <a:lumMod val="65000"/>
                        <a:lumOff val="35000"/>
                      </a:schemeClr>
                    </a:solidFill>
                    <a:cs typeface="+mn-ea"/>
                    <a:sym typeface="+mn-lt"/>
                  </a:rPr>
                  <a:t>供应商结算单</a:t>
                </a:r>
                <a:endParaRPr kumimoji="1" lang="zh-CN" altLang="en-US" sz="3200" b="1" spc="600" dirty="0">
                  <a:solidFill>
                    <a:schemeClr val="tx1">
                      <a:lumMod val="65000"/>
                      <a:lumOff val="35000"/>
                    </a:schemeClr>
                  </a:solidFill>
                  <a:cs typeface="+mn-ea"/>
                  <a:sym typeface="+mn-lt"/>
                </a:endParaRPr>
              </a:p>
            </p:txBody>
          </p:sp>
          <p:sp>
            <p:nvSpPr>
              <p:cNvPr id="38" name="文本框 37"/>
              <p:cNvSpPr txBox="1"/>
              <p:nvPr>
                <p:custDataLst>
                  <p:tags r:id="rId24"/>
                </p:custDataLst>
              </p:nvPr>
            </p:nvSpPr>
            <p:spPr>
              <a:xfrm>
                <a:off x="2597" y="4871"/>
                <a:ext cx="6920" cy="533"/>
              </a:xfrm>
              <a:prstGeom prst="rect">
                <a:avLst/>
              </a:prstGeom>
              <a:noFill/>
            </p:spPr>
            <p:txBody>
              <a:bodyPr wrap="square" rtlCol="0">
                <a:spAutoFit/>
              </a:bodyPr>
              <a:p>
                <a:r>
                  <a:rPr lang="en-US" altLang="zh-CN" sz="1600" dirty="0">
                    <a:solidFill>
                      <a:schemeClr val="bg1">
                        <a:lumMod val="85000"/>
                      </a:schemeClr>
                    </a:solidFill>
                    <a:cs typeface="+mn-ea"/>
                    <a:sym typeface="+mn-lt"/>
                  </a:rPr>
                  <a:t>PLEASE ADD YOUR TITTLE HERE</a:t>
                </a:r>
                <a:endParaRPr lang="zh-CN" altLang="en-US" sz="1600" dirty="0">
                  <a:solidFill>
                    <a:schemeClr val="bg1">
                      <a:lumMod val="85000"/>
                    </a:schemeClr>
                  </a:solidFill>
                  <a:cs typeface="+mn-ea"/>
                  <a:sym typeface="+mn-lt"/>
                </a:endParaRPr>
              </a:p>
            </p:txBody>
          </p:sp>
          <p:sp>
            <p:nvSpPr>
              <p:cNvPr id="39" name="TextBox 24"/>
              <p:cNvSpPr txBox="1"/>
              <p:nvPr>
                <p:custDataLst>
                  <p:tags r:id="rId25"/>
                </p:custDataLst>
              </p:nvPr>
            </p:nvSpPr>
            <p:spPr>
              <a:xfrm>
                <a:off x="2597" y="5564"/>
                <a:ext cx="6240" cy="2105"/>
              </a:xfrm>
              <a:prstGeom prst="rect">
                <a:avLst/>
              </a:prstGeom>
              <a:noFill/>
            </p:spPr>
            <p:txBody>
              <a:bodyPr wrap="square" lIns="91423" tIns="45712" rIns="91423" bIns="45712" rtlCol="0">
                <a:spAutoFit/>
              </a:bodyPr>
              <a:p>
                <a:pPr marL="0" marR="0" lvl="0" indent="0" algn="l" defTabSz="1217930" rtl="0" eaLnBrk="1" fontAlgn="auto" latinLnBrk="0" hangingPunct="1">
                  <a:lnSpc>
                    <a:spcPct val="150000"/>
                  </a:lnSpc>
                  <a:spcBef>
                    <a:spcPts val="0"/>
                  </a:spcBef>
                  <a:spcAft>
                    <a:spcPts val="0"/>
                  </a:spcAft>
                  <a:buClrTx/>
                  <a:buSzTx/>
                  <a:buFontTx/>
                  <a:buNone/>
                  <a:defRPr/>
                </a:pPr>
                <a:r>
                  <a:rPr kumimoji="0" lang="zh-CN" altLang="en-US" b="0" i="0" u="none" strike="noStrike" kern="1200" cap="none" spc="0" normalizeH="0" baseline="0" noProof="0" dirty="0">
                    <a:ln>
                      <a:noFill/>
                    </a:ln>
                    <a:solidFill>
                      <a:schemeClr val="bg1">
                        <a:lumMod val="50000"/>
                      </a:schemeClr>
                    </a:solidFill>
                    <a:effectLst/>
                    <a:uLnTx/>
                    <a:uFillTx/>
                    <a:cs typeface="+mn-ea"/>
                    <a:sym typeface="+mn-lt"/>
                  </a:rPr>
                  <a:t>第三步：对账单进行结算</a:t>
                </a:r>
                <a:br>
                  <a:rPr kumimoji="0" lang="zh-CN" altLang="en-US" b="0" i="0" u="none" strike="noStrike" kern="1200" cap="none" spc="0" normalizeH="0" baseline="0" noProof="0" dirty="0">
                    <a:ln>
                      <a:noFill/>
                    </a:ln>
                    <a:solidFill>
                      <a:schemeClr val="bg1">
                        <a:lumMod val="50000"/>
                      </a:schemeClr>
                    </a:solidFill>
                    <a:effectLst/>
                    <a:uLnTx/>
                    <a:uFillTx/>
                    <a:cs typeface="+mn-ea"/>
                    <a:sym typeface="+mn-lt"/>
                  </a:rPr>
                </a:br>
                <a:r>
                  <a:rPr kumimoji="0" lang="zh-CN" altLang="en-US" b="0" i="0" u="none" strike="noStrike" kern="1200" cap="none" spc="0" normalizeH="0" baseline="0" noProof="0" dirty="0">
                    <a:ln>
                      <a:noFill/>
                    </a:ln>
                    <a:solidFill>
                      <a:schemeClr val="bg1">
                        <a:lumMod val="50000"/>
                      </a:schemeClr>
                    </a:solidFill>
                    <a:effectLst/>
                    <a:uLnTx/>
                    <a:uFillTx/>
                    <a:cs typeface="+mn-ea"/>
                    <a:sym typeface="+mn-lt"/>
                  </a:rPr>
                  <a:t>做好对账单后，选择支付方式给对账单进行结算，</a:t>
                </a:r>
                <a:endParaRPr kumimoji="0" lang="zh-CN" altLang="en-US" b="0" i="0" u="none" strike="noStrike" kern="1200" cap="none" spc="0" normalizeH="0" baseline="0" noProof="0" dirty="0">
                  <a:ln>
                    <a:noFill/>
                  </a:ln>
                  <a:solidFill>
                    <a:schemeClr val="bg1">
                      <a:lumMod val="50000"/>
                    </a:schemeClr>
                  </a:solidFill>
                  <a:effectLst/>
                  <a:uLnTx/>
                  <a:uFillTx/>
                  <a:cs typeface="+mn-ea"/>
                  <a:sym typeface="+mn-lt"/>
                </a:endParaRPr>
              </a:p>
            </p:txBody>
          </p:sp>
        </p:grpSp>
        <p:grpSp>
          <p:nvGrpSpPr>
            <p:cNvPr id="40" name="组合 39"/>
            <p:cNvGrpSpPr/>
            <p:nvPr/>
          </p:nvGrpSpPr>
          <p:grpSpPr>
            <a:xfrm>
              <a:off x="2597" y="26799"/>
              <a:ext cx="6920" cy="3706"/>
              <a:chOff x="2597" y="3963"/>
              <a:chExt cx="6920" cy="3706"/>
            </a:xfrm>
          </p:grpSpPr>
          <p:sp>
            <p:nvSpPr>
              <p:cNvPr id="41" name="矩形 40"/>
              <p:cNvSpPr/>
              <p:nvPr>
                <p:custDataLst>
                  <p:tags r:id="rId26"/>
                </p:custDataLst>
              </p:nvPr>
            </p:nvSpPr>
            <p:spPr>
              <a:xfrm>
                <a:off x="2597" y="3963"/>
                <a:ext cx="5701" cy="919"/>
              </a:xfrm>
              <a:prstGeom prst="rect">
                <a:avLst/>
              </a:prstGeom>
            </p:spPr>
            <p:txBody>
              <a:bodyPr wrap="square">
                <a:spAutoFit/>
              </a:bodyPr>
              <a:p>
                <a:pPr algn="dist"/>
                <a:r>
                  <a:rPr lang="zh-CN" altLang="en-US" sz="3200" b="1" spc="600" dirty="0">
                    <a:solidFill>
                      <a:schemeClr val="tx1">
                        <a:lumMod val="65000"/>
                        <a:lumOff val="35000"/>
                      </a:schemeClr>
                    </a:solidFill>
                    <a:cs typeface="+mn-ea"/>
                    <a:sym typeface="+mn-lt"/>
                  </a:rPr>
                  <a:t>供应商费用单</a:t>
                </a:r>
                <a:endParaRPr kumimoji="1" lang="zh-CN" altLang="en-US" sz="3200" b="1" spc="600" dirty="0">
                  <a:solidFill>
                    <a:schemeClr val="tx1">
                      <a:lumMod val="65000"/>
                      <a:lumOff val="35000"/>
                    </a:schemeClr>
                  </a:solidFill>
                  <a:cs typeface="+mn-ea"/>
                  <a:sym typeface="+mn-lt"/>
                </a:endParaRPr>
              </a:p>
            </p:txBody>
          </p:sp>
          <p:sp>
            <p:nvSpPr>
              <p:cNvPr id="42" name="文本框 41"/>
              <p:cNvSpPr txBox="1"/>
              <p:nvPr>
                <p:custDataLst>
                  <p:tags r:id="rId27"/>
                </p:custDataLst>
              </p:nvPr>
            </p:nvSpPr>
            <p:spPr>
              <a:xfrm>
                <a:off x="2597" y="4871"/>
                <a:ext cx="6920" cy="533"/>
              </a:xfrm>
              <a:prstGeom prst="rect">
                <a:avLst/>
              </a:prstGeom>
              <a:noFill/>
            </p:spPr>
            <p:txBody>
              <a:bodyPr wrap="square" rtlCol="0">
                <a:spAutoFit/>
              </a:bodyPr>
              <a:p>
                <a:r>
                  <a:rPr lang="en-US" altLang="zh-CN" sz="1600" dirty="0">
                    <a:solidFill>
                      <a:schemeClr val="bg1">
                        <a:lumMod val="85000"/>
                      </a:schemeClr>
                    </a:solidFill>
                    <a:cs typeface="+mn-ea"/>
                    <a:sym typeface="+mn-lt"/>
                  </a:rPr>
                  <a:t>PLEASE ADD YOUR TITTLE HERE</a:t>
                </a:r>
                <a:endParaRPr lang="zh-CN" altLang="en-US" sz="1600" dirty="0">
                  <a:solidFill>
                    <a:schemeClr val="bg1">
                      <a:lumMod val="85000"/>
                    </a:schemeClr>
                  </a:solidFill>
                  <a:cs typeface="+mn-ea"/>
                  <a:sym typeface="+mn-lt"/>
                </a:endParaRPr>
              </a:p>
            </p:txBody>
          </p:sp>
          <p:sp>
            <p:nvSpPr>
              <p:cNvPr id="43" name="TextBox 24"/>
              <p:cNvSpPr txBox="1"/>
              <p:nvPr>
                <p:custDataLst>
                  <p:tags r:id="rId28"/>
                </p:custDataLst>
              </p:nvPr>
            </p:nvSpPr>
            <p:spPr>
              <a:xfrm>
                <a:off x="2597" y="5564"/>
                <a:ext cx="6240" cy="2105"/>
              </a:xfrm>
              <a:prstGeom prst="rect">
                <a:avLst/>
              </a:prstGeom>
              <a:noFill/>
            </p:spPr>
            <p:txBody>
              <a:bodyPr wrap="square" lIns="91423" tIns="45712" rIns="91423" bIns="45712" rtlCol="0">
                <a:spAutoFit/>
              </a:bodyPr>
              <a:p>
                <a:pPr marL="0" marR="0" lvl="0" indent="0" algn="l" defTabSz="1217930" rtl="0" eaLnBrk="1" fontAlgn="auto" latinLnBrk="0" hangingPunct="1">
                  <a:lnSpc>
                    <a:spcPct val="150000"/>
                  </a:lnSpc>
                  <a:spcBef>
                    <a:spcPts val="0"/>
                  </a:spcBef>
                  <a:spcAft>
                    <a:spcPts val="0"/>
                  </a:spcAft>
                  <a:buClrTx/>
                  <a:buSzTx/>
                  <a:buFontTx/>
                  <a:buNone/>
                  <a:defRPr/>
                </a:pPr>
                <a:r>
                  <a:rPr kumimoji="0" lang="zh-CN" altLang="en-US" b="0" i="0" u="none" strike="noStrike" kern="1200" cap="none" spc="0" normalizeH="0" baseline="0" noProof="0" dirty="0">
                    <a:ln>
                      <a:noFill/>
                    </a:ln>
                    <a:solidFill>
                      <a:schemeClr val="bg1">
                        <a:lumMod val="50000"/>
                      </a:schemeClr>
                    </a:solidFill>
                    <a:effectLst/>
                    <a:uLnTx/>
                    <a:uFillTx/>
                    <a:cs typeface="+mn-ea"/>
                    <a:sym typeface="+mn-lt"/>
                  </a:rPr>
                  <a:t>商家与供应商之间的费用清单，收支方式有两种：应收款、应付款，比如像供应商收取摊位费之类。</a:t>
                </a:r>
                <a:endParaRPr kumimoji="0" lang="zh-CN" altLang="en-US" b="0" i="0" u="none" strike="noStrike" kern="1200" cap="none" spc="0" normalizeH="0" baseline="0" noProof="0" dirty="0">
                  <a:ln>
                    <a:noFill/>
                  </a:ln>
                  <a:solidFill>
                    <a:schemeClr val="bg1">
                      <a:lumMod val="50000"/>
                    </a:schemeClr>
                  </a:solidFill>
                  <a:effectLst/>
                  <a:uLnTx/>
                  <a:uFillTx/>
                  <a:cs typeface="+mn-ea"/>
                  <a:sym typeface="+mn-lt"/>
                </a:endParaRPr>
              </a:p>
            </p:txBody>
          </p:sp>
        </p:grpSp>
        <p:grpSp>
          <p:nvGrpSpPr>
            <p:cNvPr id="44" name="组合 43"/>
            <p:cNvGrpSpPr/>
            <p:nvPr/>
          </p:nvGrpSpPr>
          <p:grpSpPr>
            <a:xfrm>
              <a:off x="2725" y="34188"/>
              <a:ext cx="6920" cy="3051"/>
              <a:chOff x="2075" y="11195"/>
              <a:chExt cx="6920" cy="3051"/>
            </a:xfrm>
          </p:grpSpPr>
          <p:sp>
            <p:nvSpPr>
              <p:cNvPr id="45" name="矩形 44"/>
              <p:cNvSpPr/>
              <p:nvPr>
                <p:custDataLst>
                  <p:tags r:id="rId29"/>
                </p:custDataLst>
              </p:nvPr>
            </p:nvSpPr>
            <p:spPr>
              <a:xfrm>
                <a:off x="2075" y="11195"/>
                <a:ext cx="5701" cy="919"/>
              </a:xfrm>
              <a:prstGeom prst="rect">
                <a:avLst/>
              </a:prstGeom>
            </p:spPr>
            <p:txBody>
              <a:bodyPr wrap="square">
                <a:spAutoFit/>
              </a:bodyPr>
              <a:p>
                <a:pPr algn="dist"/>
                <a:r>
                  <a:rPr lang="zh-CN" altLang="en-US" sz="3200" b="1" spc="600" dirty="0">
                    <a:solidFill>
                      <a:schemeClr val="tx1">
                        <a:lumMod val="65000"/>
                        <a:lumOff val="35000"/>
                      </a:schemeClr>
                    </a:solidFill>
                    <a:cs typeface="+mn-ea"/>
                    <a:sym typeface="+mn-lt"/>
                  </a:rPr>
                  <a:t>供应商预付款</a:t>
                </a:r>
                <a:endParaRPr kumimoji="1" lang="en-US" altLang="zh-CN" sz="3200" b="1" spc="600" dirty="0">
                  <a:solidFill>
                    <a:schemeClr val="tx1">
                      <a:lumMod val="65000"/>
                      <a:lumOff val="35000"/>
                    </a:schemeClr>
                  </a:solidFill>
                  <a:cs typeface="+mn-ea"/>
                  <a:sym typeface="+mn-lt"/>
                </a:endParaRPr>
              </a:p>
            </p:txBody>
          </p:sp>
          <p:sp>
            <p:nvSpPr>
              <p:cNvPr id="46" name="文本框 45"/>
              <p:cNvSpPr txBox="1"/>
              <p:nvPr>
                <p:custDataLst>
                  <p:tags r:id="rId30"/>
                </p:custDataLst>
              </p:nvPr>
            </p:nvSpPr>
            <p:spPr>
              <a:xfrm>
                <a:off x="2075" y="12103"/>
                <a:ext cx="6920" cy="533"/>
              </a:xfrm>
              <a:prstGeom prst="rect">
                <a:avLst/>
              </a:prstGeom>
              <a:noFill/>
            </p:spPr>
            <p:txBody>
              <a:bodyPr wrap="square" rtlCol="0">
                <a:spAutoFit/>
              </a:bodyPr>
              <a:p>
                <a:r>
                  <a:rPr lang="en-US" altLang="zh-CN" sz="1600" dirty="0">
                    <a:solidFill>
                      <a:schemeClr val="bg1">
                        <a:lumMod val="85000"/>
                      </a:schemeClr>
                    </a:solidFill>
                    <a:cs typeface="+mn-ea"/>
                    <a:sym typeface="+mn-lt"/>
                  </a:rPr>
                  <a:t>PLEASE ADD YOUR TITTLE HERE</a:t>
                </a:r>
                <a:endParaRPr lang="zh-CN" altLang="en-US" sz="1600" dirty="0">
                  <a:solidFill>
                    <a:schemeClr val="bg1">
                      <a:lumMod val="85000"/>
                    </a:schemeClr>
                  </a:solidFill>
                  <a:cs typeface="+mn-ea"/>
                  <a:sym typeface="+mn-lt"/>
                </a:endParaRPr>
              </a:p>
            </p:txBody>
          </p:sp>
          <p:sp>
            <p:nvSpPr>
              <p:cNvPr id="54" name="TextBox 24"/>
              <p:cNvSpPr txBox="1"/>
              <p:nvPr>
                <p:custDataLst>
                  <p:tags r:id="rId31"/>
                </p:custDataLst>
              </p:nvPr>
            </p:nvSpPr>
            <p:spPr>
              <a:xfrm>
                <a:off x="2075" y="12796"/>
                <a:ext cx="6240" cy="1450"/>
              </a:xfrm>
              <a:prstGeom prst="rect">
                <a:avLst/>
              </a:prstGeom>
              <a:noFill/>
            </p:spPr>
            <p:txBody>
              <a:bodyPr wrap="square" lIns="91423" tIns="45712" rIns="91423" bIns="45712" rtlCol="0">
                <a:spAutoFit/>
              </a:bodyPr>
              <a:p>
                <a:pPr marL="0" marR="0" lvl="0" indent="0" algn="l" defTabSz="1217930" rtl="0" eaLnBrk="1" fontAlgn="auto" latinLnBrk="0" hangingPunct="1">
                  <a:lnSpc>
                    <a:spcPct val="150000"/>
                  </a:lnSpc>
                  <a:spcBef>
                    <a:spcPts val="0"/>
                  </a:spcBef>
                  <a:spcAft>
                    <a:spcPts val="0"/>
                  </a:spcAft>
                  <a:buClrTx/>
                  <a:buSzTx/>
                  <a:buFontTx/>
                  <a:buNone/>
                  <a:defRPr/>
                </a:pPr>
                <a:r>
                  <a:rPr kumimoji="0" lang="zh-CN" altLang="en-US" b="0" i="0" u="none" strike="noStrike" kern="1200" cap="none" spc="0" normalizeH="0" baseline="0" noProof="0" dirty="0">
                    <a:ln>
                      <a:noFill/>
                    </a:ln>
                    <a:solidFill>
                      <a:schemeClr val="bg1">
                        <a:lumMod val="50000"/>
                      </a:schemeClr>
                    </a:solidFill>
                    <a:effectLst/>
                    <a:uLnTx/>
                    <a:uFillTx/>
                    <a:cs typeface="+mn-ea"/>
                    <a:sym typeface="+mn-lt"/>
                  </a:rPr>
                  <a:t>用途说明：商家向供应商预付款，比如定金之类。</a:t>
                </a:r>
                <a:endParaRPr kumimoji="0" lang="zh-CN" altLang="en-US" b="0" i="0" u="none" strike="noStrike" kern="1200" cap="none" spc="0" normalizeH="0" baseline="0" noProof="0" dirty="0">
                  <a:ln>
                    <a:noFill/>
                  </a:ln>
                  <a:solidFill>
                    <a:schemeClr val="bg1">
                      <a:lumMod val="50000"/>
                    </a:schemeClr>
                  </a:solidFill>
                  <a:effectLst/>
                  <a:uLnTx/>
                  <a:uFillTx/>
                  <a:cs typeface="+mn-ea"/>
                  <a:sym typeface="+mn-lt"/>
                </a:endParaRPr>
              </a:p>
            </p:txBody>
          </p:sp>
        </p:grpSp>
        <p:grpSp>
          <p:nvGrpSpPr>
            <p:cNvPr id="58" name="组合 57"/>
            <p:cNvGrpSpPr/>
            <p:nvPr/>
          </p:nvGrpSpPr>
          <p:grpSpPr>
            <a:xfrm>
              <a:off x="2597" y="41577"/>
              <a:ext cx="6920" cy="3705"/>
              <a:chOff x="12280" y="23183"/>
              <a:chExt cx="6920" cy="3705"/>
            </a:xfrm>
          </p:grpSpPr>
          <p:sp>
            <p:nvSpPr>
              <p:cNvPr id="55" name="矩形 8"/>
              <p:cNvSpPr/>
              <p:nvPr>
                <p:custDataLst>
                  <p:tags r:id="rId32"/>
                </p:custDataLst>
              </p:nvPr>
            </p:nvSpPr>
            <p:spPr>
              <a:xfrm>
                <a:off x="12280" y="23183"/>
                <a:ext cx="5701" cy="919"/>
              </a:xfrm>
              <a:prstGeom prst="rect">
                <a:avLst/>
              </a:prstGeom>
            </p:spPr>
            <p:txBody>
              <a:bodyPr wrap="square">
                <a:spAutoFit/>
              </a:bodyPr>
              <a:p>
                <a:pPr algn="dist"/>
                <a:r>
                  <a:rPr lang="zh-CN" altLang="en-US" sz="3200" b="1" spc="600" dirty="0">
                    <a:solidFill>
                      <a:schemeClr val="tx1">
                        <a:lumMod val="65000"/>
                        <a:lumOff val="35000"/>
                      </a:schemeClr>
                    </a:solidFill>
                    <a:cs typeface="+mn-ea"/>
                    <a:sym typeface="+mn-lt"/>
                  </a:rPr>
                  <a:t>供应商扣补单</a:t>
                </a:r>
                <a:endParaRPr kumimoji="1" lang="zh-CN" altLang="en-US" sz="3200" b="1" spc="600" dirty="0">
                  <a:solidFill>
                    <a:schemeClr val="tx1">
                      <a:lumMod val="65000"/>
                      <a:lumOff val="35000"/>
                    </a:schemeClr>
                  </a:solidFill>
                  <a:cs typeface="+mn-ea"/>
                  <a:sym typeface="+mn-lt"/>
                </a:endParaRPr>
              </a:p>
            </p:txBody>
          </p:sp>
          <p:sp>
            <p:nvSpPr>
              <p:cNvPr id="56" name="文本框 55"/>
              <p:cNvSpPr txBox="1"/>
              <p:nvPr>
                <p:custDataLst>
                  <p:tags r:id="rId33"/>
                </p:custDataLst>
              </p:nvPr>
            </p:nvSpPr>
            <p:spPr>
              <a:xfrm>
                <a:off x="12280" y="24091"/>
                <a:ext cx="6920" cy="533"/>
              </a:xfrm>
              <a:prstGeom prst="rect">
                <a:avLst/>
              </a:prstGeom>
              <a:noFill/>
            </p:spPr>
            <p:txBody>
              <a:bodyPr wrap="square" rtlCol="0">
                <a:spAutoFit/>
              </a:bodyPr>
              <a:p>
                <a:r>
                  <a:rPr lang="en-US" altLang="zh-CN" sz="1600" dirty="0">
                    <a:solidFill>
                      <a:schemeClr val="bg1">
                        <a:lumMod val="85000"/>
                      </a:schemeClr>
                    </a:solidFill>
                    <a:cs typeface="+mn-ea"/>
                    <a:sym typeface="+mn-lt"/>
                  </a:rPr>
                  <a:t>PLEASE ADD YOUR TITTLE HERE</a:t>
                </a:r>
                <a:endParaRPr lang="zh-CN" altLang="en-US" sz="1600" dirty="0">
                  <a:solidFill>
                    <a:schemeClr val="bg1">
                      <a:lumMod val="85000"/>
                    </a:schemeClr>
                  </a:solidFill>
                  <a:cs typeface="+mn-ea"/>
                  <a:sym typeface="+mn-lt"/>
                </a:endParaRPr>
              </a:p>
            </p:txBody>
          </p:sp>
          <p:sp>
            <p:nvSpPr>
              <p:cNvPr id="57" name="TextBox 24"/>
              <p:cNvSpPr txBox="1"/>
              <p:nvPr>
                <p:custDataLst>
                  <p:tags r:id="rId34"/>
                </p:custDataLst>
              </p:nvPr>
            </p:nvSpPr>
            <p:spPr>
              <a:xfrm>
                <a:off x="12280" y="24784"/>
                <a:ext cx="6240" cy="2105"/>
              </a:xfrm>
              <a:prstGeom prst="rect">
                <a:avLst/>
              </a:prstGeom>
              <a:noFill/>
            </p:spPr>
            <p:txBody>
              <a:bodyPr wrap="square" lIns="91423" tIns="45712" rIns="91423" bIns="45712" rtlCol="0">
                <a:spAutoFit/>
              </a:bodyPr>
              <a:p>
                <a:pPr marL="0" marR="0" lvl="0" indent="0" algn="l" defTabSz="1217930" rtl="0" eaLnBrk="1" fontAlgn="auto" latinLnBrk="0" hangingPunct="1">
                  <a:lnSpc>
                    <a:spcPct val="150000"/>
                  </a:lnSpc>
                  <a:spcBef>
                    <a:spcPts val="0"/>
                  </a:spcBef>
                  <a:spcAft>
                    <a:spcPts val="0"/>
                  </a:spcAft>
                  <a:buClrTx/>
                  <a:buSzTx/>
                  <a:buFontTx/>
                  <a:buNone/>
                  <a:defRPr/>
                </a:pPr>
                <a:r>
                  <a:rPr kumimoji="0" lang="zh-CN" altLang="en-US" b="0" i="0" u="none" strike="noStrike" kern="1200" cap="none" spc="0" normalizeH="0" baseline="0" noProof="0" dirty="0">
                    <a:ln>
                      <a:noFill/>
                    </a:ln>
                    <a:solidFill>
                      <a:schemeClr val="bg1">
                        <a:lumMod val="50000"/>
                      </a:schemeClr>
                    </a:solidFill>
                    <a:effectLst/>
                    <a:uLnTx/>
                    <a:uFillTx/>
                    <a:cs typeface="+mn-ea"/>
                    <a:sym typeface="+mn-lt"/>
                  </a:rPr>
                  <a:t>使用场景：供应商向商家补扣，比如库存补扣，单据补扣，销售补扣，针对供应商做的活动商品进行补助商家。</a:t>
                </a:r>
                <a:endParaRPr kumimoji="0" lang="zh-CN" altLang="en-US" b="0" i="0" u="none" strike="noStrike" kern="1200" cap="none" spc="0" normalizeH="0" baseline="0" noProof="0" dirty="0">
                  <a:ln>
                    <a:noFill/>
                  </a:ln>
                  <a:solidFill>
                    <a:schemeClr val="bg1">
                      <a:lumMod val="50000"/>
                    </a:schemeClr>
                  </a:solidFill>
                  <a:effectLst/>
                  <a:uLnTx/>
                  <a:uFillTx/>
                  <a:cs typeface="+mn-ea"/>
                  <a:sym typeface="+mn-lt"/>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5433288">
            <a:off x="6801911" y="2070117"/>
            <a:ext cx="2611131" cy="2717764"/>
            <a:chOff x="4297364" y="903288"/>
            <a:chExt cx="2946834" cy="3067178"/>
          </a:xfrm>
          <a:solidFill>
            <a:schemeClr val="accent1">
              <a:alpha val="13000"/>
            </a:schemeClr>
          </a:solidFill>
        </p:grpSpPr>
        <p:sp>
          <p:nvSpPr>
            <p:cNvPr id="3"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5"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6"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14" name="组合 13"/>
          <p:cNvGrpSpPr/>
          <p:nvPr/>
        </p:nvGrpSpPr>
        <p:grpSpPr>
          <a:xfrm>
            <a:off x="-822837" y="-1740227"/>
            <a:ext cx="13690458" cy="9752745"/>
            <a:chOff x="-822837" y="-1740227"/>
            <a:chExt cx="13690458" cy="9752745"/>
          </a:xfrm>
        </p:grpSpPr>
        <p:sp>
          <p:nvSpPr>
            <p:cNvPr id="15" name="任意多边形: 形状 26"/>
            <p:cNvSpPr>
              <a:spLocks noChangeAspect="1"/>
            </p:cNvSpPr>
            <p:nvPr/>
          </p:nvSpPr>
          <p:spPr>
            <a:xfrm rot="12104625">
              <a:off x="-822837" y="-1740227"/>
              <a:ext cx="2772000" cy="2772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6" name="任意多边形: 形状 1"/>
            <p:cNvSpPr/>
            <p:nvPr/>
          </p:nvSpPr>
          <p:spPr>
            <a:xfrm rot="2045644">
              <a:off x="10347621" y="5492518"/>
              <a:ext cx="2520000" cy="25200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8" name="文本框 17"/>
            <p:cNvSpPr txBox="1"/>
            <p:nvPr/>
          </p:nvSpPr>
          <p:spPr>
            <a:xfrm rot="10800000">
              <a:off x="10302137" y="-1573827"/>
              <a:ext cx="1604211" cy="37702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3900" b="1" i="0" u="none" strike="noStrike" kern="1200" cap="none" spc="0" normalizeH="0" baseline="0" noProof="0" dirty="0">
                  <a:ln>
                    <a:noFill/>
                  </a:ln>
                  <a:solidFill>
                    <a:schemeClr val="accent1"/>
                  </a:solidFill>
                  <a:effectLst/>
                  <a:uLnTx/>
                  <a:uFillTx/>
                  <a:cs typeface="+mn-ea"/>
                  <a:sym typeface="+mn-lt"/>
                </a:rPr>
                <a:t>“</a:t>
              </a:r>
              <a:endParaRPr kumimoji="0" lang="en-US" altLang="zh-CN" sz="23900" b="1" i="0" u="none" strike="noStrike" kern="1200" cap="none" spc="0" normalizeH="0" baseline="0" noProof="0" dirty="0">
                <a:ln>
                  <a:noFill/>
                </a:ln>
                <a:solidFill>
                  <a:schemeClr val="accent1"/>
                </a:solidFill>
                <a:effectLst/>
                <a:uLnTx/>
                <a:uFillTx/>
                <a:cs typeface="+mn-ea"/>
                <a:sym typeface="+mn-lt"/>
              </a:endParaRPr>
            </a:p>
          </p:txBody>
        </p:sp>
      </p:grpSp>
      <p:sp>
        <p:nvSpPr>
          <p:cNvPr id="21" name="椭圆 20"/>
          <p:cNvSpPr/>
          <p:nvPr/>
        </p:nvSpPr>
        <p:spPr>
          <a:xfrm rot="20722132">
            <a:off x="504305" y="5571497"/>
            <a:ext cx="824923" cy="8249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2" name="椭圆 21"/>
          <p:cNvSpPr/>
          <p:nvPr/>
        </p:nvSpPr>
        <p:spPr>
          <a:xfrm rot="20722132">
            <a:off x="1044208" y="6021229"/>
            <a:ext cx="338559" cy="338559"/>
          </a:xfrm>
          <a:prstGeom prst="ellipse">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3" name="文本框 22"/>
          <p:cNvSpPr txBox="1"/>
          <p:nvPr/>
        </p:nvSpPr>
        <p:spPr>
          <a:xfrm>
            <a:off x="7448663" y="2513546"/>
            <a:ext cx="1704313" cy="1569660"/>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600" b="1" i="0" u="none" strike="noStrike" kern="1200" cap="none" spc="0" normalizeH="0" baseline="0" noProof="0" dirty="0">
                <a:ln>
                  <a:noFill/>
                </a:ln>
                <a:solidFill>
                  <a:schemeClr val="accent1"/>
                </a:solidFill>
                <a:effectLst/>
                <a:uLnTx/>
                <a:uFillTx/>
                <a:cs typeface="+mn-ea"/>
                <a:sym typeface="+mn-lt"/>
              </a:rPr>
              <a:t>03</a:t>
            </a:r>
            <a:endParaRPr kumimoji="0" lang="zh-CN" altLang="en-US" sz="9600" b="1" i="0" u="none" strike="noStrike" kern="1200" cap="none" spc="0" normalizeH="0" baseline="0" noProof="0" dirty="0">
              <a:ln>
                <a:noFill/>
              </a:ln>
              <a:solidFill>
                <a:schemeClr val="accent1"/>
              </a:solidFill>
              <a:effectLst/>
              <a:uLnTx/>
              <a:uFillTx/>
              <a:cs typeface="+mn-ea"/>
              <a:sym typeface="+mn-lt"/>
            </a:endParaRPr>
          </a:p>
        </p:txBody>
      </p:sp>
      <p:sp>
        <p:nvSpPr>
          <p:cNvPr id="24" name="矩形 8"/>
          <p:cNvSpPr/>
          <p:nvPr/>
        </p:nvSpPr>
        <p:spPr>
          <a:xfrm>
            <a:off x="1649075" y="2516417"/>
            <a:ext cx="3619866" cy="584775"/>
          </a:xfrm>
          <a:prstGeom prst="rect">
            <a:avLst/>
          </a:prstGeom>
        </p:spPr>
        <p:txBody>
          <a:bodyPr wrap="square">
            <a:spAutoFit/>
          </a:bodyPr>
          <a:lstStyle/>
          <a:p>
            <a:pPr algn="dist"/>
            <a:r>
              <a:rPr lang="zh-CN" altLang="en-US" sz="3200" b="1" spc="600" dirty="0">
                <a:solidFill>
                  <a:schemeClr val="tx1">
                    <a:lumMod val="65000"/>
                    <a:lumOff val="35000"/>
                  </a:schemeClr>
                </a:solidFill>
                <a:cs typeface="+mn-ea"/>
                <a:sym typeface="+mn-lt"/>
              </a:rPr>
              <a:t>输入您的标题</a:t>
            </a:r>
            <a:endParaRPr kumimoji="1" lang="zh-CN" altLang="en-US" sz="3200" b="1" spc="600" dirty="0">
              <a:solidFill>
                <a:schemeClr val="tx1">
                  <a:lumMod val="65000"/>
                  <a:lumOff val="35000"/>
                </a:schemeClr>
              </a:solidFill>
              <a:cs typeface="+mn-ea"/>
              <a:sym typeface="+mn-lt"/>
            </a:endParaRPr>
          </a:p>
        </p:txBody>
      </p:sp>
      <p:sp>
        <p:nvSpPr>
          <p:cNvPr id="25" name="文本框 24"/>
          <p:cNvSpPr txBox="1"/>
          <p:nvPr/>
        </p:nvSpPr>
        <p:spPr>
          <a:xfrm>
            <a:off x="1649075" y="3093040"/>
            <a:ext cx="4394215" cy="338554"/>
          </a:xfrm>
          <a:prstGeom prst="rect">
            <a:avLst/>
          </a:prstGeom>
          <a:noFill/>
        </p:spPr>
        <p:txBody>
          <a:bodyPr wrap="square" rtlCol="0">
            <a:spAutoFit/>
          </a:bodyPr>
          <a:lstStyle/>
          <a:p>
            <a:r>
              <a:rPr lang="en-US" altLang="zh-CN" sz="1600" dirty="0">
                <a:solidFill>
                  <a:schemeClr val="bg1">
                    <a:lumMod val="85000"/>
                  </a:schemeClr>
                </a:solidFill>
                <a:cs typeface="+mn-ea"/>
                <a:sym typeface="+mn-lt"/>
              </a:rPr>
              <a:t>PLEASE ADD YOUR TITTLE HERE</a:t>
            </a:r>
            <a:endParaRPr lang="zh-CN" altLang="en-US" sz="1600" dirty="0">
              <a:solidFill>
                <a:schemeClr val="bg1">
                  <a:lumMod val="85000"/>
                </a:schemeClr>
              </a:solidFill>
              <a:cs typeface="+mn-ea"/>
              <a:sym typeface="+mn-lt"/>
            </a:endParaRPr>
          </a:p>
        </p:txBody>
      </p:sp>
      <p:sp>
        <p:nvSpPr>
          <p:cNvPr id="26" name="TextBox 24"/>
          <p:cNvSpPr txBox="1"/>
          <p:nvPr/>
        </p:nvSpPr>
        <p:spPr>
          <a:xfrm>
            <a:off x="1649075" y="3532866"/>
            <a:ext cx="3962401" cy="1200312"/>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ct val="150000"/>
              </a:lnSpc>
              <a:spcBef>
                <a:spcPts val="0"/>
              </a:spcBef>
              <a:spcAft>
                <a:spcPts val="0"/>
              </a:spcAft>
              <a:buClrTx/>
              <a:buSzTx/>
              <a:buFontTx/>
              <a:buNone/>
              <a:defRPr/>
            </a:pPr>
            <a:r>
              <a:rPr lang="zh-CN" altLang="en-US" sz="1200" dirty="0">
                <a:solidFill>
                  <a:schemeClr val="bg1">
                    <a:lumMod val="50000"/>
                  </a:schemeClr>
                </a:solidFill>
                <a:cs typeface="+mn-ea"/>
                <a:sym typeface="+mn-lt"/>
              </a:rPr>
              <a:t>请在此处添加具体内容，文字尽量言简意赅，简单说明即可，不必过于繁琐，注意板面美观度。请在此处添加具体内容，文字尽量言简意赅，简单说明即可，不必过于繁琐，注意板面美观度。</a:t>
            </a:r>
            <a:endParaRPr kumimoji="0" lang="zh-CN" altLang="en-US" sz="1200" b="0" i="0" u="none" strike="noStrike" kern="1200" cap="none" spc="0" normalizeH="0" baseline="0" noProof="0" dirty="0">
              <a:ln>
                <a:noFill/>
              </a:ln>
              <a:solidFill>
                <a:schemeClr val="bg1">
                  <a:lumMod val="50000"/>
                </a:schemeClr>
              </a:solidFill>
              <a:effectLst/>
              <a:uLnTx/>
              <a:uFillTx/>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30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anim calcmode="lin" valueType="num">
                                      <p:cBhvr>
                                        <p:cTn id="12" dur="500" fill="hold"/>
                                        <p:tgtEl>
                                          <p:spTgt spid="23"/>
                                        </p:tgtEl>
                                        <p:attrNameLst>
                                          <p:attrName>ppt_x</p:attrName>
                                        </p:attrNameLst>
                                      </p:cBhvr>
                                      <p:tavLst>
                                        <p:tav tm="0">
                                          <p:val>
                                            <p:strVal val="#ppt_x"/>
                                          </p:val>
                                        </p:tav>
                                        <p:tav tm="100000">
                                          <p:val>
                                            <p:strVal val="#ppt_x"/>
                                          </p:val>
                                        </p:tav>
                                      </p:tavLst>
                                    </p:anim>
                                    <p:anim calcmode="lin" valueType="num">
                                      <p:cBhvr>
                                        <p:cTn id="13"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组合 68"/>
          <p:cNvGrpSpPr/>
          <p:nvPr/>
        </p:nvGrpSpPr>
        <p:grpSpPr>
          <a:xfrm rot="15433288">
            <a:off x="2244189" y="-1939496"/>
            <a:ext cx="8481704" cy="9397093"/>
            <a:chOff x="4297364" y="903288"/>
            <a:chExt cx="2946834" cy="3067178"/>
          </a:xfrm>
          <a:solidFill>
            <a:schemeClr val="bg1">
              <a:lumMod val="65000"/>
              <a:alpha val="3000"/>
            </a:schemeClr>
          </a:solidFill>
        </p:grpSpPr>
        <p:sp>
          <p:nvSpPr>
            <p:cNvPr id="70"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1"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72"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73"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4"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75" name="íṧlíḍè"/>
          <p:cNvSpPr/>
          <p:nvPr/>
        </p:nvSpPr>
        <p:spPr bwMode="auto">
          <a:xfrm>
            <a:off x="0" y="525681"/>
            <a:ext cx="2092035" cy="481651"/>
          </a:xfrm>
          <a:prstGeom prst="homePlate">
            <a:avLst>
              <a:gd name="adj" fmla="val 0"/>
            </a:avLst>
          </a:prstGeom>
          <a:solidFill>
            <a:schemeClr val="accent1"/>
          </a:solidFill>
          <a:ln w="19050">
            <a:noFill/>
            <a:round/>
          </a:ln>
        </p:spPr>
        <p:txBody>
          <a:bodyPr anchor="ctr"/>
          <a:lstStyle/>
          <a:p>
            <a:pPr algn="ctr"/>
            <a:endParaRPr>
              <a:cs typeface="+mn-ea"/>
              <a:sym typeface="+mn-lt"/>
            </a:endParaRPr>
          </a:p>
        </p:txBody>
      </p:sp>
      <p:sp>
        <p:nvSpPr>
          <p:cNvPr id="76" name="ïş1ídè"/>
          <p:cNvSpPr txBox="1"/>
          <p:nvPr/>
        </p:nvSpPr>
        <p:spPr>
          <a:xfrm>
            <a:off x="110431" y="618080"/>
            <a:ext cx="1981604" cy="389252"/>
          </a:xfrm>
          <a:prstGeom prst="rect">
            <a:avLst/>
          </a:prstGeom>
          <a:noFill/>
        </p:spPr>
        <p:txBody>
          <a:bodyPr wrap="square">
            <a:normAutofit/>
          </a:bodyPr>
          <a:lstStyle/>
          <a:p>
            <a:pPr algn="dist"/>
            <a:r>
              <a:rPr lang="zh-CN" altLang="en-US" dirty="0">
                <a:solidFill>
                  <a:schemeClr val="bg1"/>
                </a:solidFill>
                <a:cs typeface="+mn-ea"/>
                <a:sym typeface="+mn-lt"/>
              </a:rPr>
              <a:t>输入标题内容</a:t>
            </a:r>
            <a:endParaRPr lang="zh-CN" altLang="en-US" dirty="0">
              <a:solidFill>
                <a:schemeClr val="bg1"/>
              </a:solidFill>
              <a:cs typeface="+mn-ea"/>
              <a:sym typeface="+mn-lt"/>
            </a:endParaRPr>
          </a:p>
        </p:txBody>
      </p:sp>
      <p:grpSp>
        <p:nvGrpSpPr>
          <p:cNvPr id="77" name="组合 76"/>
          <p:cNvGrpSpPr/>
          <p:nvPr/>
        </p:nvGrpSpPr>
        <p:grpSpPr>
          <a:xfrm>
            <a:off x="925225" y="484441"/>
            <a:ext cx="11512319" cy="7057559"/>
            <a:chOff x="925225" y="484441"/>
            <a:chExt cx="11512319" cy="7057559"/>
          </a:xfrm>
        </p:grpSpPr>
        <p:sp>
          <p:nvSpPr>
            <p:cNvPr id="78" name="矩形 77"/>
            <p:cNvSpPr/>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79"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80"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81"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82" name="矩形: 圆角 4"/>
            <p:cNvSpPr/>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83"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grpSp>
        <p:nvGrpSpPr>
          <p:cNvPr id="84" name="组合 83"/>
          <p:cNvGrpSpPr/>
          <p:nvPr/>
        </p:nvGrpSpPr>
        <p:grpSpPr>
          <a:xfrm>
            <a:off x="1572895" y="2012950"/>
            <a:ext cx="9045575" cy="3714115"/>
            <a:chOff x="2477" y="3170"/>
            <a:chExt cx="14245" cy="5849"/>
          </a:xfrm>
        </p:grpSpPr>
        <p:grpSp>
          <p:nvGrpSpPr>
            <p:cNvPr id="85" name="组合 84"/>
            <p:cNvGrpSpPr/>
            <p:nvPr/>
          </p:nvGrpSpPr>
          <p:grpSpPr>
            <a:xfrm>
              <a:off x="10754" y="3170"/>
              <a:ext cx="5967" cy="1107"/>
              <a:chOff x="11347" y="3326"/>
              <a:chExt cx="5805" cy="1077"/>
            </a:xfrm>
          </p:grpSpPr>
          <p:sp>
            <p:nvSpPr>
              <p:cNvPr id="106" name="Rectangle 60"/>
              <p:cNvSpPr/>
              <p:nvPr/>
            </p:nvSpPr>
            <p:spPr>
              <a:xfrm>
                <a:off x="12248" y="3326"/>
                <a:ext cx="2429" cy="376"/>
              </a:xfrm>
              <a:prstGeom prst="rect">
                <a:avLst/>
              </a:prstGeom>
            </p:spPr>
            <p:txBody>
              <a:bodyPr wrap="square" lIns="0" tIns="0" rIns="0" bIns="0">
                <a:spAutoFit/>
              </a:bodyPr>
              <a:lstStyle/>
              <a:p>
                <a:pPr algn="l"/>
                <a:r>
                  <a:rPr lang="zh-CN" altLang="en-US" sz="1600" dirty="0">
                    <a:solidFill>
                      <a:schemeClr val="tx1">
                        <a:lumMod val="50000"/>
                        <a:lumOff val="50000"/>
                      </a:schemeClr>
                    </a:solidFill>
                    <a:cs typeface="+mn-ea"/>
                    <a:sym typeface="+mn-lt"/>
                  </a:rPr>
                  <a:t>输入标题文本</a:t>
                </a:r>
                <a:endParaRPr lang="zh-CN" altLang="en-US" sz="1600" dirty="0">
                  <a:solidFill>
                    <a:schemeClr val="tx1">
                      <a:lumMod val="50000"/>
                      <a:lumOff val="50000"/>
                    </a:schemeClr>
                  </a:solidFill>
                  <a:cs typeface="+mn-ea"/>
                  <a:sym typeface="+mn-lt"/>
                </a:endParaRPr>
              </a:p>
            </p:txBody>
          </p:sp>
          <p:sp>
            <p:nvSpPr>
              <p:cNvPr id="107" name="TextBox 59"/>
              <p:cNvSpPr txBox="1"/>
              <p:nvPr/>
            </p:nvSpPr>
            <p:spPr>
              <a:xfrm>
                <a:off x="12248" y="3804"/>
                <a:ext cx="4904" cy="599"/>
              </a:xfrm>
              <a:prstGeom prst="rect">
                <a:avLst/>
              </a:prstGeom>
              <a:noFill/>
            </p:spPr>
            <p:txBody>
              <a:bodyPr wrap="square" lIns="0" tIns="0" rIns="0" bIns="0" rtlCol="0">
                <a:spAutoFit/>
              </a:bodyPr>
              <a:lstStyle/>
              <a:p>
                <a:pPr algn="l" defTabSz="1219200">
                  <a:lnSpc>
                    <a:spcPct val="150000"/>
                  </a:lnSpc>
                  <a:spcBef>
                    <a:spcPts val="20"/>
                  </a:spcBef>
                  <a:spcAft>
                    <a:spcPts val="0"/>
                  </a:spcAft>
                  <a:defRPr/>
                </a:pPr>
                <a:r>
                  <a:rPr lang="zh-CN" sz="900" dirty="0">
                    <a:solidFill>
                      <a:schemeClr val="tx1">
                        <a:lumMod val="50000"/>
                        <a:lumOff val="50000"/>
                      </a:schemeClr>
                    </a:solidFill>
                    <a:cs typeface="+mn-ea"/>
                    <a:sym typeface="+mn-lt"/>
                  </a:rPr>
                  <a:t>请输入您的内容，文字可修改， 大小可调节。请输入您的内容，文字可修改，大小可调节。请输入您的内容，</a:t>
                </a:r>
                <a:endParaRPr lang="zh-CN" altLang="zh-CN" sz="900" dirty="0">
                  <a:solidFill>
                    <a:schemeClr val="tx1">
                      <a:lumMod val="50000"/>
                      <a:lumOff val="50000"/>
                    </a:schemeClr>
                  </a:solidFill>
                  <a:cs typeface="+mn-ea"/>
                  <a:sym typeface="+mn-lt"/>
                </a:endParaRPr>
              </a:p>
            </p:txBody>
          </p:sp>
          <p:sp>
            <p:nvSpPr>
              <p:cNvPr id="108" name="Freeform 387"/>
              <p:cNvSpPr>
                <a:spLocks noEditPoints="1"/>
              </p:cNvSpPr>
              <p:nvPr/>
            </p:nvSpPr>
            <p:spPr bwMode="auto">
              <a:xfrm>
                <a:off x="11347" y="3510"/>
                <a:ext cx="587" cy="690"/>
              </a:xfrm>
              <a:custGeom>
                <a:avLst/>
                <a:gdLst/>
                <a:ahLst/>
                <a:cxnLst>
                  <a:cxn ang="0">
                    <a:pos x="88900" y="107950"/>
                  </a:cxn>
                  <a:cxn ang="0">
                    <a:pos x="44450" y="107950"/>
                  </a:cxn>
                  <a:cxn ang="0">
                    <a:pos x="31750" y="111125"/>
                  </a:cxn>
                  <a:cxn ang="0">
                    <a:pos x="12700" y="139700"/>
                  </a:cxn>
                  <a:cxn ang="0">
                    <a:pos x="12700" y="146050"/>
                  </a:cxn>
                  <a:cxn ang="0">
                    <a:pos x="120650" y="146050"/>
                  </a:cxn>
                  <a:cxn ang="0">
                    <a:pos x="120650" y="139700"/>
                  </a:cxn>
                  <a:cxn ang="0">
                    <a:pos x="104775" y="114300"/>
                  </a:cxn>
                  <a:cxn ang="0">
                    <a:pos x="101600" y="111125"/>
                  </a:cxn>
                  <a:cxn ang="0">
                    <a:pos x="95250" y="107950"/>
                  </a:cxn>
                  <a:cxn ang="0">
                    <a:pos x="88900" y="107950"/>
                  </a:cxn>
                  <a:cxn ang="0">
                    <a:pos x="92075" y="95250"/>
                  </a:cxn>
                  <a:cxn ang="0">
                    <a:pos x="92075" y="95250"/>
                  </a:cxn>
                  <a:cxn ang="0">
                    <a:pos x="98425" y="95250"/>
                  </a:cxn>
                  <a:cxn ang="0">
                    <a:pos x="104775" y="98425"/>
                  </a:cxn>
                  <a:cxn ang="0">
                    <a:pos x="133350" y="139700"/>
                  </a:cxn>
                  <a:cxn ang="0">
                    <a:pos x="133350" y="149225"/>
                  </a:cxn>
                  <a:cxn ang="0">
                    <a:pos x="127000" y="155575"/>
                  </a:cxn>
                  <a:cxn ang="0">
                    <a:pos x="127000" y="155575"/>
                  </a:cxn>
                  <a:cxn ang="0">
                    <a:pos x="6350" y="155575"/>
                  </a:cxn>
                  <a:cxn ang="0">
                    <a:pos x="0" y="149225"/>
                  </a:cxn>
                  <a:cxn ang="0">
                    <a:pos x="0" y="149225"/>
                  </a:cxn>
                  <a:cxn ang="0">
                    <a:pos x="0" y="139700"/>
                  </a:cxn>
                  <a:cxn ang="0">
                    <a:pos x="25400" y="98425"/>
                  </a:cxn>
                  <a:cxn ang="0">
                    <a:pos x="38100" y="95250"/>
                  </a:cxn>
                  <a:cxn ang="0">
                    <a:pos x="12700" y="50800"/>
                  </a:cxn>
                  <a:cxn ang="0">
                    <a:pos x="66675" y="0"/>
                  </a:cxn>
                  <a:cxn ang="0">
                    <a:pos x="117475" y="50800"/>
                  </a:cxn>
                  <a:cxn ang="0">
                    <a:pos x="92075" y="95250"/>
                  </a:cxn>
                  <a:cxn ang="0">
                    <a:pos x="66675" y="9525"/>
                  </a:cxn>
                  <a:cxn ang="0">
                    <a:pos x="66675" y="9525"/>
                  </a:cxn>
                  <a:cxn ang="0">
                    <a:pos x="28575" y="34925"/>
                  </a:cxn>
                  <a:cxn ang="0">
                    <a:pos x="25400" y="50800"/>
                  </a:cxn>
                  <a:cxn ang="0">
                    <a:pos x="50800" y="88900"/>
                  </a:cxn>
                  <a:cxn ang="0">
                    <a:pos x="82550" y="88900"/>
                  </a:cxn>
                  <a:cxn ang="0">
                    <a:pos x="104775" y="50800"/>
                  </a:cxn>
                  <a:cxn ang="0">
                    <a:pos x="66675" y="9525"/>
                  </a:cxn>
                </a:cxnLst>
                <a:rect l="0" t="0" r="0" b="0"/>
                <a:pathLst>
                  <a:path w="42" h="49">
                    <a:moveTo>
                      <a:pt x="28" y="34"/>
                    </a:moveTo>
                    <a:cubicBezTo>
                      <a:pt x="14" y="34"/>
                      <a:pt x="14" y="34"/>
                      <a:pt x="14" y="34"/>
                    </a:cubicBezTo>
                    <a:cubicBezTo>
                      <a:pt x="12" y="34"/>
                      <a:pt x="11" y="34"/>
                      <a:pt x="10" y="35"/>
                    </a:cubicBezTo>
                    <a:cubicBezTo>
                      <a:pt x="6" y="36"/>
                      <a:pt x="4" y="40"/>
                      <a:pt x="4" y="44"/>
                    </a:cubicBezTo>
                    <a:cubicBezTo>
                      <a:pt x="4" y="46"/>
                      <a:pt x="4" y="46"/>
                      <a:pt x="4" y="46"/>
                    </a:cubicBezTo>
                    <a:cubicBezTo>
                      <a:pt x="38" y="46"/>
                      <a:pt x="38" y="46"/>
                      <a:pt x="38" y="46"/>
                    </a:cubicBezTo>
                    <a:cubicBezTo>
                      <a:pt x="38" y="44"/>
                      <a:pt x="38" y="44"/>
                      <a:pt x="38" y="44"/>
                    </a:cubicBezTo>
                    <a:cubicBezTo>
                      <a:pt x="38" y="41"/>
                      <a:pt x="36" y="37"/>
                      <a:pt x="33" y="36"/>
                    </a:cubicBezTo>
                    <a:cubicBezTo>
                      <a:pt x="33" y="35"/>
                      <a:pt x="32" y="35"/>
                      <a:pt x="32" y="35"/>
                    </a:cubicBezTo>
                    <a:cubicBezTo>
                      <a:pt x="31" y="34"/>
                      <a:pt x="31" y="34"/>
                      <a:pt x="30" y="34"/>
                    </a:cubicBezTo>
                    <a:cubicBezTo>
                      <a:pt x="29" y="34"/>
                      <a:pt x="29" y="34"/>
                      <a:pt x="28" y="34"/>
                    </a:cubicBezTo>
                    <a:close/>
                    <a:moveTo>
                      <a:pt x="29" y="30"/>
                    </a:moveTo>
                    <a:cubicBezTo>
                      <a:pt x="29" y="30"/>
                      <a:pt x="29" y="30"/>
                      <a:pt x="29" y="30"/>
                    </a:cubicBezTo>
                    <a:cubicBezTo>
                      <a:pt x="30" y="30"/>
                      <a:pt x="30" y="30"/>
                      <a:pt x="31" y="30"/>
                    </a:cubicBezTo>
                    <a:cubicBezTo>
                      <a:pt x="32" y="31"/>
                      <a:pt x="32" y="31"/>
                      <a:pt x="33" y="31"/>
                    </a:cubicBezTo>
                    <a:cubicBezTo>
                      <a:pt x="38" y="33"/>
                      <a:pt x="42" y="38"/>
                      <a:pt x="42" y="44"/>
                    </a:cubicBezTo>
                    <a:cubicBezTo>
                      <a:pt x="42" y="47"/>
                      <a:pt x="42" y="47"/>
                      <a:pt x="42" y="47"/>
                    </a:cubicBezTo>
                    <a:cubicBezTo>
                      <a:pt x="42" y="48"/>
                      <a:pt x="41" y="49"/>
                      <a:pt x="40" y="49"/>
                    </a:cubicBezTo>
                    <a:cubicBezTo>
                      <a:pt x="40" y="49"/>
                      <a:pt x="40" y="49"/>
                      <a:pt x="40" y="49"/>
                    </a:cubicBezTo>
                    <a:cubicBezTo>
                      <a:pt x="2" y="49"/>
                      <a:pt x="2" y="49"/>
                      <a:pt x="2" y="49"/>
                    </a:cubicBezTo>
                    <a:cubicBezTo>
                      <a:pt x="1" y="49"/>
                      <a:pt x="0" y="48"/>
                      <a:pt x="0" y="47"/>
                    </a:cubicBezTo>
                    <a:cubicBezTo>
                      <a:pt x="0" y="47"/>
                      <a:pt x="0" y="47"/>
                      <a:pt x="0" y="47"/>
                    </a:cubicBezTo>
                    <a:cubicBezTo>
                      <a:pt x="0" y="44"/>
                      <a:pt x="0" y="44"/>
                      <a:pt x="0" y="44"/>
                    </a:cubicBezTo>
                    <a:cubicBezTo>
                      <a:pt x="0" y="38"/>
                      <a:pt x="3" y="33"/>
                      <a:pt x="8" y="31"/>
                    </a:cubicBezTo>
                    <a:cubicBezTo>
                      <a:pt x="10" y="31"/>
                      <a:pt x="11" y="30"/>
                      <a:pt x="12" y="30"/>
                    </a:cubicBezTo>
                    <a:cubicBezTo>
                      <a:pt x="7" y="27"/>
                      <a:pt x="4" y="22"/>
                      <a:pt x="4" y="16"/>
                    </a:cubicBezTo>
                    <a:cubicBezTo>
                      <a:pt x="4" y="7"/>
                      <a:pt x="12" y="0"/>
                      <a:pt x="21" y="0"/>
                    </a:cubicBezTo>
                    <a:cubicBezTo>
                      <a:pt x="30" y="0"/>
                      <a:pt x="37" y="7"/>
                      <a:pt x="37" y="16"/>
                    </a:cubicBezTo>
                    <a:cubicBezTo>
                      <a:pt x="37" y="22"/>
                      <a:pt x="34" y="27"/>
                      <a:pt x="29" y="30"/>
                    </a:cubicBezTo>
                    <a:close/>
                    <a:moveTo>
                      <a:pt x="21" y="3"/>
                    </a:moveTo>
                    <a:cubicBezTo>
                      <a:pt x="21" y="3"/>
                      <a:pt x="21" y="3"/>
                      <a:pt x="21" y="3"/>
                    </a:cubicBezTo>
                    <a:cubicBezTo>
                      <a:pt x="16" y="3"/>
                      <a:pt x="11" y="6"/>
                      <a:pt x="9" y="11"/>
                    </a:cubicBezTo>
                    <a:cubicBezTo>
                      <a:pt x="9" y="13"/>
                      <a:pt x="8" y="14"/>
                      <a:pt x="8" y="16"/>
                    </a:cubicBezTo>
                    <a:cubicBezTo>
                      <a:pt x="8" y="21"/>
                      <a:pt x="11" y="26"/>
                      <a:pt x="16" y="28"/>
                    </a:cubicBezTo>
                    <a:cubicBezTo>
                      <a:pt x="19" y="29"/>
                      <a:pt x="23" y="29"/>
                      <a:pt x="26" y="28"/>
                    </a:cubicBezTo>
                    <a:cubicBezTo>
                      <a:pt x="30" y="26"/>
                      <a:pt x="33" y="21"/>
                      <a:pt x="33" y="16"/>
                    </a:cubicBezTo>
                    <a:cubicBezTo>
                      <a:pt x="33" y="9"/>
                      <a:pt x="28" y="3"/>
                      <a:pt x="21" y="3"/>
                    </a:cubicBezTo>
                    <a:close/>
                  </a:path>
                </a:pathLst>
              </a:custGeom>
              <a:solidFill>
                <a:schemeClr val="bg1">
                  <a:lumMod val="50000"/>
                </a:schemeClr>
              </a:solidFill>
              <a:ln>
                <a:noFill/>
              </a:ln>
              <a:effectLst/>
            </p:spPr>
            <p:txBody>
              <a:bodyPr wrap="square" lIns="19050" tIns="19050" rIns="19050" bIns="19050" anchor="ctr">
                <a:noAutofit/>
              </a:bodyPr>
              <a:lstStyle/>
              <a:p>
                <a:pPr lvl="0" algn="ctr" defTabSz="228600" fontAlgn="base" hangingPunct="0">
                  <a:buClrTx/>
                  <a:buSzTx/>
                  <a:buFontTx/>
                  <a:defRPr/>
                </a:pPr>
                <a:endParaRPr lang="en-US" sz="1500" noProof="0">
                  <a:ln>
                    <a:noFill/>
                  </a:ln>
                  <a:solidFill>
                    <a:srgbClr val="FFFFFF"/>
                  </a:solidFill>
                  <a:effectLst>
                    <a:outerShdw blurRad="38100" dist="38100" dir="2700000" algn="tl">
                      <a:srgbClr val="000000"/>
                    </a:outerShdw>
                  </a:effectLst>
                  <a:uLnTx/>
                  <a:uFillTx/>
                  <a:cs typeface="+mn-ea"/>
                  <a:sym typeface="+mn-lt"/>
                </a:endParaRPr>
              </a:p>
            </p:txBody>
          </p:sp>
        </p:grpSp>
        <p:grpSp>
          <p:nvGrpSpPr>
            <p:cNvPr id="86" name="组合 85"/>
            <p:cNvGrpSpPr/>
            <p:nvPr/>
          </p:nvGrpSpPr>
          <p:grpSpPr>
            <a:xfrm>
              <a:off x="2477" y="4498"/>
              <a:ext cx="5701" cy="4473"/>
              <a:chOff x="3389" y="3614"/>
              <a:chExt cx="6549" cy="5137"/>
            </a:xfrm>
          </p:grpSpPr>
          <p:sp>
            <p:nvSpPr>
              <p:cNvPr id="103" name="梯形 102"/>
              <p:cNvSpPr/>
              <p:nvPr/>
            </p:nvSpPr>
            <p:spPr>
              <a:xfrm rot="5400000">
                <a:off x="2175" y="4828"/>
                <a:ext cx="5137" cy="2709"/>
              </a:xfrm>
              <a:prstGeom prst="trapezoid">
                <a:avLst>
                  <a:gd name="adj" fmla="val 2835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cs typeface="+mn-ea"/>
                  <a:sym typeface="+mn-lt"/>
                </a:endParaRPr>
              </a:p>
            </p:txBody>
          </p:sp>
          <p:sp>
            <p:nvSpPr>
              <p:cNvPr id="104" name="梯形 103"/>
              <p:cNvSpPr/>
              <p:nvPr/>
            </p:nvSpPr>
            <p:spPr>
              <a:xfrm rot="5400000">
                <a:off x="5521" y="5114"/>
                <a:ext cx="3539" cy="2127"/>
              </a:xfrm>
              <a:prstGeom prst="trapezoid">
                <a:avLst>
                  <a:gd name="adj" fmla="val 24263"/>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cs typeface="+mn-ea"/>
                  <a:sym typeface="+mn-lt"/>
                </a:endParaRPr>
              </a:p>
            </p:txBody>
          </p:sp>
          <p:sp>
            <p:nvSpPr>
              <p:cNvPr id="105" name="梯形 104"/>
              <p:cNvSpPr/>
              <p:nvPr/>
            </p:nvSpPr>
            <p:spPr>
              <a:xfrm rot="5400000">
                <a:off x="8001" y="5450"/>
                <a:ext cx="2420" cy="1454"/>
              </a:xfrm>
              <a:prstGeom prst="trapezoid">
                <a:avLst>
                  <a:gd name="adj" fmla="val 24263"/>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cs typeface="+mn-ea"/>
                  <a:sym typeface="+mn-lt"/>
                </a:endParaRPr>
              </a:p>
            </p:txBody>
          </p:sp>
        </p:grpSp>
        <p:grpSp>
          <p:nvGrpSpPr>
            <p:cNvPr id="87" name="组合 86"/>
            <p:cNvGrpSpPr/>
            <p:nvPr/>
          </p:nvGrpSpPr>
          <p:grpSpPr>
            <a:xfrm>
              <a:off x="5978" y="5087"/>
              <a:ext cx="4406" cy="1027"/>
              <a:chOff x="7219" y="3638"/>
              <a:chExt cx="4086" cy="728"/>
            </a:xfrm>
          </p:grpSpPr>
          <p:cxnSp>
            <p:nvCxnSpPr>
              <p:cNvPr id="101" name="肘形连接符 6"/>
              <p:cNvCxnSpPr/>
              <p:nvPr/>
            </p:nvCxnSpPr>
            <p:spPr>
              <a:xfrm>
                <a:off x="7224" y="3648"/>
                <a:ext cx="4081" cy="718"/>
              </a:xfrm>
              <a:prstGeom prst="bentConnector3">
                <a:avLst>
                  <a:gd name="adj1" fmla="val 68335"/>
                </a:avLst>
              </a:prstGeom>
              <a:ln w="19050">
                <a:solidFill>
                  <a:schemeClr val="bg1">
                    <a:lumMod val="6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a:off x="7219" y="3638"/>
                <a:ext cx="0" cy="229"/>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88" name="肘形连接符 12"/>
            <p:cNvCxnSpPr>
              <a:endCxn id="103" idx="1"/>
            </p:cNvCxnSpPr>
            <p:nvPr/>
          </p:nvCxnSpPr>
          <p:spPr>
            <a:xfrm rot="10800000" flipV="1">
              <a:off x="3708" y="3694"/>
              <a:ext cx="6676" cy="1137"/>
            </a:xfrm>
            <a:prstGeom prst="bentConnector2">
              <a:avLst/>
            </a:prstGeom>
            <a:ln w="19050">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89" name="肘形连接符 14"/>
            <p:cNvCxnSpPr/>
            <p:nvPr/>
          </p:nvCxnSpPr>
          <p:spPr>
            <a:xfrm rot="10800000">
              <a:off x="7566" y="7603"/>
              <a:ext cx="2818" cy="946"/>
            </a:xfrm>
            <a:prstGeom prst="bentConnector3">
              <a:avLst>
                <a:gd name="adj1" fmla="val 99503"/>
              </a:avLst>
            </a:prstGeom>
            <a:ln w="19050">
              <a:solidFill>
                <a:schemeClr val="bg1">
                  <a:lumMod val="65000"/>
                </a:schemeClr>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90" name="组合 89"/>
            <p:cNvGrpSpPr/>
            <p:nvPr/>
          </p:nvGrpSpPr>
          <p:grpSpPr>
            <a:xfrm>
              <a:off x="10709" y="5541"/>
              <a:ext cx="6013" cy="1120"/>
              <a:chOff x="11303" y="5576"/>
              <a:chExt cx="5849" cy="1090"/>
            </a:xfrm>
          </p:grpSpPr>
          <p:sp>
            <p:nvSpPr>
              <p:cNvPr id="98" name="Freeform 160"/>
              <p:cNvSpPr>
                <a:spLocks noEditPoints="1"/>
              </p:cNvSpPr>
              <p:nvPr/>
            </p:nvSpPr>
            <p:spPr bwMode="auto">
              <a:xfrm>
                <a:off x="11303" y="5783"/>
                <a:ext cx="654" cy="757"/>
              </a:xfrm>
              <a:custGeom>
                <a:avLst/>
                <a:gdLst/>
                <a:ahLst/>
                <a:cxnLst>
                  <a:cxn ang="0">
                    <a:pos x="121934" y="104775"/>
                  </a:cxn>
                  <a:cxn ang="0">
                    <a:pos x="141187" y="114300"/>
                  </a:cxn>
                  <a:cxn ang="0">
                    <a:pos x="141187" y="114300"/>
                  </a:cxn>
                  <a:cxn ang="0">
                    <a:pos x="150813" y="133350"/>
                  </a:cxn>
                  <a:cxn ang="0">
                    <a:pos x="121934" y="161925"/>
                  </a:cxn>
                  <a:cxn ang="0">
                    <a:pos x="93055" y="133350"/>
                  </a:cxn>
                  <a:cxn ang="0">
                    <a:pos x="96264" y="123825"/>
                  </a:cxn>
                  <a:cxn ang="0">
                    <a:pos x="67385" y="107950"/>
                  </a:cxn>
                  <a:cxn ang="0">
                    <a:pos x="64176" y="107950"/>
                  </a:cxn>
                  <a:cxn ang="0">
                    <a:pos x="64176" y="107950"/>
                  </a:cxn>
                  <a:cxn ang="0">
                    <a:pos x="38505" y="117475"/>
                  </a:cxn>
                  <a:cxn ang="0">
                    <a:pos x="0" y="82550"/>
                  </a:cxn>
                  <a:cxn ang="0">
                    <a:pos x="38505" y="44450"/>
                  </a:cxn>
                  <a:cxn ang="0">
                    <a:pos x="64176" y="53975"/>
                  </a:cxn>
                  <a:cxn ang="0">
                    <a:pos x="64176" y="53975"/>
                  </a:cxn>
                  <a:cxn ang="0">
                    <a:pos x="64176" y="53975"/>
                  </a:cxn>
                  <a:cxn ang="0">
                    <a:pos x="67385" y="57150"/>
                  </a:cxn>
                  <a:cxn ang="0">
                    <a:pos x="96264" y="38100"/>
                  </a:cxn>
                  <a:cxn ang="0">
                    <a:pos x="93055" y="28575"/>
                  </a:cxn>
                  <a:cxn ang="0">
                    <a:pos x="121934" y="0"/>
                  </a:cxn>
                  <a:cxn ang="0">
                    <a:pos x="150813" y="28575"/>
                  </a:cxn>
                  <a:cxn ang="0">
                    <a:pos x="121934" y="57150"/>
                  </a:cxn>
                  <a:cxn ang="0">
                    <a:pos x="102681" y="47625"/>
                  </a:cxn>
                  <a:cxn ang="0">
                    <a:pos x="102681" y="47625"/>
                  </a:cxn>
                  <a:cxn ang="0">
                    <a:pos x="73802" y="66675"/>
                  </a:cxn>
                  <a:cxn ang="0">
                    <a:pos x="77011" y="82550"/>
                  </a:cxn>
                  <a:cxn ang="0">
                    <a:pos x="73802" y="95250"/>
                  </a:cxn>
                  <a:cxn ang="0">
                    <a:pos x="102681" y="114300"/>
                  </a:cxn>
                  <a:cxn ang="0">
                    <a:pos x="102681" y="114300"/>
                  </a:cxn>
                  <a:cxn ang="0">
                    <a:pos x="102681" y="114300"/>
                  </a:cxn>
                  <a:cxn ang="0">
                    <a:pos x="102681" y="114300"/>
                  </a:cxn>
                  <a:cxn ang="0">
                    <a:pos x="121934" y="104775"/>
                  </a:cxn>
                  <a:cxn ang="0">
                    <a:pos x="134769" y="120650"/>
                  </a:cxn>
                  <a:cxn ang="0">
                    <a:pos x="134769" y="120650"/>
                  </a:cxn>
                  <a:cxn ang="0">
                    <a:pos x="121934" y="117475"/>
                  </a:cxn>
                  <a:cxn ang="0">
                    <a:pos x="112308" y="120650"/>
                  </a:cxn>
                  <a:cxn ang="0">
                    <a:pos x="112308" y="120650"/>
                  </a:cxn>
                  <a:cxn ang="0">
                    <a:pos x="105890" y="133350"/>
                  </a:cxn>
                  <a:cxn ang="0">
                    <a:pos x="121934" y="149225"/>
                  </a:cxn>
                  <a:cxn ang="0">
                    <a:pos x="137978" y="133350"/>
                  </a:cxn>
                  <a:cxn ang="0">
                    <a:pos x="134769" y="120650"/>
                  </a:cxn>
                  <a:cxn ang="0">
                    <a:pos x="134769" y="120650"/>
                  </a:cxn>
                  <a:cxn ang="0">
                    <a:pos x="54549" y="63500"/>
                  </a:cxn>
                  <a:cxn ang="0">
                    <a:pos x="54549" y="63500"/>
                  </a:cxn>
                  <a:cxn ang="0">
                    <a:pos x="38505" y="57150"/>
                  </a:cxn>
                  <a:cxn ang="0">
                    <a:pos x="12835" y="82550"/>
                  </a:cxn>
                  <a:cxn ang="0">
                    <a:pos x="38505" y="107950"/>
                  </a:cxn>
                  <a:cxn ang="0">
                    <a:pos x="54549" y="98425"/>
                  </a:cxn>
                  <a:cxn ang="0">
                    <a:pos x="54549" y="98425"/>
                  </a:cxn>
                  <a:cxn ang="0">
                    <a:pos x="64176" y="82550"/>
                  </a:cxn>
                  <a:cxn ang="0">
                    <a:pos x="54549" y="63500"/>
                  </a:cxn>
                  <a:cxn ang="0">
                    <a:pos x="54549" y="63500"/>
                  </a:cxn>
                  <a:cxn ang="0">
                    <a:pos x="121934" y="12700"/>
                  </a:cxn>
                  <a:cxn ang="0">
                    <a:pos x="121934" y="12700"/>
                  </a:cxn>
                  <a:cxn ang="0">
                    <a:pos x="105890" y="28575"/>
                  </a:cxn>
                  <a:cxn ang="0">
                    <a:pos x="109099" y="38100"/>
                  </a:cxn>
                  <a:cxn ang="0">
                    <a:pos x="109099" y="38100"/>
                  </a:cxn>
                  <a:cxn ang="0">
                    <a:pos x="112308" y="41275"/>
                  </a:cxn>
                  <a:cxn ang="0">
                    <a:pos x="112308" y="41275"/>
                  </a:cxn>
                  <a:cxn ang="0">
                    <a:pos x="121934" y="44450"/>
                  </a:cxn>
                  <a:cxn ang="0">
                    <a:pos x="137978" y="28575"/>
                  </a:cxn>
                  <a:cxn ang="0">
                    <a:pos x="121934" y="12700"/>
                  </a:cxn>
                </a:cxnLst>
                <a:rect l="0" t="0" r="0" b="0"/>
                <a:pathLst>
                  <a:path w="47" h="51">
                    <a:moveTo>
                      <a:pt x="38" y="33"/>
                    </a:moveTo>
                    <a:cubicBezTo>
                      <a:pt x="41" y="33"/>
                      <a:pt x="43" y="34"/>
                      <a:pt x="44" y="36"/>
                    </a:cubicBezTo>
                    <a:cubicBezTo>
                      <a:pt x="44" y="36"/>
                      <a:pt x="44" y="36"/>
                      <a:pt x="44" y="36"/>
                    </a:cubicBezTo>
                    <a:cubicBezTo>
                      <a:pt x="46" y="37"/>
                      <a:pt x="47" y="40"/>
                      <a:pt x="47" y="42"/>
                    </a:cubicBezTo>
                    <a:cubicBezTo>
                      <a:pt x="47" y="47"/>
                      <a:pt x="43" y="51"/>
                      <a:pt x="38" y="51"/>
                    </a:cubicBezTo>
                    <a:cubicBezTo>
                      <a:pt x="33" y="51"/>
                      <a:pt x="29" y="47"/>
                      <a:pt x="29" y="42"/>
                    </a:cubicBezTo>
                    <a:cubicBezTo>
                      <a:pt x="29" y="41"/>
                      <a:pt x="30" y="40"/>
                      <a:pt x="30" y="39"/>
                    </a:cubicBezTo>
                    <a:cubicBezTo>
                      <a:pt x="21" y="34"/>
                      <a:pt x="21" y="34"/>
                      <a:pt x="21" y="34"/>
                    </a:cubicBezTo>
                    <a:cubicBezTo>
                      <a:pt x="21" y="34"/>
                      <a:pt x="20" y="34"/>
                      <a:pt x="20" y="34"/>
                    </a:cubicBezTo>
                    <a:cubicBezTo>
                      <a:pt x="20" y="34"/>
                      <a:pt x="20" y="34"/>
                      <a:pt x="20" y="34"/>
                    </a:cubicBezTo>
                    <a:cubicBezTo>
                      <a:pt x="18" y="36"/>
                      <a:pt x="15" y="37"/>
                      <a:pt x="12" y="37"/>
                    </a:cubicBezTo>
                    <a:cubicBezTo>
                      <a:pt x="5" y="37"/>
                      <a:pt x="0" y="32"/>
                      <a:pt x="0" y="26"/>
                    </a:cubicBezTo>
                    <a:cubicBezTo>
                      <a:pt x="0" y="19"/>
                      <a:pt x="5" y="14"/>
                      <a:pt x="12" y="14"/>
                    </a:cubicBezTo>
                    <a:cubicBezTo>
                      <a:pt x="15" y="14"/>
                      <a:pt x="18" y="15"/>
                      <a:pt x="20" y="17"/>
                    </a:cubicBezTo>
                    <a:cubicBezTo>
                      <a:pt x="20" y="17"/>
                      <a:pt x="20" y="17"/>
                      <a:pt x="20" y="17"/>
                    </a:cubicBezTo>
                    <a:cubicBezTo>
                      <a:pt x="20" y="17"/>
                      <a:pt x="20" y="17"/>
                      <a:pt x="20" y="17"/>
                    </a:cubicBezTo>
                    <a:cubicBezTo>
                      <a:pt x="20" y="17"/>
                      <a:pt x="21" y="17"/>
                      <a:pt x="21" y="18"/>
                    </a:cubicBezTo>
                    <a:cubicBezTo>
                      <a:pt x="30" y="12"/>
                      <a:pt x="30" y="12"/>
                      <a:pt x="30" y="12"/>
                    </a:cubicBezTo>
                    <a:cubicBezTo>
                      <a:pt x="30" y="11"/>
                      <a:pt x="29" y="10"/>
                      <a:pt x="29" y="9"/>
                    </a:cubicBezTo>
                    <a:cubicBezTo>
                      <a:pt x="29" y="4"/>
                      <a:pt x="33" y="0"/>
                      <a:pt x="38" y="0"/>
                    </a:cubicBezTo>
                    <a:cubicBezTo>
                      <a:pt x="43" y="0"/>
                      <a:pt x="47" y="4"/>
                      <a:pt x="47" y="9"/>
                    </a:cubicBezTo>
                    <a:cubicBezTo>
                      <a:pt x="47" y="14"/>
                      <a:pt x="43" y="18"/>
                      <a:pt x="38" y="18"/>
                    </a:cubicBezTo>
                    <a:cubicBezTo>
                      <a:pt x="36" y="18"/>
                      <a:pt x="34" y="17"/>
                      <a:pt x="32" y="15"/>
                    </a:cubicBezTo>
                    <a:cubicBezTo>
                      <a:pt x="32" y="15"/>
                      <a:pt x="32" y="15"/>
                      <a:pt x="32" y="15"/>
                    </a:cubicBezTo>
                    <a:cubicBezTo>
                      <a:pt x="23" y="21"/>
                      <a:pt x="23" y="21"/>
                      <a:pt x="23" y="21"/>
                    </a:cubicBezTo>
                    <a:cubicBezTo>
                      <a:pt x="23" y="22"/>
                      <a:pt x="24" y="24"/>
                      <a:pt x="24" y="26"/>
                    </a:cubicBezTo>
                    <a:cubicBezTo>
                      <a:pt x="24" y="27"/>
                      <a:pt x="23" y="29"/>
                      <a:pt x="23" y="30"/>
                    </a:cubicBezTo>
                    <a:cubicBezTo>
                      <a:pt x="32" y="36"/>
                      <a:pt x="32" y="36"/>
                      <a:pt x="32" y="36"/>
                    </a:cubicBezTo>
                    <a:cubicBezTo>
                      <a:pt x="32" y="36"/>
                      <a:pt x="32" y="36"/>
                      <a:pt x="32" y="36"/>
                    </a:cubicBezTo>
                    <a:cubicBezTo>
                      <a:pt x="32" y="36"/>
                      <a:pt x="32" y="36"/>
                      <a:pt x="32" y="36"/>
                    </a:cubicBezTo>
                    <a:cubicBezTo>
                      <a:pt x="32" y="36"/>
                      <a:pt x="32" y="36"/>
                      <a:pt x="32" y="36"/>
                    </a:cubicBezTo>
                    <a:cubicBezTo>
                      <a:pt x="34" y="34"/>
                      <a:pt x="36" y="33"/>
                      <a:pt x="38" y="33"/>
                    </a:cubicBezTo>
                    <a:close/>
                    <a:moveTo>
                      <a:pt x="42" y="38"/>
                    </a:moveTo>
                    <a:cubicBezTo>
                      <a:pt x="42" y="38"/>
                      <a:pt x="42" y="38"/>
                      <a:pt x="42" y="38"/>
                    </a:cubicBezTo>
                    <a:cubicBezTo>
                      <a:pt x="41" y="38"/>
                      <a:pt x="40" y="37"/>
                      <a:pt x="38" y="37"/>
                    </a:cubicBezTo>
                    <a:cubicBezTo>
                      <a:pt x="37" y="37"/>
                      <a:pt x="36" y="38"/>
                      <a:pt x="35" y="38"/>
                    </a:cubicBezTo>
                    <a:cubicBezTo>
                      <a:pt x="35" y="38"/>
                      <a:pt x="35" y="38"/>
                      <a:pt x="35" y="38"/>
                    </a:cubicBezTo>
                    <a:cubicBezTo>
                      <a:pt x="34" y="39"/>
                      <a:pt x="33" y="41"/>
                      <a:pt x="33" y="42"/>
                    </a:cubicBezTo>
                    <a:cubicBezTo>
                      <a:pt x="33" y="45"/>
                      <a:pt x="36" y="47"/>
                      <a:pt x="38" y="47"/>
                    </a:cubicBezTo>
                    <a:cubicBezTo>
                      <a:pt x="41" y="47"/>
                      <a:pt x="43" y="45"/>
                      <a:pt x="43" y="42"/>
                    </a:cubicBezTo>
                    <a:cubicBezTo>
                      <a:pt x="43" y="41"/>
                      <a:pt x="43" y="39"/>
                      <a:pt x="42" y="38"/>
                    </a:cubicBezTo>
                    <a:cubicBezTo>
                      <a:pt x="42" y="38"/>
                      <a:pt x="42" y="38"/>
                      <a:pt x="42" y="38"/>
                    </a:cubicBezTo>
                    <a:close/>
                    <a:moveTo>
                      <a:pt x="17" y="20"/>
                    </a:moveTo>
                    <a:cubicBezTo>
                      <a:pt x="17" y="20"/>
                      <a:pt x="17" y="20"/>
                      <a:pt x="17" y="20"/>
                    </a:cubicBezTo>
                    <a:cubicBezTo>
                      <a:pt x="16" y="18"/>
                      <a:pt x="14" y="18"/>
                      <a:pt x="12" y="18"/>
                    </a:cubicBezTo>
                    <a:cubicBezTo>
                      <a:pt x="7" y="18"/>
                      <a:pt x="4" y="21"/>
                      <a:pt x="4" y="26"/>
                    </a:cubicBezTo>
                    <a:cubicBezTo>
                      <a:pt x="4" y="30"/>
                      <a:pt x="7" y="34"/>
                      <a:pt x="12" y="34"/>
                    </a:cubicBezTo>
                    <a:cubicBezTo>
                      <a:pt x="14" y="34"/>
                      <a:pt x="16" y="33"/>
                      <a:pt x="17" y="31"/>
                    </a:cubicBezTo>
                    <a:cubicBezTo>
                      <a:pt x="17" y="31"/>
                      <a:pt x="17" y="31"/>
                      <a:pt x="17" y="31"/>
                    </a:cubicBezTo>
                    <a:cubicBezTo>
                      <a:pt x="19" y="30"/>
                      <a:pt x="20" y="28"/>
                      <a:pt x="20" y="26"/>
                    </a:cubicBezTo>
                    <a:cubicBezTo>
                      <a:pt x="20" y="23"/>
                      <a:pt x="19" y="21"/>
                      <a:pt x="17" y="20"/>
                    </a:cubicBezTo>
                    <a:cubicBezTo>
                      <a:pt x="17" y="20"/>
                      <a:pt x="17" y="20"/>
                      <a:pt x="17" y="20"/>
                    </a:cubicBezTo>
                    <a:close/>
                    <a:moveTo>
                      <a:pt x="38" y="4"/>
                    </a:moveTo>
                    <a:cubicBezTo>
                      <a:pt x="38" y="4"/>
                      <a:pt x="38" y="4"/>
                      <a:pt x="38" y="4"/>
                    </a:cubicBezTo>
                    <a:cubicBezTo>
                      <a:pt x="36" y="4"/>
                      <a:pt x="33" y="7"/>
                      <a:pt x="33" y="9"/>
                    </a:cubicBezTo>
                    <a:cubicBezTo>
                      <a:pt x="33" y="10"/>
                      <a:pt x="34" y="11"/>
                      <a:pt x="34" y="12"/>
                    </a:cubicBezTo>
                    <a:cubicBezTo>
                      <a:pt x="34" y="12"/>
                      <a:pt x="34" y="12"/>
                      <a:pt x="34" y="12"/>
                    </a:cubicBezTo>
                    <a:cubicBezTo>
                      <a:pt x="34" y="12"/>
                      <a:pt x="34" y="12"/>
                      <a:pt x="35" y="13"/>
                    </a:cubicBezTo>
                    <a:cubicBezTo>
                      <a:pt x="35" y="13"/>
                      <a:pt x="35" y="13"/>
                      <a:pt x="35" y="13"/>
                    </a:cubicBezTo>
                    <a:cubicBezTo>
                      <a:pt x="36" y="14"/>
                      <a:pt x="37" y="14"/>
                      <a:pt x="38" y="14"/>
                    </a:cubicBezTo>
                    <a:cubicBezTo>
                      <a:pt x="41" y="14"/>
                      <a:pt x="43" y="12"/>
                      <a:pt x="43" y="9"/>
                    </a:cubicBezTo>
                    <a:cubicBezTo>
                      <a:pt x="43" y="7"/>
                      <a:pt x="41" y="4"/>
                      <a:pt x="38" y="4"/>
                    </a:cubicBezTo>
                    <a:close/>
                  </a:path>
                </a:pathLst>
              </a:custGeom>
              <a:solidFill>
                <a:srgbClr val="2F5597"/>
              </a:solidFill>
              <a:ln>
                <a:noFill/>
              </a:ln>
              <a:effectLst/>
            </p:spPr>
            <p:txBody>
              <a:bodyPr wrap="square" lIns="19050" tIns="19050" rIns="19050" bIns="19050" anchor="ctr">
                <a:noAutofit/>
              </a:bodyPr>
              <a:lstStyle/>
              <a:p>
                <a:pPr lvl="0" algn="ctr" defTabSz="228600" fontAlgn="base" hangingPunct="0">
                  <a:buClrTx/>
                  <a:buSzTx/>
                  <a:buFontTx/>
                  <a:defRPr/>
                </a:pPr>
                <a:endParaRPr lang="en-US" sz="1500" noProof="0">
                  <a:ln>
                    <a:noFill/>
                  </a:ln>
                  <a:solidFill>
                    <a:srgbClr val="FFFFFF"/>
                  </a:solidFill>
                  <a:effectLst>
                    <a:outerShdw blurRad="38100" dist="38100" dir="2700000" algn="tl">
                      <a:srgbClr val="000000"/>
                    </a:outerShdw>
                  </a:effectLst>
                  <a:uLnTx/>
                  <a:uFillTx/>
                  <a:cs typeface="+mn-ea"/>
                  <a:sym typeface="+mn-lt"/>
                </a:endParaRPr>
              </a:p>
            </p:txBody>
          </p:sp>
          <p:sp>
            <p:nvSpPr>
              <p:cNvPr id="99" name="Rectangle 60"/>
              <p:cNvSpPr/>
              <p:nvPr/>
            </p:nvSpPr>
            <p:spPr>
              <a:xfrm>
                <a:off x="12248" y="5576"/>
                <a:ext cx="2429" cy="376"/>
              </a:xfrm>
              <a:prstGeom prst="rect">
                <a:avLst/>
              </a:prstGeom>
            </p:spPr>
            <p:txBody>
              <a:bodyPr wrap="square" lIns="0" tIns="0" rIns="0" bIns="0">
                <a:spAutoFit/>
              </a:bodyPr>
              <a:lstStyle/>
              <a:p>
                <a:pPr algn="l"/>
                <a:r>
                  <a:rPr lang="zh-CN" altLang="en-US" sz="1600" dirty="0">
                    <a:solidFill>
                      <a:schemeClr val="tx1">
                        <a:lumMod val="50000"/>
                        <a:lumOff val="50000"/>
                      </a:schemeClr>
                    </a:solidFill>
                    <a:cs typeface="+mn-ea"/>
                    <a:sym typeface="+mn-lt"/>
                  </a:rPr>
                  <a:t>输入标题文本</a:t>
                </a:r>
                <a:endParaRPr lang="zh-CN" altLang="en-US" sz="1600" dirty="0">
                  <a:solidFill>
                    <a:schemeClr val="tx1">
                      <a:lumMod val="50000"/>
                      <a:lumOff val="50000"/>
                    </a:schemeClr>
                  </a:solidFill>
                  <a:cs typeface="+mn-ea"/>
                  <a:sym typeface="+mn-lt"/>
                </a:endParaRPr>
              </a:p>
            </p:txBody>
          </p:sp>
          <p:sp>
            <p:nvSpPr>
              <p:cNvPr id="100" name="TextBox 59"/>
              <p:cNvSpPr txBox="1"/>
              <p:nvPr/>
            </p:nvSpPr>
            <p:spPr>
              <a:xfrm>
                <a:off x="12248" y="6067"/>
                <a:ext cx="4904" cy="599"/>
              </a:xfrm>
              <a:prstGeom prst="rect">
                <a:avLst/>
              </a:prstGeom>
              <a:noFill/>
            </p:spPr>
            <p:txBody>
              <a:bodyPr wrap="square" lIns="0" tIns="0" rIns="0" bIns="0" rtlCol="0">
                <a:spAutoFit/>
              </a:bodyPr>
              <a:lstStyle/>
              <a:p>
                <a:pPr algn="l" defTabSz="1219200">
                  <a:lnSpc>
                    <a:spcPct val="150000"/>
                  </a:lnSpc>
                  <a:spcBef>
                    <a:spcPts val="20"/>
                  </a:spcBef>
                  <a:spcAft>
                    <a:spcPts val="0"/>
                  </a:spcAft>
                  <a:defRPr/>
                </a:pPr>
                <a:r>
                  <a:rPr lang="zh-CN" sz="900" dirty="0">
                    <a:solidFill>
                      <a:schemeClr val="tx1">
                        <a:lumMod val="50000"/>
                        <a:lumOff val="50000"/>
                      </a:schemeClr>
                    </a:solidFill>
                    <a:cs typeface="+mn-ea"/>
                    <a:sym typeface="+mn-lt"/>
                  </a:rPr>
                  <a:t>请输入您的内容，文字可修改， 大小可调节。请输入您的内容，文字可修改，大小可调节。请输入您的内容，</a:t>
                </a:r>
                <a:endParaRPr lang="zh-CN" altLang="zh-CN" sz="900" dirty="0">
                  <a:solidFill>
                    <a:schemeClr val="tx1">
                      <a:lumMod val="50000"/>
                      <a:lumOff val="50000"/>
                    </a:schemeClr>
                  </a:solidFill>
                  <a:cs typeface="+mn-ea"/>
                  <a:sym typeface="+mn-lt"/>
                </a:endParaRPr>
              </a:p>
            </p:txBody>
          </p:sp>
        </p:grpSp>
        <p:grpSp>
          <p:nvGrpSpPr>
            <p:cNvPr id="91" name="组合 90"/>
            <p:cNvGrpSpPr/>
            <p:nvPr/>
          </p:nvGrpSpPr>
          <p:grpSpPr>
            <a:xfrm>
              <a:off x="10738" y="7965"/>
              <a:ext cx="5984" cy="1054"/>
              <a:chOff x="11331" y="7568"/>
              <a:chExt cx="5821" cy="1025"/>
            </a:xfrm>
          </p:grpSpPr>
          <p:sp>
            <p:nvSpPr>
              <p:cNvPr id="95" name="Freeform 83"/>
              <p:cNvSpPr>
                <a:spLocks noEditPoints="1"/>
              </p:cNvSpPr>
              <p:nvPr/>
            </p:nvSpPr>
            <p:spPr bwMode="auto">
              <a:xfrm>
                <a:off x="11331" y="7802"/>
                <a:ext cx="619" cy="699"/>
              </a:xfrm>
              <a:custGeom>
                <a:avLst/>
                <a:gdLst/>
                <a:ahLst/>
                <a:cxnLst>
                  <a:cxn ang="0">
                    <a:pos x="79375" y="0"/>
                  </a:cxn>
                  <a:cxn ang="0">
                    <a:pos x="127000" y="22225"/>
                  </a:cxn>
                  <a:cxn ang="0">
                    <a:pos x="136525" y="111125"/>
                  </a:cxn>
                  <a:cxn ang="0">
                    <a:pos x="104775" y="136525"/>
                  </a:cxn>
                  <a:cxn ang="0">
                    <a:pos x="82550" y="158750"/>
                  </a:cxn>
                  <a:cxn ang="0">
                    <a:pos x="73025" y="158750"/>
                  </a:cxn>
                  <a:cxn ang="0">
                    <a:pos x="73025" y="158750"/>
                  </a:cxn>
                  <a:cxn ang="0">
                    <a:pos x="73025" y="158750"/>
                  </a:cxn>
                  <a:cxn ang="0">
                    <a:pos x="50800" y="136525"/>
                  </a:cxn>
                  <a:cxn ang="0">
                    <a:pos x="19050" y="111125"/>
                  </a:cxn>
                  <a:cxn ang="0">
                    <a:pos x="28575" y="22225"/>
                  </a:cxn>
                  <a:cxn ang="0">
                    <a:pos x="79375" y="0"/>
                  </a:cxn>
                  <a:cxn ang="0">
                    <a:pos x="79375" y="34925"/>
                  </a:cxn>
                  <a:cxn ang="0">
                    <a:pos x="79375" y="34925"/>
                  </a:cxn>
                  <a:cxn ang="0">
                    <a:pos x="101600" y="44450"/>
                  </a:cxn>
                  <a:cxn ang="0">
                    <a:pos x="114300" y="69850"/>
                  </a:cxn>
                  <a:cxn ang="0">
                    <a:pos x="101600" y="95250"/>
                  </a:cxn>
                  <a:cxn ang="0">
                    <a:pos x="79375" y="104775"/>
                  </a:cxn>
                  <a:cxn ang="0">
                    <a:pos x="53975" y="95250"/>
                  </a:cxn>
                  <a:cxn ang="0">
                    <a:pos x="41275" y="69850"/>
                  </a:cxn>
                  <a:cxn ang="0">
                    <a:pos x="53975" y="44450"/>
                  </a:cxn>
                  <a:cxn ang="0">
                    <a:pos x="79375" y="34925"/>
                  </a:cxn>
                  <a:cxn ang="0">
                    <a:pos x="98425" y="50800"/>
                  </a:cxn>
                  <a:cxn ang="0">
                    <a:pos x="98425" y="50800"/>
                  </a:cxn>
                  <a:cxn ang="0">
                    <a:pos x="79375" y="41275"/>
                  </a:cxn>
                  <a:cxn ang="0">
                    <a:pos x="57150" y="50800"/>
                  </a:cxn>
                  <a:cxn ang="0">
                    <a:pos x="50800" y="69850"/>
                  </a:cxn>
                  <a:cxn ang="0">
                    <a:pos x="57150" y="88900"/>
                  </a:cxn>
                  <a:cxn ang="0">
                    <a:pos x="79375" y="98425"/>
                  </a:cxn>
                  <a:cxn ang="0">
                    <a:pos x="98425" y="88900"/>
                  </a:cxn>
                  <a:cxn ang="0">
                    <a:pos x="104775" y="69850"/>
                  </a:cxn>
                  <a:cxn ang="0">
                    <a:pos x="98425" y="50800"/>
                  </a:cxn>
                  <a:cxn ang="0">
                    <a:pos x="117475" y="28575"/>
                  </a:cxn>
                  <a:cxn ang="0">
                    <a:pos x="117475" y="28575"/>
                  </a:cxn>
                  <a:cxn ang="0">
                    <a:pos x="79375" y="12700"/>
                  </a:cxn>
                  <a:cxn ang="0">
                    <a:pos x="38100" y="28575"/>
                  </a:cxn>
                  <a:cxn ang="0">
                    <a:pos x="28575" y="104775"/>
                  </a:cxn>
                  <a:cxn ang="0">
                    <a:pos x="57150" y="123825"/>
                  </a:cxn>
                  <a:cxn ang="0">
                    <a:pos x="60325" y="127000"/>
                  </a:cxn>
                  <a:cxn ang="0">
                    <a:pos x="79375" y="146050"/>
                  </a:cxn>
                  <a:cxn ang="0">
                    <a:pos x="95250" y="127000"/>
                  </a:cxn>
                  <a:cxn ang="0">
                    <a:pos x="98425" y="123825"/>
                  </a:cxn>
                  <a:cxn ang="0">
                    <a:pos x="127000" y="104775"/>
                  </a:cxn>
                  <a:cxn ang="0">
                    <a:pos x="117475" y="28575"/>
                  </a:cxn>
                </a:cxnLst>
                <a:rect l="0" t="0" r="0" b="0"/>
                <a:pathLst>
                  <a:path w="49" h="51">
                    <a:moveTo>
                      <a:pt x="25" y="0"/>
                    </a:moveTo>
                    <a:cubicBezTo>
                      <a:pt x="31" y="0"/>
                      <a:pt x="36" y="3"/>
                      <a:pt x="40" y="7"/>
                    </a:cubicBezTo>
                    <a:cubicBezTo>
                      <a:pt x="48" y="14"/>
                      <a:pt x="49" y="26"/>
                      <a:pt x="43" y="35"/>
                    </a:cubicBezTo>
                    <a:cubicBezTo>
                      <a:pt x="40" y="38"/>
                      <a:pt x="37" y="41"/>
                      <a:pt x="33" y="43"/>
                    </a:cubicBezTo>
                    <a:cubicBezTo>
                      <a:pt x="26" y="50"/>
                      <a:pt x="26" y="50"/>
                      <a:pt x="26" y="50"/>
                    </a:cubicBezTo>
                    <a:cubicBezTo>
                      <a:pt x="25" y="51"/>
                      <a:pt x="24" y="51"/>
                      <a:pt x="23" y="50"/>
                    </a:cubicBezTo>
                    <a:cubicBezTo>
                      <a:pt x="23" y="50"/>
                      <a:pt x="23" y="50"/>
                      <a:pt x="23" y="50"/>
                    </a:cubicBezTo>
                    <a:cubicBezTo>
                      <a:pt x="23" y="50"/>
                      <a:pt x="23" y="50"/>
                      <a:pt x="23" y="50"/>
                    </a:cubicBezTo>
                    <a:cubicBezTo>
                      <a:pt x="16" y="43"/>
                      <a:pt x="16" y="43"/>
                      <a:pt x="16" y="43"/>
                    </a:cubicBezTo>
                    <a:cubicBezTo>
                      <a:pt x="12" y="41"/>
                      <a:pt x="9" y="38"/>
                      <a:pt x="6" y="35"/>
                    </a:cubicBezTo>
                    <a:cubicBezTo>
                      <a:pt x="0" y="26"/>
                      <a:pt x="1" y="14"/>
                      <a:pt x="9" y="7"/>
                    </a:cubicBezTo>
                    <a:cubicBezTo>
                      <a:pt x="13" y="3"/>
                      <a:pt x="18" y="0"/>
                      <a:pt x="25" y="0"/>
                    </a:cubicBezTo>
                    <a:close/>
                    <a:moveTo>
                      <a:pt x="25" y="11"/>
                    </a:moveTo>
                    <a:cubicBezTo>
                      <a:pt x="25" y="11"/>
                      <a:pt x="25" y="11"/>
                      <a:pt x="25" y="11"/>
                    </a:cubicBezTo>
                    <a:cubicBezTo>
                      <a:pt x="28" y="11"/>
                      <a:pt x="30" y="12"/>
                      <a:pt x="32" y="14"/>
                    </a:cubicBezTo>
                    <a:cubicBezTo>
                      <a:pt x="34" y="16"/>
                      <a:pt x="36" y="19"/>
                      <a:pt x="36" y="22"/>
                    </a:cubicBezTo>
                    <a:cubicBezTo>
                      <a:pt x="36" y="25"/>
                      <a:pt x="34" y="28"/>
                      <a:pt x="32" y="30"/>
                    </a:cubicBezTo>
                    <a:cubicBezTo>
                      <a:pt x="30" y="32"/>
                      <a:pt x="28" y="33"/>
                      <a:pt x="25" y="33"/>
                    </a:cubicBezTo>
                    <a:cubicBezTo>
                      <a:pt x="21" y="33"/>
                      <a:pt x="19" y="32"/>
                      <a:pt x="17" y="30"/>
                    </a:cubicBezTo>
                    <a:cubicBezTo>
                      <a:pt x="15" y="28"/>
                      <a:pt x="13" y="25"/>
                      <a:pt x="13" y="22"/>
                    </a:cubicBezTo>
                    <a:cubicBezTo>
                      <a:pt x="13" y="19"/>
                      <a:pt x="15" y="16"/>
                      <a:pt x="17" y="14"/>
                    </a:cubicBezTo>
                    <a:cubicBezTo>
                      <a:pt x="19" y="12"/>
                      <a:pt x="21" y="11"/>
                      <a:pt x="25" y="11"/>
                    </a:cubicBezTo>
                    <a:close/>
                    <a:moveTo>
                      <a:pt x="31" y="16"/>
                    </a:moveTo>
                    <a:cubicBezTo>
                      <a:pt x="31" y="16"/>
                      <a:pt x="31" y="16"/>
                      <a:pt x="31" y="16"/>
                    </a:cubicBezTo>
                    <a:cubicBezTo>
                      <a:pt x="29" y="14"/>
                      <a:pt x="27" y="13"/>
                      <a:pt x="25" y="13"/>
                    </a:cubicBezTo>
                    <a:cubicBezTo>
                      <a:pt x="22" y="13"/>
                      <a:pt x="20" y="14"/>
                      <a:pt x="18" y="16"/>
                    </a:cubicBezTo>
                    <a:cubicBezTo>
                      <a:pt x="17" y="18"/>
                      <a:pt x="16" y="20"/>
                      <a:pt x="16" y="22"/>
                    </a:cubicBezTo>
                    <a:cubicBezTo>
                      <a:pt x="16" y="25"/>
                      <a:pt x="17" y="27"/>
                      <a:pt x="18" y="28"/>
                    </a:cubicBezTo>
                    <a:cubicBezTo>
                      <a:pt x="20" y="30"/>
                      <a:pt x="22" y="31"/>
                      <a:pt x="25" y="31"/>
                    </a:cubicBezTo>
                    <a:cubicBezTo>
                      <a:pt x="27" y="31"/>
                      <a:pt x="29" y="30"/>
                      <a:pt x="31" y="28"/>
                    </a:cubicBezTo>
                    <a:cubicBezTo>
                      <a:pt x="32" y="27"/>
                      <a:pt x="33" y="25"/>
                      <a:pt x="33" y="22"/>
                    </a:cubicBezTo>
                    <a:cubicBezTo>
                      <a:pt x="33" y="20"/>
                      <a:pt x="32" y="18"/>
                      <a:pt x="31" y="16"/>
                    </a:cubicBezTo>
                    <a:close/>
                    <a:moveTo>
                      <a:pt x="37" y="9"/>
                    </a:moveTo>
                    <a:cubicBezTo>
                      <a:pt x="37" y="9"/>
                      <a:pt x="37" y="9"/>
                      <a:pt x="37" y="9"/>
                    </a:cubicBezTo>
                    <a:cubicBezTo>
                      <a:pt x="34" y="6"/>
                      <a:pt x="30" y="4"/>
                      <a:pt x="25" y="4"/>
                    </a:cubicBezTo>
                    <a:cubicBezTo>
                      <a:pt x="19" y="4"/>
                      <a:pt x="15" y="6"/>
                      <a:pt x="12" y="9"/>
                    </a:cubicBezTo>
                    <a:cubicBezTo>
                      <a:pt x="5" y="16"/>
                      <a:pt x="5" y="25"/>
                      <a:pt x="9" y="33"/>
                    </a:cubicBezTo>
                    <a:cubicBezTo>
                      <a:pt x="12" y="36"/>
                      <a:pt x="14" y="38"/>
                      <a:pt x="18" y="39"/>
                    </a:cubicBezTo>
                    <a:cubicBezTo>
                      <a:pt x="18" y="39"/>
                      <a:pt x="18" y="39"/>
                      <a:pt x="19" y="40"/>
                    </a:cubicBezTo>
                    <a:cubicBezTo>
                      <a:pt x="25" y="46"/>
                      <a:pt x="25" y="46"/>
                      <a:pt x="25" y="46"/>
                    </a:cubicBezTo>
                    <a:cubicBezTo>
                      <a:pt x="30" y="40"/>
                      <a:pt x="30" y="40"/>
                      <a:pt x="30" y="40"/>
                    </a:cubicBezTo>
                    <a:cubicBezTo>
                      <a:pt x="31" y="39"/>
                      <a:pt x="31" y="39"/>
                      <a:pt x="31" y="39"/>
                    </a:cubicBezTo>
                    <a:cubicBezTo>
                      <a:pt x="35" y="38"/>
                      <a:pt x="37" y="36"/>
                      <a:pt x="40" y="33"/>
                    </a:cubicBezTo>
                    <a:cubicBezTo>
                      <a:pt x="44" y="25"/>
                      <a:pt x="44" y="16"/>
                      <a:pt x="37" y="9"/>
                    </a:cubicBezTo>
                    <a:close/>
                  </a:path>
                </a:pathLst>
              </a:custGeom>
              <a:solidFill>
                <a:srgbClr val="4472C4"/>
              </a:solidFill>
              <a:ln>
                <a:noFill/>
              </a:ln>
              <a:effectLst/>
            </p:spPr>
            <p:txBody>
              <a:bodyPr wrap="square" lIns="19050" tIns="19050" rIns="19050" bIns="19050" anchor="ctr">
                <a:noAutofit/>
              </a:bodyPr>
              <a:lstStyle/>
              <a:p>
                <a:pPr lvl="0" algn="ctr" defTabSz="228600" fontAlgn="base" hangingPunct="0">
                  <a:buClrTx/>
                  <a:buSzTx/>
                  <a:buFontTx/>
                  <a:defRPr/>
                </a:pPr>
                <a:endParaRPr lang="en-US" sz="1500" noProof="0" dirty="0">
                  <a:ln>
                    <a:noFill/>
                  </a:ln>
                  <a:solidFill>
                    <a:srgbClr val="FFFFFF"/>
                  </a:solidFill>
                  <a:effectLst>
                    <a:outerShdw blurRad="38100" dist="38100" dir="2700000" algn="tl">
                      <a:srgbClr val="000000"/>
                    </a:outerShdw>
                  </a:effectLst>
                  <a:uLnTx/>
                  <a:uFillTx/>
                  <a:cs typeface="+mn-ea"/>
                  <a:sym typeface="+mn-lt"/>
                </a:endParaRPr>
              </a:p>
            </p:txBody>
          </p:sp>
          <p:sp>
            <p:nvSpPr>
              <p:cNvPr id="96" name="Rectangle 60"/>
              <p:cNvSpPr/>
              <p:nvPr/>
            </p:nvSpPr>
            <p:spPr>
              <a:xfrm>
                <a:off x="12248" y="7568"/>
                <a:ext cx="2429" cy="376"/>
              </a:xfrm>
              <a:prstGeom prst="rect">
                <a:avLst/>
              </a:prstGeom>
            </p:spPr>
            <p:txBody>
              <a:bodyPr wrap="square" lIns="0" tIns="0" rIns="0" bIns="0">
                <a:spAutoFit/>
              </a:bodyPr>
              <a:lstStyle/>
              <a:p>
                <a:pPr algn="l"/>
                <a:r>
                  <a:rPr lang="zh-CN" altLang="en-US" sz="1600" dirty="0">
                    <a:solidFill>
                      <a:schemeClr val="tx1">
                        <a:lumMod val="50000"/>
                        <a:lumOff val="50000"/>
                      </a:schemeClr>
                    </a:solidFill>
                    <a:cs typeface="+mn-ea"/>
                    <a:sym typeface="+mn-lt"/>
                  </a:rPr>
                  <a:t>输入标题文本</a:t>
                </a:r>
                <a:endParaRPr lang="zh-CN" altLang="en-US" sz="1600" dirty="0">
                  <a:solidFill>
                    <a:schemeClr val="tx1">
                      <a:lumMod val="50000"/>
                      <a:lumOff val="50000"/>
                    </a:schemeClr>
                  </a:solidFill>
                  <a:cs typeface="+mn-ea"/>
                  <a:sym typeface="+mn-lt"/>
                </a:endParaRPr>
              </a:p>
            </p:txBody>
          </p:sp>
          <p:sp>
            <p:nvSpPr>
              <p:cNvPr id="97" name="TextBox 59"/>
              <p:cNvSpPr txBox="1"/>
              <p:nvPr/>
            </p:nvSpPr>
            <p:spPr>
              <a:xfrm>
                <a:off x="12248" y="7994"/>
                <a:ext cx="4904" cy="599"/>
              </a:xfrm>
              <a:prstGeom prst="rect">
                <a:avLst/>
              </a:prstGeom>
              <a:noFill/>
            </p:spPr>
            <p:txBody>
              <a:bodyPr wrap="square" lIns="0" tIns="0" rIns="0" bIns="0" rtlCol="0">
                <a:spAutoFit/>
              </a:bodyPr>
              <a:lstStyle/>
              <a:p>
                <a:pPr algn="l" defTabSz="1219200">
                  <a:lnSpc>
                    <a:spcPct val="150000"/>
                  </a:lnSpc>
                  <a:spcBef>
                    <a:spcPts val="20"/>
                  </a:spcBef>
                  <a:spcAft>
                    <a:spcPts val="0"/>
                  </a:spcAft>
                  <a:defRPr/>
                </a:pPr>
                <a:r>
                  <a:rPr lang="zh-CN" sz="900" dirty="0">
                    <a:solidFill>
                      <a:schemeClr val="tx1">
                        <a:lumMod val="50000"/>
                        <a:lumOff val="50000"/>
                      </a:schemeClr>
                    </a:solidFill>
                    <a:cs typeface="+mn-ea"/>
                    <a:sym typeface="+mn-lt"/>
                  </a:rPr>
                  <a:t>请输入您的内容，文字可修改， 大小可调节。请输入您的内容，文字可修改，大小可调节。请输入您的内容，</a:t>
                </a:r>
                <a:endParaRPr lang="zh-CN" altLang="zh-CN" sz="900" dirty="0">
                  <a:solidFill>
                    <a:schemeClr val="tx1">
                      <a:lumMod val="50000"/>
                      <a:lumOff val="50000"/>
                    </a:schemeClr>
                  </a:solidFill>
                  <a:cs typeface="+mn-ea"/>
                  <a:sym typeface="+mn-lt"/>
                </a:endParaRPr>
              </a:p>
            </p:txBody>
          </p:sp>
        </p:grpSp>
        <p:sp>
          <p:nvSpPr>
            <p:cNvPr id="92" name="Rectangle 60"/>
            <p:cNvSpPr/>
            <p:nvPr/>
          </p:nvSpPr>
          <p:spPr>
            <a:xfrm>
              <a:off x="3188" y="6276"/>
              <a:ext cx="979" cy="848"/>
            </a:xfrm>
            <a:prstGeom prst="rect">
              <a:avLst/>
            </a:prstGeom>
          </p:spPr>
          <p:txBody>
            <a:bodyPr wrap="square" lIns="0" tIns="0" rIns="0" bIns="0">
              <a:spAutoFit/>
            </a:bodyPr>
            <a:lstStyle/>
            <a:p>
              <a:pPr algn="ctr"/>
              <a:r>
                <a:rPr lang="en-US" altLang="zh-CN" sz="3500" dirty="0">
                  <a:solidFill>
                    <a:schemeClr val="bg1"/>
                  </a:solidFill>
                  <a:cs typeface="+mn-ea"/>
                  <a:sym typeface="+mn-lt"/>
                </a:rPr>
                <a:t>01</a:t>
              </a:r>
              <a:endParaRPr lang="en-US" altLang="zh-CN" sz="3500" dirty="0">
                <a:solidFill>
                  <a:schemeClr val="bg1"/>
                </a:solidFill>
                <a:cs typeface="+mn-ea"/>
                <a:sym typeface="+mn-lt"/>
              </a:endParaRPr>
            </a:p>
          </p:txBody>
        </p:sp>
        <p:sp>
          <p:nvSpPr>
            <p:cNvPr id="93" name="Rectangle 60"/>
            <p:cNvSpPr/>
            <p:nvPr/>
          </p:nvSpPr>
          <p:spPr>
            <a:xfrm>
              <a:off x="5389" y="6364"/>
              <a:ext cx="979" cy="678"/>
            </a:xfrm>
            <a:prstGeom prst="rect">
              <a:avLst/>
            </a:prstGeom>
          </p:spPr>
          <p:txBody>
            <a:bodyPr wrap="square" lIns="0" tIns="0" rIns="0" bIns="0">
              <a:spAutoFit/>
            </a:bodyPr>
            <a:lstStyle/>
            <a:p>
              <a:pPr algn="ctr"/>
              <a:r>
                <a:rPr lang="en-US" altLang="zh-CN" sz="2800" dirty="0">
                  <a:solidFill>
                    <a:schemeClr val="bg1"/>
                  </a:solidFill>
                  <a:cs typeface="+mn-ea"/>
                  <a:sym typeface="+mn-lt"/>
                </a:rPr>
                <a:t>02</a:t>
              </a:r>
              <a:endParaRPr lang="en-US" altLang="zh-CN" sz="2800" dirty="0">
                <a:solidFill>
                  <a:schemeClr val="bg1"/>
                </a:solidFill>
                <a:cs typeface="+mn-ea"/>
                <a:sym typeface="+mn-lt"/>
              </a:endParaRPr>
            </a:p>
          </p:txBody>
        </p:sp>
        <p:sp>
          <p:nvSpPr>
            <p:cNvPr id="94" name="Rectangle 60"/>
            <p:cNvSpPr/>
            <p:nvPr/>
          </p:nvSpPr>
          <p:spPr>
            <a:xfrm>
              <a:off x="7047" y="6438"/>
              <a:ext cx="979" cy="533"/>
            </a:xfrm>
            <a:prstGeom prst="rect">
              <a:avLst/>
            </a:prstGeom>
          </p:spPr>
          <p:txBody>
            <a:bodyPr wrap="square" lIns="0" tIns="0" rIns="0" bIns="0">
              <a:spAutoFit/>
            </a:bodyPr>
            <a:lstStyle/>
            <a:p>
              <a:pPr algn="ctr"/>
              <a:r>
                <a:rPr lang="en-US" altLang="zh-CN" sz="2200" dirty="0">
                  <a:solidFill>
                    <a:schemeClr val="bg1"/>
                  </a:solidFill>
                  <a:cs typeface="+mn-ea"/>
                  <a:sym typeface="+mn-lt"/>
                </a:rPr>
                <a:t>03</a:t>
              </a:r>
              <a:endParaRPr lang="en-US" altLang="zh-CN" sz="220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69"/>
                                        </p:tgtEl>
                                        <p:attrNameLst>
                                          <p:attrName>style.visibility</p:attrName>
                                        </p:attrNameLst>
                                      </p:cBhvr>
                                      <p:to>
                                        <p:strVal val="visible"/>
                                      </p:to>
                                    </p:set>
                                    <p:animEffect transition="in" filter="wheel(1)">
                                      <p:cBhvr>
                                        <p:cTn id="7" dur="2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497963" y="1400780"/>
            <a:ext cx="2339102" cy="954107"/>
          </a:xfrm>
          <a:prstGeom prst="rect">
            <a:avLst/>
          </a:prstGeom>
          <a:noFill/>
        </p:spPr>
        <p:txBody>
          <a:bodyPr wrap="none" rtlCol="0">
            <a:spAutoFit/>
          </a:bodyPr>
          <a:lstStyle/>
          <a:p>
            <a:pPr algn="l"/>
            <a:r>
              <a:rPr lang="zh-CN" altLang="en-US" sz="2800" dirty="0">
                <a:solidFill>
                  <a:schemeClr val="accent1"/>
                </a:solidFill>
                <a:cs typeface="+mn-ea"/>
                <a:sym typeface="+mn-lt"/>
              </a:rPr>
              <a:t>在这</a:t>
            </a:r>
            <a:r>
              <a:rPr lang="zh-CN" altLang="en-US" sz="2800" dirty="0">
                <a:solidFill>
                  <a:schemeClr val="tx1">
                    <a:lumMod val="75000"/>
                    <a:lumOff val="25000"/>
                  </a:schemeClr>
                </a:solidFill>
                <a:cs typeface="+mn-ea"/>
                <a:sym typeface="+mn-lt"/>
              </a:rPr>
              <a:t>添加</a:t>
            </a:r>
            <a:endParaRPr lang="en-US" altLang="zh-CN" sz="2800" dirty="0">
              <a:solidFill>
                <a:schemeClr val="tx1">
                  <a:lumMod val="75000"/>
                  <a:lumOff val="25000"/>
                </a:schemeClr>
              </a:solidFill>
              <a:cs typeface="+mn-ea"/>
              <a:sym typeface="+mn-lt"/>
            </a:endParaRPr>
          </a:p>
          <a:p>
            <a:pPr algn="l"/>
            <a:r>
              <a:rPr lang="zh-CN" altLang="en-US" sz="2800" dirty="0">
                <a:solidFill>
                  <a:schemeClr val="tx1">
                    <a:lumMod val="75000"/>
                    <a:lumOff val="25000"/>
                  </a:schemeClr>
                </a:solidFill>
                <a:cs typeface="+mn-ea"/>
                <a:sym typeface="+mn-lt"/>
              </a:rPr>
              <a:t>页面标题内容</a:t>
            </a:r>
            <a:endParaRPr lang="zh-CN" altLang="en-US" sz="2800" dirty="0">
              <a:solidFill>
                <a:schemeClr val="tx1">
                  <a:lumMod val="75000"/>
                  <a:lumOff val="25000"/>
                </a:schemeClr>
              </a:solidFill>
              <a:cs typeface="+mn-ea"/>
              <a:sym typeface="+mn-lt"/>
            </a:endParaRPr>
          </a:p>
        </p:txBody>
      </p:sp>
      <p:sp>
        <p:nvSpPr>
          <p:cNvPr id="9" name="Google Shape;86;p19"/>
          <p:cNvSpPr txBox="1"/>
          <p:nvPr/>
        </p:nvSpPr>
        <p:spPr>
          <a:xfrm>
            <a:off x="1497963" y="999892"/>
            <a:ext cx="3183654" cy="31022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b="0" i="0" u="none" strike="noStrike" cap="none">
                <a:solidFill>
                  <a:schemeClr val="bg1">
                    <a:lumMod val="50000"/>
                  </a:schemeClr>
                </a:solidFill>
                <a:cs typeface="+mn-ea"/>
                <a:sym typeface="+mn-lt"/>
              </a:rPr>
              <a:t>YOUR TITLE HERE</a:t>
            </a:r>
            <a:endParaRPr sz="2000" b="0" i="0" u="none" strike="noStrike" cap="none">
              <a:solidFill>
                <a:schemeClr val="bg1">
                  <a:lumMod val="50000"/>
                </a:schemeClr>
              </a:solidFill>
              <a:cs typeface="+mn-ea"/>
              <a:sym typeface="+mn-lt"/>
            </a:endParaRPr>
          </a:p>
        </p:txBody>
      </p:sp>
      <p:sp>
        <p:nvSpPr>
          <p:cNvPr id="14" name="矩形 36"/>
          <p:cNvSpPr/>
          <p:nvPr/>
        </p:nvSpPr>
        <p:spPr>
          <a:xfrm>
            <a:off x="1497963" y="3538512"/>
            <a:ext cx="3919026" cy="577779"/>
          </a:xfrm>
          <a:prstGeom prst="rect">
            <a:avLst/>
          </a:prstGeom>
        </p:spPr>
        <p:txBody>
          <a:bodyPr wrap="square" lIns="91433" tIns="45716" rIns="91433" bIns="45716">
            <a:spAutoFit/>
          </a:bodyPr>
          <a:lstStyle/>
          <a:p>
            <a:pPr lvl="0" algn="l">
              <a:lnSpc>
                <a:spcPts val="2000"/>
              </a:lnSpc>
              <a:defRPr/>
            </a:pPr>
            <a:r>
              <a:rPr lang="zh-CN" altLang="en-US" sz="1200" dirty="0">
                <a:solidFill>
                  <a:schemeClr val="bg1">
                    <a:lumMod val="50000"/>
                  </a:schemeClr>
                </a:solidFill>
                <a:cs typeface="+mn-ea"/>
                <a:sym typeface="+mn-lt"/>
              </a:rPr>
              <a:t>请在此处添加具体内容，文字尽量言简意赅，简单说明即可，不必过于繁琐，注意板面美观度。</a:t>
            </a:r>
            <a:endParaRPr lang="zh-CN" altLang="en-US" sz="1200" dirty="0">
              <a:solidFill>
                <a:schemeClr val="bg1">
                  <a:lumMod val="50000"/>
                </a:schemeClr>
              </a:solidFill>
              <a:cs typeface="+mn-ea"/>
              <a:sym typeface="+mn-lt"/>
            </a:endParaRPr>
          </a:p>
        </p:txBody>
      </p:sp>
      <p:sp>
        <p:nvSpPr>
          <p:cNvPr id="15" name="矩形 37"/>
          <p:cNvSpPr/>
          <p:nvPr/>
        </p:nvSpPr>
        <p:spPr>
          <a:xfrm>
            <a:off x="1497963" y="3188297"/>
            <a:ext cx="1934520" cy="375920"/>
          </a:xfrm>
          <a:prstGeom prst="rect">
            <a:avLst/>
          </a:prstGeom>
        </p:spPr>
        <p:txBody>
          <a:bodyPr wrap="square" lIns="91433" tIns="45716" rIns="91433" bIns="45716">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60" b="1" noProof="0" dirty="0">
                <a:ln>
                  <a:noFill/>
                </a:ln>
                <a:solidFill>
                  <a:schemeClr val="tx1">
                    <a:lumMod val="75000"/>
                    <a:lumOff val="25000"/>
                  </a:schemeClr>
                </a:solidFill>
                <a:effectLst/>
                <a:uLnTx/>
                <a:uFillTx/>
                <a:cs typeface="+mn-ea"/>
                <a:sym typeface="+mn-lt"/>
              </a:rPr>
              <a:t>添加标题</a:t>
            </a:r>
            <a:endParaRPr kumimoji="0" lang="zh-CN" altLang="en-US" sz="186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16" name="矩形 36"/>
          <p:cNvSpPr/>
          <p:nvPr/>
        </p:nvSpPr>
        <p:spPr>
          <a:xfrm>
            <a:off x="1497963" y="5426882"/>
            <a:ext cx="3919026" cy="577779"/>
          </a:xfrm>
          <a:prstGeom prst="rect">
            <a:avLst/>
          </a:prstGeom>
        </p:spPr>
        <p:txBody>
          <a:bodyPr wrap="square" lIns="91433" tIns="45716" rIns="91433" bIns="45716">
            <a:spAutoFit/>
          </a:bodyPr>
          <a:lstStyle/>
          <a:p>
            <a:pPr lvl="0" algn="l">
              <a:lnSpc>
                <a:spcPts val="2000"/>
              </a:lnSpc>
              <a:defRPr/>
            </a:pPr>
            <a:r>
              <a:rPr lang="zh-CN" altLang="en-US" sz="1200" dirty="0">
                <a:solidFill>
                  <a:schemeClr val="bg1">
                    <a:lumMod val="50000"/>
                  </a:schemeClr>
                </a:solidFill>
                <a:cs typeface="+mn-ea"/>
                <a:sym typeface="+mn-lt"/>
              </a:rPr>
              <a:t>请在此处添加具体内容，文字尽量言简意赅，简单说明即可，不必过于繁琐，注意板面美观度。</a:t>
            </a:r>
            <a:endParaRPr lang="zh-CN" altLang="en-US" sz="1200" dirty="0">
              <a:solidFill>
                <a:schemeClr val="bg1">
                  <a:lumMod val="50000"/>
                </a:schemeClr>
              </a:solidFill>
              <a:cs typeface="+mn-ea"/>
              <a:sym typeface="+mn-lt"/>
            </a:endParaRPr>
          </a:p>
        </p:txBody>
      </p:sp>
      <p:sp>
        <p:nvSpPr>
          <p:cNvPr id="17" name="矩形 37"/>
          <p:cNvSpPr/>
          <p:nvPr/>
        </p:nvSpPr>
        <p:spPr>
          <a:xfrm>
            <a:off x="1497963" y="5076667"/>
            <a:ext cx="1934520" cy="375920"/>
          </a:xfrm>
          <a:prstGeom prst="rect">
            <a:avLst/>
          </a:prstGeom>
        </p:spPr>
        <p:txBody>
          <a:bodyPr wrap="square" lIns="91433" tIns="45716" rIns="91433" bIns="45716">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860" b="1" noProof="0" dirty="0">
                <a:ln>
                  <a:noFill/>
                </a:ln>
                <a:solidFill>
                  <a:schemeClr val="tx1">
                    <a:lumMod val="75000"/>
                    <a:lumOff val="25000"/>
                  </a:schemeClr>
                </a:solidFill>
                <a:effectLst/>
                <a:uLnTx/>
                <a:uFillTx/>
                <a:cs typeface="+mn-ea"/>
                <a:sym typeface="+mn-lt"/>
              </a:rPr>
              <a:t>添加标题</a:t>
            </a:r>
            <a:endParaRPr kumimoji="0" lang="zh-CN" altLang="en-US" sz="186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grpSp>
        <p:nvGrpSpPr>
          <p:cNvPr id="31" name="组合 30"/>
          <p:cNvGrpSpPr/>
          <p:nvPr/>
        </p:nvGrpSpPr>
        <p:grpSpPr>
          <a:xfrm rot="15433288">
            <a:off x="2244189" y="-1939496"/>
            <a:ext cx="8481704" cy="9397093"/>
            <a:chOff x="4297364" y="903288"/>
            <a:chExt cx="2946834" cy="3067178"/>
          </a:xfrm>
          <a:solidFill>
            <a:schemeClr val="bg1">
              <a:lumMod val="65000"/>
              <a:alpha val="3000"/>
            </a:schemeClr>
          </a:solidFill>
        </p:grpSpPr>
        <p:sp>
          <p:nvSpPr>
            <p:cNvPr id="32"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4"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5"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509707" y="-6531"/>
            <a:ext cx="5682293"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250" fill="hold"/>
                                        <p:tgtEl>
                                          <p:spTgt spid="15"/>
                                        </p:tgtEl>
                                        <p:attrNameLst>
                                          <p:attrName>ppt_w</p:attrName>
                                        </p:attrNameLst>
                                      </p:cBhvr>
                                      <p:tavLst>
                                        <p:tav tm="0">
                                          <p:val>
                                            <p:fltVal val="0"/>
                                          </p:val>
                                        </p:tav>
                                        <p:tav tm="100000">
                                          <p:val>
                                            <p:strVal val="#ppt_w"/>
                                          </p:val>
                                        </p:tav>
                                      </p:tavLst>
                                    </p:anim>
                                    <p:anim calcmode="lin" valueType="num">
                                      <p:cBhvr>
                                        <p:cTn id="8" dur="250" fill="hold"/>
                                        <p:tgtEl>
                                          <p:spTgt spid="15"/>
                                        </p:tgtEl>
                                        <p:attrNameLst>
                                          <p:attrName>ppt_h</p:attrName>
                                        </p:attrNameLst>
                                      </p:cBhvr>
                                      <p:tavLst>
                                        <p:tav tm="0">
                                          <p:val>
                                            <p:fltVal val="0"/>
                                          </p:val>
                                        </p:tav>
                                        <p:tav tm="100000">
                                          <p:val>
                                            <p:strVal val="#ppt_h"/>
                                          </p:val>
                                        </p:tav>
                                      </p:tavLst>
                                    </p:anim>
                                    <p:animEffect transition="in" filter="fade">
                                      <p:cBhvr>
                                        <p:cTn id="9" dur="250"/>
                                        <p:tgtEl>
                                          <p:spTgt spid="15"/>
                                        </p:tgtEl>
                                      </p:cBhvr>
                                    </p:animEffect>
                                  </p:childTnLst>
                                </p:cTn>
                              </p:par>
                            </p:childTnLst>
                          </p:cTn>
                        </p:par>
                        <p:par>
                          <p:cTn id="10" fill="hold">
                            <p:stCondLst>
                              <p:cond delay="500"/>
                            </p:stCondLst>
                            <p:childTnLst>
                              <p:par>
                                <p:cTn id="11" presetID="53" presetClass="entr" presetSubtype="16" fill="hold" grpId="0" nodeType="afterEffect">
                                  <p:stCondLst>
                                    <p:cond delay="0"/>
                                  </p:stCondLst>
                                  <p:iterate type="lt">
                                    <p:tmPct val="4054"/>
                                  </p:iterate>
                                  <p:childTnLst>
                                    <p:set>
                                      <p:cBhvr>
                                        <p:cTn id="12" dur="1" fill="hold">
                                          <p:stCondLst>
                                            <p:cond delay="0"/>
                                          </p:stCondLst>
                                        </p:cTn>
                                        <p:tgtEl>
                                          <p:spTgt spid="14"/>
                                        </p:tgtEl>
                                        <p:attrNameLst>
                                          <p:attrName>style.visibility</p:attrName>
                                        </p:attrNameLst>
                                      </p:cBhvr>
                                      <p:to>
                                        <p:strVal val="visible"/>
                                      </p:to>
                                    </p:set>
                                    <p:anim calcmode="lin" valueType="num">
                                      <p:cBhvr>
                                        <p:cTn id="13" dur="250" fill="hold"/>
                                        <p:tgtEl>
                                          <p:spTgt spid="14"/>
                                        </p:tgtEl>
                                        <p:attrNameLst>
                                          <p:attrName>ppt_w</p:attrName>
                                        </p:attrNameLst>
                                      </p:cBhvr>
                                      <p:tavLst>
                                        <p:tav tm="0">
                                          <p:val>
                                            <p:fltVal val="0"/>
                                          </p:val>
                                        </p:tav>
                                        <p:tav tm="100000">
                                          <p:val>
                                            <p:strVal val="#ppt_w"/>
                                          </p:val>
                                        </p:tav>
                                      </p:tavLst>
                                    </p:anim>
                                    <p:anim calcmode="lin" valueType="num">
                                      <p:cBhvr>
                                        <p:cTn id="14" dur="250" fill="hold"/>
                                        <p:tgtEl>
                                          <p:spTgt spid="14"/>
                                        </p:tgtEl>
                                        <p:attrNameLst>
                                          <p:attrName>ppt_h</p:attrName>
                                        </p:attrNameLst>
                                      </p:cBhvr>
                                      <p:tavLst>
                                        <p:tav tm="0">
                                          <p:val>
                                            <p:fltVal val="0"/>
                                          </p:val>
                                        </p:tav>
                                        <p:tav tm="100000">
                                          <p:val>
                                            <p:strVal val="#ppt_h"/>
                                          </p:val>
                                        </p:tav>
                                      </p:tavLst>
                                    </p:anim>
                                    <p:animEffect transition="in" filter="fade">
                                      <p:cBhvr>
                                        <p:cTn id="15" dur="250"/>
                                        <p:tgtEl>
                                          <p:spTgt spid="14"/>
                                        </p:tgtEl>
                                      </p:cBhvr>
                                    </p:animEffect>
                                  </p:childTnLst>
                                </p:cTn>
                              </p:par>
                            </p:childTnLst>
                          </p:cTn>
                        </p:par>
                        <p:par>
                          <p:cTn id="16" fill="hold">
                            <p:stCondLst>
                              <p:cond delay="915"/>
                            </p:stCondLst>
                            <p:childTnLst>
                              <p:par>
                                <p:cTn id="17" presetID="53" presetClass="entr" presetSubtype="16"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250" fill="hold"/>
                                        <p:tgtEl>
                                          <p:spTgt spid="17"/>
                                        </p:tgtEl>
                                        <p:attrNameLst>
                                          <p:attrName>ppt_w</p:attrName>
                                        </p:attrNameLst>
                                      </p:cBhvr>
                                      <p:tavLst>
                                        <p:tav tm="0">
                                          <p:val>
                                            <p:fltVal val="0"/>
                                          </p:val>
                                        </p:tav>
                                        <p:tav tm="100000">
                                          <p:val>
                                            <p:strVal val="#ppt_w"/>
                                          </p:val>
                                        </p:tav>
                                      </p:tavLst>
                                    </p:anim>
                                    <p:anim calcmode="lin" valueType="num">
                                      <p:cBhvr>
                                        <p:cTn id="20" dur="250" fill="hold"/>
                                        <p:tgtEl>
                                          <p:spTgt spid="17"/>
                                        </p:tgtEl>
                                        <p:attrNameLst>
                                          <p:attrName>ppt_h</p:attrName>
                                        </p:attrNameLst>
                                      </p:cBhvr>
                                      <p:tavLst>
                                        <p:tav tm="0">
                                          <p:val>
                                            <p:fltVal val="0"/>
                                          </p:val>
                                        </p:tav>
                                        <p:tav tm="100000">
                                          <p:val>
                                            <p:strVal val="#ppt_h"/>
                                          </p:val>
                                        </p:tav>
                                      </p:tavLst>
                                    </p:anim>
                                    <p:animEffect transition="in" filter="fade">
                                      <p:cBhvr>
                                        <p:cTn id="21" dur="250"/>
                                        <p:tgtEl>
                                          <p:spTgt spid="17"/>
                                        </p:tgtEl>
                                      </p:cBhvr>
                                    </p:animEffect>
                                  </p:childTnLst>
                                </p:cTn>
                              </p:par>
                            </p:childTnLst>
                          </p:cTn>
                        </p:par>
                        <p:par>
                          <p:cTn id="22" fill="hold">
                            <p:stCondLst>
                              <p:cond delay="1415"/>
                            </p:stCondLst>
                            <p:childTnLst>
                              <p:par>
                                <p:cTn id="23" presetID="53" presetClass="entr" presetSubtype="16" fill="hold" grpId="0" nodeType="afterEffect">
                                  <p:stCondLst>
                                    <p:cond delay="0"/>
                                  </p:stCondLst>
                                  <p:iterate type="lt">
                                    <p:tmPct val="4054"/>
                                  </p:iterate>
                                  <p:childTnLst>
                                    <p:set>
                                      <p:cBhvr>
                                        <p:cTn id="24" dur="1" fill="hold">
                                          <p:stCondLst>
                                            <p:cond delay="0"/>
                                          </p:stCondLst>
                                        </p:cTn>
                                        <p:tgtEl>
                                          <p:spTgt spid="16"/>
                                        </p:tgtEl>
                                        <p:attrNameLst>
                                          <p:attrName>style.visibility</p:attrName>
                                        </p:attrNameLst>
                                      </p:cBhvr>
                                      <p:to>
                                        <p:strVal val="visible"/>
                                      </p:to>
                                    </p:set>
                                    <p:anim calcmode="lin" valueType="num">
                                      <p:cBhvr>
                                        <p:cTn id="25" dur="250" fill="hold"/>
                                        <p:tgtEl>
                                          <p:spTgt spid="16"/>
                                        </p:tgtEl>
                                        <p:attrNameLst>
                                          <p:attrName>ppt_w</p:attrName>
                                        </p:attrNameLst>
                                      </p:cBhvr>
                                      <p:tavLst>
                                        <p:tav tm="0">
                                          <p:val>
                                            <p:fltVal val="0"/>
                                          </p:val>
                                        </p:tav>
                                        <p:tav tm="100000">
                                          <p:val>
                                            <p:strVal val="#ppt_w"/>
                                          </p:val>
                                        </p:tav>
                                      </p:tavLst>
                                    </p:anim>
                                    <p:anim calcmode="lin" valueType="num">
                                      <p:cBhvr>
                                        <p:cTn id="26" dur="250" fill="hold"/>
                                        <p:tgtEl>
                                          <p:spTgt spid="16"/>
                                        </p:tgtEl>
                                        <p:attrNameLst>
                                          <p:attrName>ppt_h</p:attrName>
                                        </p:attrNameLst>
                                      </p:cBhvr>
                                      <p:tavLst>
                                        <p:tav tm="0">
                                          <p:val>
                                            <p:fltVal val="0"/>
                                          </p:val>
                                        </p:tav>
                                        <p:tav tm="100000">
                                          <p:val>
                                            <p:strVal val="#ppt_h"/>
                                          </p:val>
                                        </p:tav>
                                      </p:tavLst>
                                    </p:anim>
                                    <p:animEffect transition="in" filter="fade">
                                      <p:cBhvr>
                                        <p:cTn id="27" dur="250"/>
                                        <p:tgtEl>
                                          <p:spTgt spid="16"/>
                                        </p:tgtEl>
                                      </p:cBhvr>
                                    </p:animEffect>
                                  </p:childTnLst>
                                </p:cTn>
                              </p:par>
                              <p:par>
                                <p:cTn id="28" presetID="21" presetClass="entr" presetSubtype="1" fill="hold" nodeType="withEffect">
                                  <p:stCondLst>
                                    <p:cond delay="1000"/>
                                  </p:stCondLst>
                                  <p:childTnLst>
                                    <p:set>
                                      <p:cBhvr>
                                        <p:cTn id="29" dur="1" fill="hold">
                                          <p:stCondLst>
                                            <p:cond delay="0"/>
                                          </p:stCondLst>
                                        </p:cTn>
                                        <p:tgtEl>
                                          <p:spTgt spid="31"/>
                                        </p:tgtEl>
                                        <p:attrNameLst>
                                          <p:attrName>style.visibility</p:attrName>
                                        </p:attrNameLst>
                                      </p:cBhvr>
                                      <p:to>
                                        <p:strVal val="visible"/>
                                      </p:to>
                                    </p:set>
                                    <p:animEffect transition="in" filter="wheel(1)">
                                      <p:cBhvr>
                                        <p:cTn id="30"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组合 92"/>
          <p:cNvGrpSpPr/>
          <p:nvPr/>
        </p:nvGrpSpPr>
        <p:grpSpPr>
          <a:xfrm rot="15433288">
            <a:off x="2244189" y="-1939496"/>
            <a:ext cx="8481704" cy="9397093"/>
            <a:chOff x="4297364" y="903288"/>
            <a:chExt cx="2946834" cy="3067178"/>
          </a:xfrm>
          <a:solidFill>
            <a:schemeClr val="bg1">
              <a:lumMod val="65000"/>
              <a:alpha val="3000"/>
            </a:schemeClr>
          </a:solidFill>
        </p:grpSpPr>
        <p:sp>
          <p:nvSpPr>
            <p:cNvPr id="94"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5"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96"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97"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98"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99" name="íṧlíḍè"/>
          <p:cNvSpPr/>
          <p:nvPr/>
        </p:nvSpPr>
        <p:spPr bwMode="auto">
          <a:xfrm>
            <a:off x="0" y="525681"/>
            <a:ext cx="2092035" cy="481651"/>
          </a:xfrm>
          <a:prstGeom prst="homePlate">
            <a:avLst>
              <a:gd name="adj" fmla="val 0"/>
            </a:avLst>
          </a:prstGeom>
          <a:solidFill>
            <a:schemeClr val="accent1"/>
          </a:solidFill>
          <a:ln w="19050">
            <a:noFill/>
            <a:round/>
          </a:ln>
        </p:spPr>
        <p:txBody>
          <a:bodyPr anchor="ctr"/>
          <a:lstStyle/>
          <a:p>
            <a:pPr algn="ctr"/>
            <a:endParaRPr>
              <a:cs typeface="+mn-ea"/>
              <a:sym typeface="+mn-lt"/>
            </a:endParaRPr>
          </a:p>
        </p:txBody>
      </p:sp>
      <p:sp>
        <p:nvSpPr>
          <p:cNvPr id="100" name="ïş1ídè"/>
          <p:cNvSpPr txBox="1"/>
          <p:nvPr/>
        </p:nvSpPr>
        <p:spPr>
          <a:xfrm>
            <a:off x="110431" y="618080"/>
            <a:ext cx="1981604" cy="389252"/>
          </a:xfrm>
          <a:prstGeom prst="rect">
            <a:avLst/>
          </a:prstGeom>
          <a:noFill/>
        </p:spPr>
        <p:txBody>
          <a:bodyPr wrap="square">
            <a:normAutofit/>
          </a:bodyPr>
          <a:lstStyle/>
          <a:p>
            <a:pPr algn="dist"/>
            <a:r>
              <a:rPr lang="zh-CN" altLang="en-US" dirty="0">
                <a:solidFill>
                  <a:schemeClr val="bg1"/>
                </a:solidFill>
                <a:cs typeface="+mn-ea"/>
                <a:sym typeface="+mn-lt"/>
              </a:rPr>
              <a:t>输入标题内容</a:t>
            </a:r>
            <a:endParaRPr lang="zh-CN" altLang="en-US" dirty="0">
              <a:solidFill>
                <a:schemeClr val="bg1"/>
              </a:solidFill>
              <a:cs typeface="+mn-ea"/>
              <a:sym typeface="+mn-lt"/>
            </a:endParaRPr>
          </a:p>
        </p:txBody>
      </p:sp>
      <p:grpSp>
        <p:nvGrpSpPr>
          <p:cNvPr id="101" name="组合 100"/>
          <p:cNvGrpSpPr/>
          <p:nvPr/>
        </p:nvGrpSpPr>
        <p:grpSpPr>
          <a:xfrm>
            <a:off x="925225" y="484441"/>
            <a:ext cx="11512319" cy="7057559"/>
            <a:chOff x="925225" y="484441"/>
            <a:chExt cx="11512319" cy="7057559"/>
          </a:xfrm>
        </p:grpSpPr>
        <p:sp>
          <p:nvSpPr>
            <p:cNvPr id="102" name="矩形 101"/>
            <p:cNvSpPr/>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103"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04"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05"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06" name="矩形: 圆角 4"/>
            <p:cNvSpPr/>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07"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grpSp>
        <p:nvGrpSpPr>
          <p:cNvPr id="108" name="组合 107"/>
          <p:cNvGrpSpPr/>
          <p:nvPr/>
        </p:nvGrpSpPr>
        <p:grpSpPr>
          <a:xfrm>
            <a:off x="1467396" y="1517725"/>
            <a:ext cx="9210040" cy="4183380"/>
            <a:chOff x="2320" y="2467"/>
            <a:chExt cx="14504" cy="6588"/>
          </a:xfrm>
        </p:grpSpPr>
        <p:grpSp>
          <p:nvGrpSpPr>
            <p:cNvPr id="109" name="组合 108"/>
            <p:cNvGrpSpPr/>
            <p:nvPr/>
          </p:nvGrpSpPr>
          <p:grpSpPr>
            <a:xfrm>
              <a:off x="6308" y="2467"/>
              <a:ext cx="6606" cy="6588"/>
              <a:chOff x="5980" y="2108"/>
              <a:chExt cx="6606" cy="6588"/>
            </a:xfrm>
          </p:grpSpPr>
          <p:sp>
            <p:nvSpPr>
              <p:cNvPr id="123" name="任意多边形 53"/>
              <p:cNvSpPr/>
              <p:nvPr/>
            </p:nvSpPr>
            <p:spPr>
              <a:xfrm rot="5400000">
                <a:off x="8593" y="6059"/>
                <a:ext cx="1969" cy="3305"/>
              </a:xfrm>
              <a:custGeom>
                <a:avLst/>
                <a:gdLst/>
                <a:ahLst/>
                <a:cxnLst>
                  <a:cxn ang="3">
                    <a:pos x="hc" y="t"/>
                  </a:cxn>
                  <a:cxn ang="cd2">
                    <a:pos x="l" y="vc"/>
                  </a:cxn>
                  <a:cxn ang="cd4">
                    <a:pos x="hc" y="b"/>
                  </a:cxn>
                  <a:cxn ang="0">
                    <a:pos x="r" y="vc"/>
                  </a:cxn>
                </a:cxnLst>
                <a:rect l="l" t="t" r="r" b="b"/>
                <a:pathLst>
                  <a:path w="1969" h="3305">
                    <a:moveTo>
                      <a:pt x="0" y="0"/>
                    </a:moveTo>
                    <a:lnTo>
                      <a:pt x="1969" y="1969"/>
                    </a:lnTo>
                    <a:lnTo>
                      <a:pt x="633" y="3305"/>
                    </a:lnTo>
                    <a:lnTo>
                      <a:pt x="2" y="3299"/>
                    </a:lnTo>
                    <a:lnTo>
                      <a:pt x="0" y="3112"/>
                    </a:lnTo>
                    <a:lnTo>
                      <a:pt x="0"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24" name="任意多边形 48"/>
              <p:cNvSpPr/>
              <p:nvPr/>
            </p:nvSpPr>
            <p:spPr>
              <a:xfrm rot="5400000">
                <a:off x="8305" y="1128"/>
                <a:ext cx="1969" cy="3929"/>
              </a:xfrm>
              <a:custGeom>
                <a:avLst/>
                <a:gdLst/>
                <a:ahLst/>
                <a:cxnLst>
                  <a:cxn ang="3">
                    <a:pos x="hc" y="t"/>
                  </a:cxn>
                  <a:cxn ang="cd2">
                    <a:pos x="l" y="vc"/>
                  </a:cxn>
                  <a:cxn ang="cd4">
                    <a:pos x="hc" y="b"/>
                  </a:cxn>
                  <a:cxn ang="0">
                    <a:pos x="r" y="vc"/>
                  </a:cxn>
                </a:cxnLst>
                <a:rect l="l" t="t" r="r" b="b"/>
                <a:pathLst>
                  <a:path w="1969" h="3929">
                    <a:moveTo>
                      <a:pt x="1969" y="0"/>
                    </a:moveTo>
                    <a:lnTo>
                      <a:pt x="1969" y="3112"/>
                    </a:lnTo>
                    <a:lnTo>
                      <a:pt x="1967" y="3263"/>
                    </a:lnTo>
                    <a:lnTo>
                      <a:pt x="1961" y="3918"/>
                    </a:lnTo>
                    <a:lnTo>
                      <a:pt x="1961" y="3929"/>
                    </a:lnTo>
                    <a:lnTo>
                      <a:pt x="0" y="1969"/>
                    </a:lnTo>
                    <a:lnTo>
                      <a:pt x="1305" y="664"/>
                    </a:lnTo>
                    <a:lnTo>
                      <a:pt x="1969"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25" name="任意多边形 51"/>
              <p:cNvSpPr/>
              <p:nvPr/>
            </p:nvSpPr>
            <p:spPr>
              <a:xfrm>
                <a:off x="5980" y="4072"/>
                <a:ext cx="1959" cy="3296"/>
              </a:xfrm>
              <a:custGeom>
                <a:avLst/>
                <a:gdLst/>
                <a:ahLst/>
                <a:cxnLst>
                  <a:cxn ang="3">
                    <a:pos x="hc" y="t"/>
                  </a:cxn>
                  <a:cxn ang="cd2">
                    <a:pos x="l" y="vc"/>
                  </a:cxn>
                  <a:cxn ang="cd4">
                    <a:pos x="hc" y="b"/>
                  </a:cxn>
                  <a:cxn ang="0">
                    <a:pos x="r" y="vc"/>
                  </a:cxn>
                </a:cxnLst>
                <a:rect l="l" t="t" r="r" b="b"/>
                <a:pathLst>
                  <a:path w="1959" h="3296">
                    <a:moveTo>
                      <a:pt x="1337" y="0"/>
                    </a:moveTo>
                    <a:lnTo>
                      <a:pt x="1959" y="6"/>
                    </a:lnTo>
                    <a:lnTo>
                      <a:pt x="1959" y="3296"/>
                    </a:lnTo>
                    <a:lnTo>
                      <a:pt x="0" y="1337"/>
                    </a:lnTo>
                    <a:lnTo>
                      <a:pt x="1337" y="0"/>
                    </a:ln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126" name="任意多边形 55"/>
              <p:cNvSpPr/>
              <p:nvPr/>
            </p:nvSpPr>
            <p:spPr>
              <a:xfrm flipH="1" flipV="1">
                <a:off x="10627" y="3438"/>
                <a:ext cx="1959" cy="3296"/>
              </a:xfrm>
              <a:custGeom>
                <a:avLst/>
                <a:gdLst/>
                <a:ahLst/>
                <a:cxnLst>
                  <a:cxn ang="3">
                    <a:pos x="hc" y="t"/>
                  </a:cxn>
                  <a:cxn ang="cd2">
                    <a:pos x="l" y="vc"/>
                  </a:cxn>
                  <a:cxn ang="cd4">
                    <a:pos x="hc" y="b"/>
                  </a:cxn>
                  <a:cxn ang="0">
                    <a:pos x="r" y="vc"/>
                  </a:cxn>
                </a:cxnLst>
                <a:rect l="l" t="t" r="r" b="b"/>
                <a:pathLst>
                  <a:path w="1959" h="3296">
                    <a:moveTo>
                      <a:pt x="1337" y="0"/>
                    </a:moveTo>
                    <a:lnTo>
                      <a:pt x="1959" y="6"/>
                    </a:lnTo>
                    <a:lnTo>
                      <a:pt x="1959" y="3296"/>
                    </a:lnTo>
                    <a:lnTo>
                      <a:pt x="0" y="1337"/>
                    </a:lnTo>
                    <a:lnTo>
                      <a:pt x="1337" y="0"/>
                    </a:ln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grpSp>
        <p:sp>
          <p:nvSpPr>
            <p:cNvPr id="110" name="Rectangle 60"/>
            <p:cNvSpPr/>
            <p:nvPr/>
          </p:nvSpPr>
          <p:spPr>
            <a:xfrm>
              <a:off x="11920" y="2768"/>
              <a:ext cx="2429" cy="387"/>
            </a:xfrm>
            <a:prstGeom prst="rect">
              <a:avLst/>
            </a:prstGeom>
          </p:spPr>
          <p:txBody>
            <a:bodyPr wrap="square" lIns="0" tIns="0" rIns="0" bIns="0">
              <a:spAutoFit/>
            </a:bodyPr>
            <a:lstStyle/>
            <a:p>
              <a:pPr algn="l"/>
              <a:r>
                <a:rPr lang="zh-CN" altLang="en-US" sz="1600" dirty="0">
                  <a:solidFill>
                    <a:schemeClr val="tx1">
                      <a:lumMod val="50000"/>
                      <a:lumOff val="50000"/>
                    </a:schemeClr>
                  </a:solidFill>
                  <a:cs typeface="+mn-ea"/>
                  <a:sym typeface="+mn-lt"/>
                </a:rPr>
                <a:t>输入标题文本</a:t>
              </a:r>
              <a:endParaRPr lang="zh-CN" altLang="en-US" sz="1600" dirty="0">
                <a:solidFill>
                  <a:schemeClr val="tx1">
                    <a:lumMod val="50000"/>
                    <a:lumOff val="50000"/>
                  </a:schemeClr>
                </a:solidFill>
                <a:cs typeface="+mn-ea"/>
                <a:sym typeface="+mn-lt"/>
              </a:endParaRPr>
            </a:p>
          </p:txBody>
        </p:sp>
        <p:sp>
          <p:nvSpPr>
            <p:cNvPr id="111" name="TextBox 59"/>
            <p:cNvSpPr txBox="1"/>
            <p:nvPr/>
          </p:nvSpPr>
          <p:spPr>
            <a:xfrm>
              <a:off x="11920" y="3357"/>
              <a:ext cx="4904" cy="943"/>
            </a:xfrm>
            <a:prstGeom prst="rect">
              <a:avLst/>
            </a:prstGeom>
            <a:noFill/>
          </p:spPr>
          <p:txBody>
            <a:bodyPr wrap="square" lIns="0" tIns="0" rIns="0" bIns="0" rtlCol="0">
              <a:spAutoFit/>
            </a:bodyPr>
            <a:lstStyle/>
            <a:p>
              <a:pPr algn="l" defTabSz="1219200">
                <a:lnSpc>
                  <a:spcPct val="150000"/>
                </a:lnSpc>
                <a:spcBef>
                  <a:spcPts val="20"/>
                </a:spcBef>
                <a:spcAft>
                  <a:spcPts val="0"/>
                </a:spcAft>
                <a:defRPr/>
              </a:pPr>
              <a:r>
                <a:rPr lang="zh-CN" sz="900" dirty="0">
                  <a:solidFill>
                    <a:schemeClr val="tx1">
                      <a:lumMod val="50000"/>
                      <a:lumOff val="50000"/>
                    </a:schemeClr>
                  </a:solidFill>
                  <a:cs typeface="+mn-ea"/>
                  <a:sym typeface="+mn-lt"/>
                </a:rPr>
                <a:t>请输入您的内容，文字可修改， 大小可调节。请输入您的内容，文字可修改，大小可调节。请输入您的内容，文字可修改， 大小可调节。请输入您的内容，文字可修改</a:t>
              </a:r>
              <a:endParaRPr lang="zh-CN" altLang="zh-CN" sz="900" dirty="0">
                <a:solidFill>
                  <a:schemeClr val="tx1">
                    <a:lumMod val="50000"/>
                    <a:lumOff val="50000"/>
                  </a:schemeClr>
                </a:solidFill>
                <a:cs typeface="+mn-ea"/>
                <a:sym typeface="+mn-lt"/>
              </a:endParaRPr>
            </a:p>
          </p:txBody>
        </p:sp>
        <p:sp>
          <p:nvSpPr>
            <p:cNvPr id="112" name="Rectangle 60"/>
            <p:cNvSpPr/>
            <p:nvPr/>
          </p:nvSpPr>
          <p:spPr>
            <a:xfrm>
              <a:off x="11920" y="7148"/>
              <a:ext cx="2429" cy="387"/>
            </a:xfrm>
            <a:prstGeom prst="rect">
              <a:avLst/>
            </a:prstGeom>
          </p:spPr>
          <p:txBody>
            <a:bodyPr wrap="square" lIns="0" tIns="0" rIns="0" bIns="0">
              <a:spAutoFit/>
            </a:bodyPr>
            <a:lstStyle/>
            <a:p>
              <a:pPr algn="l"/>
              <a:r>
                <a:rPr lang="zh-CN" altLang="en-US" sz="1600" dirty="0">
                  <a:solidFill>
                    <a:schemeClr val="tx1">
                      <a:lumMod val="50000"/>
                      <a:lumOff val="50000"/>
                    </a:schemeClr>
                  </a:solidFill>
                  <a:cs typeface="+mn-ea"/>
                  <a:sym typeface="+mn-lt"/>
                </a:rPr>
                <a:t>输入标题文本</a:t>
              </a:r>
              <a:endParaRPr lang="zh-CN" altLang="en-US" sz="1600" dirty="0">
                <a:solidFill>
                  <a:schemeClr val="tx1">
                    <a:lumMod val="50000"/>
                    <a:lumOff val="50000"/>
                  </a:schemeClr>
                </a:solidFill>
                <a:cs typeface="+mn-ea"/>
                <a:sym typeface="+mn-lt"/>
              </a:endParaRPr>
            </a:p>
          </p:txBody>
        </p:sp>
        <p:sp>
          <p:nvSpPr>
            <p:cNvPr id="113" name="TextBox 59"/>
            <p:cNvSpPr txBox="1"/>
            <p:nvPr/>
          </p:nvSpPr>
          <p:spPr>
            <a:xfrm>
              <a:off x="11920" y="7737"/>
              <a:ext cx="4904" cy="943"/>
            </a:xfrm>
            <a:prstGeom prst="rect">
              <a:avLst/>
            </a:prstGeom>
            <a:noFill/>
          </p:spPr>
          <p:txBody>
            <a:bodyPr wrap="square" lIns="0" tIns="0" rIns="0" bIns="0" rtlCol="0">
              <a:spAutoFit/>
            </a:bodyPr>
            <a:lstStyle/>
            <a:p>
              <a:pPr algn="l" defTabSz="1219200">
                <a:lnSpc>
                  <a:spcPct val="150000"/>
                </a:lnSpc>
                <a:spcBef>
                  <a:spcPts val="20"/>
                </a:spcBef>
                <a:spcAft>
                  <a:spcPts val="0"/>
                </a:spcAft>
                <a:defRPr/>
              </a:pPr>
              <a:r>
                <a:rPr lang="zh-CN" sz="900" dirty="0">
                  <a:solidFill>
                    <a:schemeClr val="tx1">
                      <a:lumMod val="50000"/>
                      <a:lumOff val="50000"/>
                    </a:schemeClr>
                  </a:solidFill>
                  <a:cs typeface="+mn-ea"/>
                  <a:sym typeface="+mn-lt"/>
                </a:rPr>
                <a:t>请输入您的内容，文字可修改， 大小可调节。请输入您的内容，文字可修改，大小可调节。请输入您的内容，文字可修改， 大小可调节。请输入您的内容，文字可修改</a:t>
              </a:r>
              <a:endParaRPr lang="zh-CN" altLang="zh-CN" sz="900" dirty="0">
                <a:solidFill>
                  <a:schemeClr val="tx1">
                    <a:lumMod val="50000"/>
                    <a:lumOff val="50000"/>
                  </a:schemeClr>
                </a:solidFill>
                <a:cs typeface="+mn-ea"/>
                <a:sym typeface="+mn-lt"/>
              </a:endParaRPr>
            </a:p>
          </p:txBody>
        </p:sp>
        <p:sp>
          <p:nvSpPr>
            <p:cNvPr id="114" name="Rectangle 60"/>
            <p:cNvSpPr/>
            <p:nvPr/>
          </p:nvSpPr>
          <p:spPr>
            <a:xfrm>
              <a:off x="4795" y="2768"/>
              <a:ext cx="2429" cy="387"/>
            </a:xfrm>
            <a:prstGeom prst="rect">
              <a:avLst/>
            </a:prstGeom>
          </p:spPr>
          <p:txBody>
            <a:bodyPr wrap="square" lIns="0" tIns="0" rIns="0" bIns="0">
              <a:spAutoFit/>
            </a:bodyPr>
            <a:lstStyle/>
            <a:p>
              <a:pPr algn="r"/>
              <a:r>
                <a:rPr lang="zh-CN" altLang="en-US" sz="1600" dirty="0">
                  <a:solidFill>
                    <a:schemeClr val="tx1">
                      <a:lumMod val="50000"/>
                      <a:lumOff val="50000"/>
                    </a:schemeClr>
                  </a:solidFill>
                  <a:cs typeface="+mn-ea"/>
                  <a:sym typeface="+mn-lt"/>
                </a:rPr>
                <a:t>输入标题文本</a:t>
              </a:r>
              <a:endParaRPr lang="zh-CN" altLang="en-US" sz="1600" dirty="0">
                <a:solidFill>
                  <a:schemeClr val="tx1">
                    <a:lumMod val="50000"/>
                    <a:lumOff val="50000"/>
                  </a:schemeClr>
                </a:solidFill>
                <a:cs typeface="+mn-ea"/>
                <a:sym typeface="+mn-lt"/>
              </a:endParaRPr>
            </a:p>
          </p:txBody>
        </p:sp>
        <p:sp>
          <p:nvSpPr>
            <p:cNvPr id="115" name="TextBox 59"/>
            <p:cNvSpPr txBox="1"/>
            <p:nvPr/>
          </p:nvSpPr>
          <p:spPr>
            <a:xfrm>
              <a:off x="2320" y="3357"/>
              <a:ext cx="4904" cy="943"/>
            </a:xfrm>
            <a:prstGeom prst="rect">
              <a:avLst/>
            </a:prstGeom>
            <a:noFill/>
          </p:spPr>
          <p:txBody>
            <a:bodyPr wrap="square" lIns="0" tIns="0" rIns="0" bIns="0" rtlCol="0">
              <a:spAutoFit/>
            </a:bodyPr>
            <a:lstStyle/>
            <a:p>
              <a:pPr algn="r" defTabSz="1219200">
                <a:lnSpc>
                  <a:spcPct val="150000"/>
                </a:lnSpc>
                <a:spcBef>
                  <a:spcPts val="20"/>
                </a:spcBef>
                <a:spcAft>
                  <a:spcPts val="0"/>
                </a:spcAft>
                <a:defRPr/>
              </a:pPr>
              <a:r>
                <a:rPr lang="zh-CN" sz="900" dirty="0">
                  <a:solidFill>
                    <a:schemeClr val="tx1">
                      <a:lumMod val="50000"/>
                      <a:lumOff val="50000"/>
                    </a:schemeClr>
                  </a:solidFill>
                  <a:cs typeface="+mn-ea"/>
                  <a:sym typeface="+mn-lt"/>
                </a:rPr>
                <a:t>请输入您的内容，文字可修改， 大小可调节。请输入您的内容，文字可修改，大小可调节。请输入您的内容，文字可修改， 大小可调节。请输入您的内容，文字可修改</a:t>
              </a:r>
              <a:endParaRPr lang="zh-CN" altLang="zh-CN" sz="900" dirty="0">
                <a:solidFill>
                  <a:schemeClr val="tx1">
                    <a:lumMod val="50000"/>
                    <a:lumOff val="50000"/>
                  </a:schemeClr>
                </a:solidFill>
                <a:cs typeface="+mn-ea"/>
                <a:sym typeface="+mn-lt"/>
              </a:endParaRPr>
            </a:p>
          </p:txBody>
        </p:sp>
        <p:sp>
          <p:nvSpPr>
            <p:cNvPr id="116" name="Rectangle 60"/>
            <p:cNvSpPr/>
            <p:nvPr/>
          </p:nvSpPr>
          <p:spPr>
            <a:xfrm>
              <a:off x="4795" y="7148"/>
              <a:ext cx="2429" cy="387"/>
            </a:xfrm>
            <a:prstGeom prst="rect">
              <a:avLst/>
            </a:prstGeom>
          </p:spPr>
          <p:txBody>
            <a:bodyPr wrap="square" lIns="0" tIns="0" rIns="0" bIns="0">
              <a:spAutoFit/>
            </a:bodyPr>
            <a:lstStyle/>
            <a:p>
              <a:pPr algn="r"/>
              <a:r>
                <a:rPr lang="zh-CN" altLang="en-US" sz="1600" dirty="0">
                  <a:solidFill>
                    <a:schemeClr val="tx1">
                      <a:lumMod val="50000"/>
                      <a:lumOff val="50000"/>
                    </a:schemeClr>
                  </a:solidFill>
                  <a:cs typeface="+mn-ea"/>
                  <a:sym typeface="+mn-lt"/>
                </a:rPr>
                <a:t>输入标题文本</a:t>
              </a:r>
              <a:endParaRPr lang="zh-CN" altLang="en-US" sz="1600" dirty="0">
                <a:solidFill>
                  <a:schemeClr val="tx1">
                    <a:lumMod val="50000"/>
                    <a:lumOff val="50000"/>
                  </a:schemeClr>
                </a:solidFill>
                <a:cs typeface="+mn-ea"/>
                <a:sym typeface="+mn-lt"/>
              </a:endParaRPr>
            </a:p>
          </p:txBody>
        </p:sp>
        <p:sp>
          <p:nvSpPr>
            <p:cNvPr id="117" name="TextBox 59"/>
            <p:cNvSpPr txBox="1"/>
            <p:nvPr/>
          </p:nvSpPr>
          <p:spPr>
            <a:xfrm>
              <a:off x="2320" y="7737"/>
              <a:ext cx="4904" cy="943"/>
            </a:xfrm>
            <a:prstGeom prst="rect">
              <a:avLst/>
            </a:prstGeom>
            <a:noFill/>
          </p:spPr>
          <p:txBody>
            <a:bodyPr wrap="square" lIns="0" tIns="0" rIns="0" bIns="0" rtlCol="0">
              <a:spAutoFit/>
            </a:bodyPr>
            <a:lstStyle/>
            <a:p>
              <a:pPr algn="r" defTabSz="1219200">
                <a:lnSpc>
                  <a:spcPct val="150000"/>
                </a:lnSpc>
                <a:spcBef>
                  <a:spcPts val="20"/>
                </a:spcBef>
                <a:spcAft>
                  <a:spcPts val="0"/>
                </a:spcAft>
                <a:defRPr/>
              </a:pPr>
              <a:r>
                <a:rPr lang="zh-CN" sz="900" dirty="0">
                  <a:solidFill>
                    <a:schemeClr val="tx1">
                      <a:lumMod val="50000"/>
                      <a:lumOff val="50000"/>
                    </a:schemeClr>
                  </a:solidFill>
                  <a:cs typeface="+mn-ea"/>
                  <a:sym typeface="+mn-lt"/>
                </a:rPr>
                <a:t>请输入您的内容，文字可修改， 大小可调节。请输入您的内容，文字可修改，大小可调节。请输入您的内容，文字可修改， 大小可调节。请输入您的内容，文字可修改</a:t>
              </a:r>
              <a:endParaRPr lang="zh-CN" altLang="zh-CN" sz="900" dirty="0">
                <a:solidFill>
                  <a:schemeClr val="tx1">
                    <a:lumMod val="50000"/>
                    <a:lumOff val="50000"/>
                  </a:schemeClr>
                </a:solidFill>
                <a:cs typeface="+mn-ea"/>
                <a:sym typeface="+mn-lt"/>
              </a:endParaRPr>
            </a:p>
          </p:txBody>
        </p:sp>
        <p:sp>
          <p:nvSpPr>
            <p:cNvPr id="118" name="Freeform 387"/>
            <p:cNvSpPr>
              <a:spLocks noEditPoints="1"/>
            </p:cNvSpPr>
            <p:nvPr/>
          </p:nvSpPr>
          <p:spPr bwMode="auto">
            <a:xfrm>
              <a:off x="9343" y="3142"/>
              <a:ext cx="558" cy="655"/>
            </a:xfrm>
            <a:custGeom>
              <a:avLst/>
              <a:gdLst/>
              <a:ahLst/>
              <a:cxnLst>
                <a:cxn ang="0">
                  <a:pos x="88900" y="107950"/>
                </a:cxn>
                <a:cxn ang="0">
                  <a:pos x="44450" y="107950"/>
                </a:cxn>
                <a:cxn ang="0">
                  <a:pos x="31750" y="111125"/>
                </a:cxn>
                <a:cxn ang="0">
                  <a:pos x="12700" y="139700"/>
                </a:cxn>
                <a:cxn ang="0">
                  <a:pos x="12700" y="146050"/>
                </a:cxn>
                <a:cxn ang="0">
                  <a:pos x="120650" y="146050"/>
                </a:cxn>
                <a:cxn ang="0">
                  <a:pos x="120650" y="139700"/>
                </a:cxn>
                <a:cxn ang="0">
                  <a:pos x="104775" y="114300"/>
                </a:cxn>
                <a:cxn ang="0">
                  <a:pos x="101600" y="111125"/>
                </a:cxn>
                <a:cxn ang="0">
                  <a:pos x="95250" y="107950"/>
                </a:cxn>
                <a:cxn ang="0">
                  <a:pos x="88900" y="107950"/>
                </a:cxn>
                <a:cxn ang="0">
                  <a:pos x="92075" y="95250"/>
                </a:cxn>
                <a:cxn ang="0">
                  <a:pos x="92075" y="95250"/>
                </a:cxn>
                <a:cxn ang="0">
                  <a:pos x="98425" y="95250"/>
                </a:cxn>
                <a:cxn ang="0">
                  <a:pos x="104775" y="98425"/>
                </a:cxn>
                <a:cxn ang="0">
                  <a:pos x="133350" y="139700"/>
                </a:cxn>
                <a:cxn ang="0">
                  <a:pos x="133350" y="149225"/>
                </a:cxn>
                <a:cxn ang="0">
                  <a:pos x="127000" y="155575"/>
                </a:cxn>
                <a:cxn ang="0">
                  <a:pos x="127000" y="155575"/>
                </a:cxn>
                <a:cxn ang="0">
                  <a:pos x="6350" y="155575"/>
                </a:cxn>
                <a:cxn ang="0">
                  <a:pos x="0" y="149225"/>
                </a:cxn>
                <a:cxn ang="0">
                  <a:pos x="0" y="149225"/>
                </a:cxn>
                <a:cxn ang="0">
                  <a:pos x="0" y="139700"/>
                </a:cxn>
                <a:cxn ang="0">
                  <a:pos x="25400" y="98425"/>
                </a:cxn>
                <a:cxn ang="0">
                  <a:pos x="38100" y="95250"/>
                </a:cxn>
                <a:cxn ang="0">
                  <a:pos x="12700" y="50800"/>
                </a:cxn>
                <a:cxn ang="0">
                  <a:pos x="66675" y="0"/>
                </a:cxn>
                <a:cxn ang="0">
                  <a:pos x="117475" y="50800"/>
                </a:cxn>
                <a:cxn ang="0">
                  <a:pos x="92075" y="95250"/>
                </a:cxn>
                <a:cxn ang="0">
                  <a:pos x="66675" y="9525"/>
                </a:cxn>
                <a:cxn ang="0">
                  <a:pos x="66675" y="9525"/>
                </a:cxn>
                <a:cxn ang="0">
                  <a:pos x="28575" y="34925"/>
                </a:cxn>
                <a:cxn ang="0">
                  <a:pos x="25400" y="50800"/>
                </a:cxn>
                <a:cxn ang="0">
                  <a:pos x="50800" y="88900"/>
                </a:cxn>
                <a:cxn ang="0">
                  <a:pos x="82550" y="88900"/>
                </a:cxn>
                <a:cxn ang="0">
                  <a:pos x="104775" y="50800"/>
                </a:cxn>
                <a:cxn ang="0">
                  <a:pos x="66675" y="9525"/>
                </a:cxn>
              </a:cxnLst>
              <a:rect l="0" t="0" r="0" b="0"/>
              <a:pathLst>
                <a:path w="42" h="49">
                  <a:moveTo>
                    <a:pt x="28" y="34"/>
                  </a:moveTo>
                  <a:cubicBezTo>
                    <a:pt x="14" y="34"/>
                    <a:pt x="14" y="34"/>
                    <a:pt x="14" y="34"/>
                  </a:cubicBezTo>
                  <a:cubicBezTo>
                    <a:pt x="12" y="34"/>
                    <a:pt x="11" y="34"/>
                    <a:pt x="10" y="35"/>
                  </a:cubicBezTo>
                  <a:cubicBezTo>
                    <a:pt x="6" y="36"/>
                    <a:pt x="4" y="40"/>
                    <a:pt x="4" y="44"/>
                  </a:cubicBezTo>
                  <a:cubicBezTo>
                    <a:pt x="4" y="46"/>
                    <a:pt x="4" y="46"/>
                    <a:pt x="4" y="46"/>
                  </a:cubicBezTo>
                  <a:cubicBezTo>
                    <a:pt x="38" y="46"/>
                    <a:pt x="38" y="46"/>
                    <a:pt x="38" y="46"/>
                  </a:cubicBezTo>
                  <a:cubicBezTo>
                    <a:pt x="38" y="44"/>
                    <a:pt x="38" y="44"/>
                    <a:pt x="38" y="44"/>
                  </a:cubicBezTo>
                  <a:cubicBezTo>
                    <a:pt x="38" y="41"/>
                    <a:pt x="36" y="37"/>
                    <a:pt x="33" y="36"/>
                  </a:cubicBezTo>
                  <a:cubicBezTo>
                    <a:pt x="33" y="35"/>
                    <a:pt x="32" y="35"/>
                    <a:pt x="32" y="35"/>
                  </a:cubicBezTo>
                  <a:cubicBezTo>
                    <a:pt x="31" y="34"/>
                    <a:pt x="31" y="34"/>
                    <a:pt x="30" y="34"/>
                  </a:cubicBezTo>
                  <a:cubicBezTo>
                    <a:pt x="29" y="34"/>
                    <a:pt x="29" y="34"/>
                    <a:pt x="28" y="34"/>
                  </a:cubicBezTo>
                  <a:close/>
                  <a:moveTo>
                    <a:pt x="29" y="30"/>
                  </a:moveTo>
                  <a:cubicBezTo>
                    <a:pt x="29" y="30"/>
                    <a:pt x="29" y="30"/>
                    <a:pt x="29" y="30"/>
                  </a:cubicBezTo>
                  <a:cubicBezTo>
                    <a:pt x="30" y="30"/>
                    <a:pt x="30" y="30"/>
                    <a:pt x="31" y="30"/>
                  </a:cubicBezTo>
                  <a:cubicBezTo>
                    <a:pt x="32" y="31"/>
                    <a:pt x="32" y="31"/>
                    <a:pt x="33" y="31"/>
                  </a:cubicBezTo>
                  <a:cubicBezTo>
                    <a:pt x="38" y="33"/>
                    <a:pt x="42" y="38"/>
                    <a:pt x="42" y="44"/>
                  </a:cubicBezTo>
                  <a:cubicBezTo>
                    <a:pt x="42" y="47"/>
                    <a:pt x="42" y="47"/>
                    <a:pt x="42" y="47"/>
                  </a:cubicBezTo>
                  <a:cubicBezTo>
                    <a:pt x="42" y="48"/>
                    <a:pt x="41" y="49"/>
                    <a:pt x="40" y="49"/>
                  </a:cubicBezTo>
                  <a:cubicBezTo>
                    <a:pt x="40" y="49"/>
                    <a:pt x="40" y="49"/>
                    <a:pt x="40" y="49"/>
                  </a:cubicBezTo>
                  <a:cubicBezTo>
                    <a:pt x="2" y="49"/>
                    <a:pt x="2" y="49"/>
                    <a:pt x="2" y="49"/>
                  </a:cubicBezTo>
                  <a:cubicBezTo>
                    <a:pt x="1" y="49"/>
                    <a:pt x="0" y="48"/>
                    <a:pt x="0" y="47"/>
                  </a:cubicBezTo>
                  <a:cubicBezTo>
                    <a:pt x="0" y="47"/>
                    <a:pt x="0" y="47"/>
                    <a:pt x="0" y="47"/>
                  </a:cubicBezTo>
                  <a:cubicBezTo>
                    <a:pt x="0" y="44"/>
                    <a:pt x="0" y="44"/>
                    <a:pt x="0" y="44"/>
                  </a:cubicBezTo>
                  <a:cubicBezTo>
                    <a:pt x="0" y="38"/>
                    <a:pt x="3" y="33"/>
                    <a:pt x="8" y="31"/>
                  </a:cubicBezTo>
                  <a:cubicBezTo>
                    <a:pt x="10" y="31"/>
                    <a:pt x="11" y="30"/>
                    <a:pt x="12" y="30"/>
                  </a:cubicBezTo>
                  <a:cubicBezTo>
                    <a:pt x="7" y="27"/>
                    <a:pt x="4" y="22"/>
                    <a:pt x="4" y="16"/>
                  </a:cubicBezTo>
                  <a:cubicBezTo>
                    <a:pt x="4" y="7"/>
                    <a:pt x="12" y="0"/>
                    <a:pt x="21" y="0"/>
                  </a:cubicBezTo>
                  <a:cubicBezTo>
                    <a:pt x="30" y="0"/>
                    <a:pt x="37" y="7"/>
                    <a:pt x="37" y="16"/>
                  </a:cubicBezTo>
                  <a:cubicBezTo>
                    <a:pt x="37" y="22"/>
                    <a:pt x="34" y="27"/>
                    <a:pt x="29" y="30"/>
                  </a:cubicBezTo>
                  <a:close/>
                  <a:moveTo>
                    <a:pt x="21" y="3"/>
                  </a:moveTo>
                  <a:cubicBezTo>
                    <a:pt x="21" y="3"/>
                    <a:pt x="21" y="3"/>
                    <a:pt x="21" y="3"/>
                  </a:cubicBezTo>
                  <a:cubicBezTo>
                    <a:pt x="16" y="3"/>
                    <a:pt x="11" y="6"/>
                    <a:pt x="9" y="11"/>
                  </a:cubicBezTo>
                  <a:cubicBezTo>
                    <a:pt x="9" y="13"/>
                    <a:pt x="8" y="14"/>
                    <a:pt x="8" y="16"/>
                  </a:cubicBezTo>
                  <a:cubicBezTo>
                    <a:pt x="8" y="21"/>
                    <a:pt x="11" y="26"/>
                    <a:pt x="16" y="28"/>
                  </a:cubicBezTo>
                  <a:cubicBezTo>
                    <a:pt x="19" y="29"/>
                    <a:pt x="23" y="29"/>
                    <a:pt x="26" y="28"/>
                  </a:cubicBezTo>
                  <a:cubicBezTo>
                    <a:pt x="30" y="26"/>
                    <a:pt x="33" y="21"/>
                    <a:pt x="33" y="16"/>
                  </a:cubicBezTo>
                  <a:cubicBezTo>
                    <a:pt x="33" y="9"/>
                    <a:pt x="28" y="3"/>
                    <a:pt x="21" y="3"/>
                  </a:cubicBezTo>
                  <a:close/>
                </a:path>
              </a:pathLst>
            </a:custGeom>
            <a:solidFill>
              <a:schemeClr val="bg1"/>
            </a:solidFill>
            <a:ln>
              <a:noFill/>
            </a:ln>
            <a:effectLst/>
          </p:spPr>
          <p:txBody>
            <a:bodyPr wrap="square" lIns="19050" tIns="19050" rIns="19050" bIns="19050" anchor="ctr">
              <a:noAutofit/>
            </a:bodyPr>
            <a:lstStyle/>
            <a:p>
              <a:pPr lvl="0" algn="ctr" defTabSz="228600" fontAlgn="base" hangingPunct="0">
                <a:buClrTx/>
                <a:buSzTx/>
                <a:buFontTx/>
                <a:defRPr/>
              </a:pPr>
              <a:endParaRPr lang="en-US" sz="1500" noProof="0">
                <a:ln>
                  <a:noFill/>
                </a:ln>
                <a:solidFill>
                  <a:srgbClr val="FFFFFF"/>
                </a:solidFill>
                <a:effectLst>
                  <a:outerShdw blurRad="38100" dist="38100" dir="2700000" algn="tl">
                    <a:srgbClr val="000000"/>
                  </a:outerShdw>
                </a:effectLst>
                <a:uLnTx/>
                <a:uFillTx/>
                <a:cs typeface="+mn-ea"/>
                <a:sym typeface="+mn-lt"/>
              </a:endParaRPr>
            </a:p>
          </p:txBody>
        </p:sp>
        <p:sp>
          <p:nvSpPr>
            <p:cNvPr id="119" name="Freeform 17"/>
            <p:cNvSpPr>
              <a:spLocks noEditPoints="1"/>
            </p:cNvSpPr>
            <p:nvPr/>
          </p:nvSpPr>
          <p:spPr bwMode="auto">
            <a:xfrm>
              <a:off x="9249" y="7509"/>
              <a:ext cx="746" cy="688"/>
            </a:xfrm>
            <a:custGeom>
              <a:avLst/>
              <a:gdLst>
                <a:gd name="T0" fmla="*/ 1120 w 2069"/>
                <a:gd name="T1" fmla="*/ 0 h 1899"/>
                <a:gd name="T2" fmla="*/ 189 w 2069"/>
                <a:gd name="T3" fmla="*/ 777 h 1899"/>
                <a:gd name="T4" fmla="*/ 0 w 2069"/>
                <a:gd name="T5" fmla="*/ 777 h 1899"/>
                <a:gd name="T6" fmla="*/ 259 w 2069"/>
                <a:gd name="T7" fmla="*/ 1122 h 1899"/>
                <a:gd name="T8" fmla="*/ 517 w 2069"/>
                <a:gd name="T9" fmla="*/ 777 h 1899"/>
                <a:gd name="T10" fmla="*/ 362 w 2069"/>
                <a:gd name="T11" fmla="*/ 777 h 1899"/>
                <a:gd name="T12" fmla="*/ 1120 w 2069"/>
                <a:gd name="T13" fmla="*/ 173 h 1899"/>
                <a:gd name="T14" fmla="*/ 1896 w 2069"/>
                <a:gd name="T15" fmla="*/ 950 h 1899"/>
                <a:gd name="T16" fmla="*/ 1120 w 2069"/>
                <a:gd name="T17" fmla="*/ 1727 h 1899"/>
                <a:gd name="T18" fmla="*/ 477 w 2069"/>
                <a:gd name="T19" fmla="*/ 1381 h 1899"/>
                <a:gd name="T20" fmla="*/ 276 w 2069"/>
                <a:gd name="T21" fmla="*/ 1381 h 1899"/>
                <a:gd name="T22" fmla="*/ 1120 w 2069"/>
                <a:gd name="T23" fmla="*/ 1899 h 1899"/>
                <a:gd name="T24" fmla="*/ 2069 w 2069"/>
                <a:gd name="T25" fmla="*/ 950 h 1899"/>
                <a:gd name="T26" fmla="*/ 1120 w 2069"/>
                <a:gd name="T27" fmla="*/ 0 h 1899"/>
                <a:gd name="T28" fmla="*/ 1080 w 2069"/>
                <a:gd name="T29" fmla="*/ 345 h 1899"/>
                <a:gd name="T30" fmla="*/ 1080 w 2069"/>
                <a:gd name="T31" fmla="*/ 978 h 1899"/>
                <a:gd name="T32" fmla="*/ 1528 w 2069"/>
                <a:gd name="T33" fmla="*/ 1243 h 1899"/>
                <a:gd name="T34" fmla="*/ 1569 w 2069"/>
                <a:gd name="T35" fmla="*/ 1168 h 1899"/>
                <a:gd name="T36" fmla="*/ 1166 w 2069"/>
                <a:gd name="T37" fmla="*/ 926 h 1899"/>
                <a:gd name="T38" fmla="*/ 1166 w 2069"/>
                <a:gd name="T39" fmla="*/ 345 h 1899"/>
                <a:gd name="T40" fmla="*/ 1080 w 2069"/>
                <a:gd name="T41" fmla="*/ 345 h 1899"/>
                <a:gd name="T42" fmla="*/ 1080 w 2069"/>
                <a:gd name="T43" fmla="*/ 345 h 1899"/>
                <a:gd name="T44" fmla="*/ 1080 w 2069"/>
                <a:gd name="T45" fmla="*/ 345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69" h="1899">
                  <a:moveTo>
                    <a:pt x="1120" y="0"/>
                  </a:moveTo>
                  <a:cubicBezTo>
                    <a:pt x="655" y="0"/>
                    <a:pt x="270" y="334"/>
                    <a:pt x="189" y="777"/>
                  </a:cubicBezTo>
                  <a:cubicBezTo>
                    <a:pt x="0" y="777"/>
                    <a:pt x="0" y="777"/>
                    <a:pt x="0" y="777"/>
                  </a:cubicBezTo>
                  <a:cubicBezTo>
                    <a:pt x="259" y="1122"/>
                    <a:pt x="259" y="1122"/>
                    <a:pt x="259" y="1122"/>
                  </a:cubicBezTo>
                  <a:cubicBezTo>
                    <a:pt x="517" y="777"/>
                    <a:pt x="517" y="777"/>
                    <a:pt x="517" y="777"/>
                  </a:cubicBezTo>
                  <a:cubicBezTo>
                    <a:pt x="362" y="777"/>
                    <a:pt x="362" y="777"/>
                    <a:pt x="362" y="777"/>
                  </a:cubicBezTo>
                  <a:cubicBezTo>
                    <a:pt x="442" y="432"/>
                    <a:pt x="747" y="173"/>
                    <a:pt x="1120" y="173"/>
                  </a:cubicBezTo>
                  <a:cubicBezTo>
                    <a:pt x="1552" y="173"/>
                    <a:pt x="1896" y="518"/>
                    <a:pt x="1896" y="950"/>
                  </a:cubicBezTo>
                  <a:cubicBezTo>
                    <a:pt x="1896" y="1381"/>
                    <a:pt x="1552" y="1727"/>
                    <a:pt x="1120" y="1727"/>
                  </a:cubicBezTo>
                  <a:cubicBezTo>
                    <a:pt x="850" y="1727"/>
                    <a:pt x="615" y="1588"/>
                    <a:pt x="477" y="1381"/>
                  </a:cubicBezTo>
                  <a:cubicBezTo>
                    <a:pt x="276" y="1381"/>
                    <a:pt x="276" y="1381"/>
                    <a:pt x="276" y="1381"/>
                  </a:cubicBezTo>
                  <a:cubicBezTo>
                    <a:pt x="431" y="1686"/>
                    <a:pt x="753" y="1899"/>
                    <a:pt x="1120" y="1899"/>
                  </a:cubicBezTo>
                  <a:cubicBezTo>
                    <a:pt x="1643" y="1899"/>
                    <a:pt x="2069" y="1473"/>
                    <a:pt x="2069" y="950"/>
                  </a:cubicBezTo>
                  <a:cubicBezTo>
                    <a:pt x="2069" y="426"/>
                    <a:pt x="1643" y="0"/>
                    <a:pt x="1120" y="0"/>
                  </a:cubicBezTo>
                  <a:close/>
                  <a:moveTo>
                    <a:pt x="1080" y="345"/>
                  </a:moveTo>
                  <a:cubicBezTo>
                    <a:pt x="1080" y="978"/>
                    <a:pt x="1080" y="978"/>
                    <a:pt x="1080" y="978"/>
                  </a:cubicBezTo>
                  <a:cubicBezTo>
                    <a:pt x="1528" y="1243"/>
                    <a:pt x="1528" y="1243"/>
                    <a:pt x="1528" y="1243"/>
                  </a:cubicBezTo>
                  <a:cubicBezTo>
                    <a:pt x="1569" y="1168"/>
                    <a:pt x="1569" y="1168"/>
                    <a:pt x="1569" y="1168"/>
                  </a:cubicBezTo>
                  <a:cubicBezTo>
                    <a:pt x="1166" y="926"/>
                    <a:pt x="1166" y="926"/>
                    <a:pt x="1166" y="926"/>
                  </a:cubicBezTo>
                  <a:cubicBezTo>
                    <a:pt x="1166" y="345"/>
                    <a:pt x="1166" y="345"/>
                    <a:pt x="1166" y="345"/>
                  </a:cubicBezTo>
                  <a:lnTo>
                    <a:pt x="1080" y="345"/>
                  </a:lnTo>
                  <a:close/>
                  <a:moveTo>
                    <a:pt x="1080" y="345"/>
                  </a:moveTo>
                  <a:cubicBezTo>
                    <a:pt x="1080" y="345"/>
                    <a:pt x="1080" y="345"/>
                    <a:pt x="1080" y="345"/>
                  </a:cubicBezTo>
                </a:path>
              </a:pathLst>
            </a:custGeom>
            <a:solidFill>
              <a:schemeClr val="bg1"/>
            </a:solidFill>
            <a:ln>
              <a:noFill/>
            </a:ln>
            <a:effec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120" name="Freeform 83"/>
            <p:cNvSpPr>
              <a:spLocks noEditPoints="1"/>
            </p:cNvSpPr>
            <p:nvPr/>
          </p:nvSpPr>
          <p:spPr bwMode="auto">
            <a:xfrm>
              <a:off x="7014" y="5399"/>
              <a:ext cx="644" cy="726"/>
            </a:xfrm>
            <a:custGeom>
              <a:avLst/>
              <a:gdLst/>
              <a:ahLst/>
              <a:cxnLst>
                <a:cxn ang="0">
                  <a:pos x="79375" y="0"/>
                </a:cxn>
                <a:cxn ang="0">
                  <a:pos x="127000" y="22225"/>
                </a:cxn>
                <a:cxn ang="0">
                  <a:pos x="136525" y="111125"/>
                </a:cxn>
                <a:cxn ang="0">
                  <a:pos x="104775" y="136525"/>
                </a:cxn>
                <a:cxn ang="0">
                  <a:pos x="82550" y="158750"/>
                </a:cxn>
                <a:cxn ang="0">
                  <a:pos x="73025" y="158750"/>
                </a:cxn>
                <a:cxn ang="0">
                  <a:pos x="73025" y="158750"/>
                </a:cxn>
                <a:cxn ang="0">
                  <a:pos x="73025" y="158750"/>
                </a:cxn>
                <a:cxn ang="0">
                  <a:pos x="50800" y="136525"/>
                </a:cxn>
                <a:cxn ang="0">
                  <a:pos x="19050" y="111125"/>
                </a:cxn>
                <a:cxn ang="0">
                  <a:pos x="28575" y="22225"/>
                </a:cxn>
                <a:cxn ang="0">
                  <a:pos x="79375" y="0"/>
                </a:cxn>
                <a:cxn ang="0">
                  <a:pos x="79375" y="34925"/>
                </a:cxn>
                <a:cxn ang="0">
                  <a:pos x="79375" y="34925"/>
                </a:cxn>
                <a:cxn ang="0">
                  <a:pos x="101600" y="44450"/>
                </a:cxn>
                <a:cxn ang="0">
                  <a:pos x="114300" y="69850"/>
                </a:cxn>
                <a:cxn ang="0">
                  <a:pos x="101600" y="95250"/>
                </a:cxn>
                <a:cxn ang="0">
                  <a:pos x="79375" y="104775"/>
                </a:cxn>
                <a:cxn ang="0">
                  <a:pos x="53975" y="95250"/>
                </a:cxn>
                <a:cxn ang="0">
                  <a:pos x="41275" y="69850"/>
                </a:cxn>
                <a:cxn ang="0">
                  <a:pos x="53975" y="44450"/>
                </a:cxn>
                <a:cxn ang="0">
                  <a:pos x="79375" y="34925"/>
                </a:cxn>
                <a:cxn ang="0">
                  <a:pos x="98425" y="50800"/>
                </a:cxn>
                <a:cxn ang="0">
                  <a:pos x="98425" y="50800"/>
                </a:cxn>
                <a:cxn ang="0">
                  <a:pos x="79375" y="41275"/>
                </a:cxn>
                <a:cxn ang="0">
                  <a:pos x="57150" y="50800"/>
                </a:cxn>
                <a:cxn ang="0">
                  <a:pos x="50800" y="69850"/>
                </a:cxn>
                <a:cxn ang="0">
                  <a:pos x="57150" y="88900"/>
                </a:cxn>
                <a:cxn ang="0">
                  <a:pos x="79375" y="98425"/>
                </a:cxn>
                <a:cxn ang="0">
                  <a:pos x="98425" y="88900"/>
                </a:cxn>
                <a:cxn ang="0">
                  <a:pos x="104775" y="69850"/>
                </a:cxn>
                <a:cxn ang="0">
                  <a:pos x="98425" y="50800"/>
                </a:cxn>
                <a:cxn ang="0">
                  <a:pos x="117475" y="28575"/>
                </a:cxn>
                <a:cxn ang="0">
                  <a:pos x="117475" y="28575"/>
                </a:cxn>
                <a:cxn ang="0">
                  <a:pos x="79375" y="12700"/>
                </a:cxn>
                <a:cxn ang="0">
                  <a:pos x="38100" y="28575"/>
                </a:cxn>
                <a:cxn ang="0">
                  <a:pos x="28575" y="104775"/>
                </a:cxn>
                <a:cxn ang="0">
                  <a:pos x="57150" y="123825"/>
                </a:cxn>
                <a:cxn ang="0">
                  <a:pos x="60325" y="127000"/>
                </a:cxn>
                <a:cxn ang="0">
                  <a:pos x="79375" y="146050"/>
                </a:cxn>
                <a:cxn ang="0">
                  <a:pos x="95250" y="127000"/>
                </a:cxn>
                <a:cxn ang="0">
                  <a:pos x="98425" y="123825"/>
                </a:cxn>
                <a:cxn ang="0">
                  <a:pos x="127000" y="104775"/>
                </a:cxn>
                <a:cxn ang="0">
                  <a:pos x="117475" y="28575"/>
                </a:cxn>
              </a:cxnLst>
              <a:rect l="0" t="0" r="0" b="0"/>
              <a:pathLst>
                <a:path w="49" h="51">
                  <a:moveTo>
                    <a:pt x="25" y="0"/>
                  </a:moveTo>
                  <a:cubicBezTo>
                    <a:pt x="31" y="0"/>
                    <a:pt x="36" y="3"/>
                    <a:pt x="40" y="7"/>
                  </a:cubicBezTo>
                  <a:cubicBezTo>
                    <a:pt x="48" y="14"/>
                    <a:pt x="49" y="26"/>
                    <a:pt x="43" y="35"/>
                  </a:cubicBezTo>
                  <a:cubicBezTo>
                    <a:pt x="40" y="38"/>
                    <a:pt x="37" y="41"/>
                    <a:pt x="33" y="43"/>
                  </a:cubicBezTo>
                  <a:cubicBezTo>
                    <a:pt x="26" y="50"/>
                    <a:pt x="26" y="50"/>
                    <a:pt x="26" y="50"/>
                  </a:cubicBezTo>
                  <a:cubicBezTo>
                    <a:pt x="25" y="51"/>
                    <a:pt x="24" y="51"/>
                    <a:pt x="23" y="50"/>
                  </a:cubicBezTo>
                  <a:cubicBezTo>
                    <a:pt x="23" y="50"/>
                    <a:pt x="23" y="50"/>
                    <a:pt x="23" y="50"/>
                  </a:cubicBezTo>
                  <a:cubicBezTo>
                    <a:pt x="23" y="50"/>
                    <a:pt x="23" y="50"/>
                    <a:pt x="23" y="50"/>
                  </a:cubicBezTo>
                  <a:cubicBezTo>
                    <a:pt x="16" y="43"/>
                    <a:pt x="16" y="43"/>
                    <a:pt x="16" y="43"/>
                  </a:cubicBezTo>
                  <a:cubicBezTo>
                    <a:pt x="12" y="41"/>
                    <a:pt x="9" y="38"/>
                    <a:pt x="6" y="35"/>
                  </a:cubicBezTo>
                  <a:cubicBezTo>
                    <a:pt x="0" y="26"/>
                    <a:pt x="1" y="14"/>
                    <a:pt x="9" y="7"/>
                  </a:cubicBezTo>
                  <a:cubicBezTo>
                    <a:pt x="13" y="3"/>
                    <a:pt x="18" y="0"/>
                    <a:pt x="25" y="0"/>
                  </a:cubicBezTo>
                  <a:close/>
                  <a:moveTo>
                    <a:pt x="25" y="11"/>
                  </a:moveTo>
                  <a:cubicBezTo>
                    <a:pt x="25" y="11"/>
                    <a:pt x="25" y="11"/>
                    <a:pt x="25" y="11"/>
                  </a:cubicBezTo>
                  <a:cubicBezTo>
                    <a:pt x="28" y="11"/>
                    <a:pt x="30" y="12"/>
                    <a:pt x="32" y="14"/>
                  </a:cubicBezTo>
                  <a:cubicBezTo>
                    <a:pt x="34" y="16"/>
                    <a:pt x="36" y="19"/>
                    <a:pt x="36" y="22"/>
                  </a:cubicBezTo>
                  <a:cubicBezTo>
                    <a:pt x="36" y="25"/>
                    <a:pt x="34" y="28"/>
                    <a:pt x="32" y="30"/>
                  </a:cubicBezTo>
                  <a:cubicBezTo>
                    <a:pt x="30" y="32"/>
                    <a:pt x="28" y="33"/>
                    <a:pt x="25" y="33"/>
                  </a:cubicBezTo>
                  <a:cubicBezTo>
                    <a:pt x="21" y="33"/>
                    <a:pt x="19" y="32"/>
                    <a:pt x="17" y="30"/>
                  </a:cubicBezTo>
                  <a:cubicBezTo>
                    <a:pt x="15" y="28"/>
                    <a:pt x="13" y="25"/>
                    <a:pt x="13" y="22"/>
                  </a:cubicBezTo>
                  <a:cubicBezTo>
                    <a:pt x="13" y="19"/>
                    <a:pt x="15" y="16"/>
                    <a:pt x="17" y="14"/>
                  </a:cubicBezTo>
                  <a:cubicBezTo>
                    <a:pt x="19" y="12"/>
                    <a:pt x="21" y="11"/>
                    <a:pt x="25" y="11"/>
                  </a:cubicBezTo>
                  <a:close/>
                  <a:moveTo>
                    <a:pt x="31" y="16"/>
                  </a:moveTo>
                  <a:cubicBezTo>
                    <a:pt x="31" y="16"/>
                    <a:pt x="31" y="16"/>
                    <a:pt x="31" y="16"/>
                  </a:cubicBezTo>
                  <a:cubicBezTo>
                    <a:pt x="29" y="14"/>
                    <a:pt x="27" y="13"/>
                    <a:pt x="25" y="13"/>
                  </a:cubicBezTo>
                  <a:cubicBezTo>
                    <a:pt x="22" y="13"/>
                    <a:pt x="20" y="14"/>
                    <a:pt x="18" y="16"/>
                  </a:cubicBezTo>
                  <a:cubicBezTo>
                    <a:pt x="17" y="18"/>
                    <a:pt x="16" y="20"/>
                    <a:pt x="16" y="22"/>
                  </a:cubicBezTo>
                  <a:cubicBezTo>
                    <a:pt x="16" y="25"/>
                    <a:pt x="17" y="27"/>
                    <a:pt x="18" y="28"/>
                  </a:cubicBezTo>
                  <a:cubicBezTo>
                    <a:pt x="20" y="30"/>
                    <a:pt x="22" y="31"/>
                    <a:pt x="25" y="31"/>
                  </a:cubicBezTo>
                  <a:cubicBezTo>
                    <a:pt x="27" y="31"/>
                    <a:pt x="29" y="30"/>
                    <a:pt x="31" y="28"/>
                  </a:cubicBezTo>
                  <a:cubicBezTo>
                    <a:pt x="32" y="27"/>
                    <a:pt x="33" y="25"/>
                    <a:pt x="33" y="22"/>
                  </a:cubicBezTo>
                  <a:cubicBezTo>
                    <a:pt x="33" y="20"/>
                    <a:pt x="32" y="18"/>
                    <a:pt x="31" y="16"/>
                  </a:cubicBezTo>
                  <a:close/>
                  <a:moveTo>
                    <a:pt x="37" y="9"/>
                  </a:moveTo>
                  <a:cubicBezTo>
                    <a:pt x="37" y="9"/>
                    <a:pt x="37" y="9"/>
                    <a:pt x="37" y="9"/>
                  </a:cubicBezTo>
                  <a:cubicBezTo>
                    <a:pt x="34" y="6"/>
                    <a:pt x="30" y="4"/>
                    <a:pt x="25" y="4"/>
                  </a:cubicBezTo>
                  <a:cubicBezTo>
                    <a:pt x="19" y="4"/>
                    <a:pt x="15" y="6"/>
                    <a:pt x="12" y="9"/>
                  </a:cubicBezTo>
                  <a:cubicBezTo>
                    <a:pt x="5" y="16"/>
                    <a:pt x="5" y="25"/>
                    <a:pt x="9" y="33"/>
                  </a:cubicBezTo>
                  <a:cubicBezTo>
                    <a:pt x="12" y="36"/>
                    <a:pt x="14" y="38"/>
                    <a:pt x="18" y="39"/>
                  </a:cubicBezTo>
                  <a:cubicBezTo>
                    <a:pt x="18" y="39"/>
                    <a:pt x="18" y="39"/>
                    <a:pt x="19" y="40"/>
                  </a:cubicBezTo>
                  <a:cubicBezTo>
                    <a:pt x="25" y="46"/>
                    <a:pt x="25" y="46"/>
                    <a:pt x="25" y="46"/>
                  </a:cubicBezTo>
                  <a:cubicBezTo>
                    <a:pt x="30" y="40"/>
                    <a:pt x="30" y="40"/>
                    <a:pt x="30" y="40"/>
                  </a:cubicBezTo>
                  <a:cubicBezTo>
                    <a:pt x="31" y="39"/>
                    <a:pt x="31" y="39"/>
                    <a:pt x="31" y="39"/>
                  </a:cubicBezTo>
                  <a:cubicBezTo>
                    <a:pt x="35" y="38"/>
                    <a:pt x="37" y="36"/>
                    <a:pt x="40" y="33"/>
                  </a:cubicBezTo>
                  <a:cubicBezTo>
                    <a:pt x="44" y="25"/>
                    <a:pt x="44" y="16"/>
                    <a:pt x="37" y="9"/>
                  </a:cubicBezTo>
                  <a:close/>
                </a:path>
              </a:pathLst>
            </a:custGeom>
            <a:solidFill>
              <a:schemeClr val="bg1"/>
            </a:solidFill>
            <a:ln>
              <a:noFill/>
            </a:ln>
            <a:effectLst/>
          </p:spPr>
          <p:txBody>
            <a:bodyPr wrap="square" lIns="19050" tIns="19050" rIns="19050" bIns="19050" anchor="ctr">
              <a:noAutofit/>
            </a:bodyPr>
            <a:lstStyle/>
            <a:p>
              <a:pPr lvl="0" algn="ctr" defTabSz="228600" fontAlgn="base" hangingPunct="0">
                <a:buClrTx/>
                <a:buSzTx/>
                <a:buFontTx/>
                <a:defRPr/>
              </a:pPr>
              <a:endParaRPr lang="en-US" sz="1500" noProof="0">
                <a:ln>
                  <a:noFill/>
                </a:ln>
                <a:solidFill>
                  <a:srgbClr val="FFFFFF"/>
                </a:solidFill>
                <a:effectLst>
                  <a:outerShdw blurRad="38100" dist="38100" dir="2700000" algn="tl">
                    <a:srgbClr val="000000"/>
                  </a:outerShdw>
                </a:effectLst>
                <a:uLnTx/>
                <a:uFillTx/>
                <a:cs typeface="+mn-ea"/>
                <a:sym typeface="+mn-lt"/>
              </a:endParaRPr>
            </a:p>
          </p:txBody>
        </p:sp>
        <p:sp>
          <p:nvSpPr>
            <p:cNvPr id="121" name="Freeform 160"/>
            <p:cNvSpPr>
              <a:spLocks noEditPoints="1"/>
            </p:cNvSpPr>
            <p:nvPr/>
          </p:nvSpPr>
          <p:spPr bwMode="auto">
            <a:xfrm>
              <a:off x="11362" y="5375"/>
              <a:ext cx="668" cy="772"/>
            </a:xfrm>
            <a:custGeom>
              <a:avLst/>
              <a:gdLst/>
              <a:ahLst/>
              <a:cxnLst>
                <a:cxn ang="0">
                  <a:pos x="121934" y="104775"/>
                </a:cxn>
                <a:cxn ang="0">
                  <a:pos x="141187" y="114300"/>
                </a:cxn>
                <a:cxn ang="0">
                  <a:pos x="141187" y="114300"/>
                </a:cxn>
                <a:cxn ang="0">
                  <a:pos x="150813" y="133350"/>
                </a:cxn>
                <a:cxn ang="0">
                  <a:pos x="121934" y="161925"/>
                </a:cxn>
                <a:cxn ang="0">
                  <a:pos x="93055" y="133350"/>
                </a:cxn>
                <a:cxn ang="0">
                  <a:pos x="96264" y="123825"/>
                </a:cxn>
                <a:cxn ang="0">
                  <a:pos x="67385" y="107950"/>
                </a:cxn>
                <a:cxn ang="0">
                  <a:pos x="64176" y="107950"/>
                </a:cxn>
                <a:cxn ang="0">
                  <a:pos x="64176" y="107950"/>
                </a:cxn>
                <a:cxn ang="0">
                  <a:pos x="38505" y="117475"/>
                </a:cxn>
                <a:cxn ang="0">
                  <a:pos x="0" y="82550"/>
                </a:cxn>
                <a:cxn ang="0">
                  <a:pos x="38505" y="44450"/>
                </a:cxn>
                <a:cxn ang="0">
                  <a:pos x="64176" y="53975"/>
                </a:cxn>
                <a:cxn ang="0">
                  <a:pos x="64176" y="53975"/>
                </a:cxn>
                <a:cxn ang="0">
                  <a:pos x="64176" y="53975"/>
                </a:cxn>
                <a:cxn ang="0">
                  <a:pos x="67385" y="57150"/>
                </a:cxn>
                <a:cxn ang="0">
                  <a:pos x="96264" y="38100"/>
                </a:cxn>
                <a:cxn ang="0">
                  <a:pos x="93055" y="28575"/>
                </a:cxn>
                <a:cxn ang="0">
                  <a:pos x="121934" y="0"/>
                </a:cxn>
                <a:cxn ang="0">
                  <a:pos x="150813" y="28575"/>
                </a:cxn>
                <a:cxn ang="0">
                  <a:pos x="121934" y="57150"/>
                </a:cxn>
                <a:cxn ang="0">
                  <a:pos x="102681" y="47625"/>
                </a:cxn>
                <a:cxn ang="0">
                  <a:pos x="102681" y="47625"/>
                </a:cxn>
                <a:cxn ang="0">
                  <a:pos x="73802" y="66675"/>
                </a:cxn>
                <a:cxn ang="0">
                  <a:pos x="77011" y="82550"/>
                </a:cxn>
                <a:cxn ang="0">
                  <a:pos x="73802" y="95250"/>
                </a:cxn>
                <a:cxn ang="0">
                  <a:pos x="102681" y="114300"/>
                </a:cxn>
                <a:cxn ang="0">
                  <a:pos x="102681" y="114300"/>
                </a:cxn>
                <a:cxn ang="0">
                  <a:pos x="102681" y="114300"/>
                </a:cxn>
                <a:cxn ang="0">
                  <a:pos x="102681" y="114300"/>
                </a:cxn>
                <a:cxn ang="0">
                  <a:pos x="121934" y="104775"/>
                </a:cxn>
                <a:cxn ang="0">
                  <a:pos x="134769" y="120650"/>
                </a:cxn>
                <a:cxn ang="0">
                  <a:pos x="134769" y="120650"/>
                </a:cxn>
                <a:cxn ang="0">
                  <a:pos x="121934" y="117475"/>
                </a:cxn>
                <a:cxn ang="0">
                  <a:pos x="112308" y="120650"/>
                </a:cxn>
                <a:cxn ang="0">
                  <a:pos x="112308" y="120650"/>
                </a:cxn>
                <a:cxn ang="0">
                  <a:pos x="105890" y="133350"/>
                </a:cxn>
                <a:cxn ang="0">
                  <a:pos x="121934" y="149225"/>
                </a:cxn>
                <a:cxn ang="0">
                  <a:pos x="137978" y="133350"/>
                </a:cxn>
                <a:cxn ang="0">
                  <a:pos x="134769" y="120650"/>
                </a:cxn>
                <a:cxn ang="0">
                  <a:pos x="134769" y="120650"/>
                </a:cxn>
                <a:cxn ang="0">
                  <a:pos x="54549" y="63500"/>
                </a:cxn>
                <a:cxn ang="0">
                  <a:pos x="54549" y="63500"/>
                </a:cxn>
                <a:cxn ang="0">
                  <a:pos x="38505" y="57150"/>
                </a:cxn>
                <a:cxn ang="0">
                  <a:pos x="12835" y="82550"/>
                </a:cxn>
                <a:cxn ang="0">
                  <a:pos x="38505" y="107950"/>
                </a:cxn>
                <a:cxn ang="0">
                  <a:pos x="54549" y="98425"/>
                </a:cxn>
                <a:cxn ang="0">
                  <a:pos x="54549" y="98425"/>
                </a:cxn>
                <a:cxn ang="0">
                  <a:pos x="64176" y="82550"/>
                </a:cxn>
                <a:cxn ang="0">
                  <a:pos x="54549" y="63500"/>
                </a:cxn>
                <a:cxn ang="0">
                  <a:pos x="54549" y="63500"/>
                </a:cxn>
                <a:cxn ang="0">
                  <a:pos x="121934" y="12700"/>
                </a:cxn>
                <a:cxn ang="0">
                  <a:pos x="121934" y="12700"/>
                </a:cxn>
                <a:cxn ang="0">
                  <a:pos x="105890" y="28575"/>
                </a:cxn>
                <a:cxn ang="0">
                  <a:pos x="109099" y="38100"/>
                </a:cxn>
                <a:cxn ang="0">
                  <a:pos x="109099" y="38100"/>
                </a:cxn>
                <a:cxn ang="0">
                  <a:pos x="112308" y="41275"/>
                </a:cxn>
                <a:cxn ang="0">
                  <a:pos x="112308" y="41275"/>
                </a:cxn>
                <a:cxn ang="0">
                  <a:pos x="121934" y="44450"/>
                </a:cxn>
                <a:cxn ang="0">
                  <a:pos x="137978" y="28575"/>
                </a:cxn>
                <a:cxn ang="0">
                  <a:pos x="121934" y="12700"/>
                </a:cxn>
              </a:cxnLst>
              <a:rect l="0" t="0" r="0" b="0"/>
              <a:pathLst>
                <a:path w="47" h="51">
                  <a:moveTo>
                    <a:pt x="38" y="33"/>
                  </a:moveTo>
                  <a:cubicBezTo>
                    <a:pt x="41" y="33"/>
                    <a:pt x="43" y="34"/>
                    <a:pt x="44" y="36"/>
                  </a:cubicBezTo>
                  <a:cubicBezTo>
                    <a:pt x="44" y="36"/>
                    <a:pt x="44" y="36"/>
                    <a:pt x="44" y="36"/>
                  </a:cubicBezTo>
                  <a:cubicBezTo>
                    <a:pt x="46" y="37"/>
                    <a:pt x="47" y="40"/>
                    <a:pt x="47" y="42"/>
                  </a:cubicBezTo>
                  <a:cubicBezTo>
                    <a:pt x="47" y="47"/>
                    <a:pt x="43" y="51"/>
                    <a:pt x="38" y="51"/>
                  </a:cubicBezTo>
                  <a:cubicBezTo>
                    <a:pt x="33" y="51"/>
                    <a:pt x="29" y="47"/>
                    <a:pt x="29" y="42"/>
                  </a:cubicBezTo>
                  <a:cubicBezTo>
                    <a:pt x="29" y="41"/>
                    <a:pt x="30" y="40"/>
                    <a:pt x="30" y="39"/>
                  </a:cubicBezTo>
                  <a:cubicBezTo>
                    <a:pt x="21" y="34"/>
                    <a:pt x="21" y="34"/>
                    <a:pt x="21" y="34"/>
                  </a:cubicBezTo>
                  <a:cubicBezTo>
                    <a:pt x="21" y="34"/>
                    <a:pt x="20" y="34"/>
                    <a:pt x="20" y="34"/>
                  </a:cubicBezTo>
                  <a:cubicBezTo>
                    <a:pt x="20" y="34"/>
                    <a:pt x="20" y="34"/>
                    <a:pt x="20" y="34"/>
                  </a:cubicBezTo>
                  <a:cubicBezTo>
                    <a:pt x="18" y="36"/>
                    <a:pt x="15" y="37"/>
                    <a:pt x="12" y="37"/>
                  </a:cubicBezTo>
                  <a:cubicBezTo>
                    <a:pt x="5" y="37"/>
                    <a:pt x="0" y="32"/>
                    <a:pt x="0" y="26"/>
                  </a:cubicBezTo>
                  <a:cubicBezTo>
                    <a:pt x="0" y="19"/>
                    <a:pt x="5" y="14"/>
                    <a:pt x="12" y="14"/>
                  </a:cubicBezTo>
                  <a:cubicBezTo>
                    <a:pt x="15" y="14"/>
                    <a:pt x="18" y="15"/>
                    <a:pt x="20" y="17"/>
                  </a:cubicBezTo>
                  <a:cubicBezTo>
                    <a:pt x="20" y="17"/>
                    <a:pt x="20" y="17"/>
                    <a:pt x="20" y="17"/>
                  </a:cubicBezTo>
                  <a:cubicBezTo>
                    <a:pt x="20" y="17"/>
                    <a:pt x="20" y="17"/>
                    <a:pt x="20" y="17"/>
                  </a:cubicBezTo>
                  <a:cubicBezTo>
                    <a:pt x="20" y="17"/>
                    <a:pt x="21" y="17"/>
                    <a:pt x="21" y="18"/>
                  </a:cubicBezTo>
                  <a:cubicBezTo>
                    <a:pt x="30" y="12"/>
                    <a:pt x="30" y="12"/>
                    <a:pt x="30" y="12"/>
                  </a:cubicBezTo>
                  <a:cubicBezTo>
                    <a:pt x="30" y="11"/>
                    <a:pt x="29" y="10"/>
                    <a:pt x="29" y="9"/>
                  </a:cubicBezTo>
                  <a:cubicBezTo>
                    <a:pt x="29" y="4"/>
                    <a:pt x="33" y="0"/>
                    <a:pt x="38" y="0"/>
                  </a:cubicBezTo>
                  <a:cubicBezTo>
                    <a:pt x="43" y="0"/>
                    <a:pt x="47" y="4"/>
                    <a:pt x="47" y="9"/>
                  </a:cubicBezTo>
                  <a:cubicBezTo>
                    <a:pt x="47" y="14"/>
                    <a:pt x="43" y="18"/>
                    <a:pt x="38" y="18"/>
                  </a:cubicBezTo>
                  <a:cubicBezTo>
                    <a:pt x="36" y="18"/>
                    <a:pt x="34" y="17"/>
                    <a:pt x="32" y="15"/>
                  </a:cubicBezTo>
                  <a:cubicBezTo>
                    <a:pt x="32" y="15"/>
                    <a:pt x="32" y="15"/>
                    <a:pt x="32" y="15"/>
                  </a:cubicBezTo>
                  <a:cubicBezTo>
                    <a:pt x="23" y="21"/>
                    <a:pt x="23" y="21"/>
                    <a:pt x="23" y="21"/>
                  </a:cubicBezTo>
                  <a:cubicBezTo>
                    <a:pt x="23" y="22"/>
                    <a:pt x="24" y="24"/>
                    <a:pt x="24" y="26"/>
                  </a:cubicBezTo>
                  <a:cubicBezTo>
                    <a:pt x="24" y="27"/>
                    <a:pt x="23" y="29"/>
                    <a:pt x="23" y="30"/>
                  </a:cubicBezTo>
                  <a:cubicBezTo>
                    <a:pt x="32" y="36"/>
                    <a:pt x="32" y="36"/>
                    <a:pt x="32" y="36"/>
                  </a:cubicBezTo>
                  <a:cubicBezTo>
                    <a:pt x="32" y="36"/>
                    <a:pt x="32" y="36"/>
                    <a:pt x="32" y="36"/>
                  </a:cubicBezTo>
                  <a:cubicBezTo>
                    <a:pt x="32" y="36"/>
                    <a:pt x="32" y="36"/>
                    <a:pt x="32" y="36"/>
                  </a:cubicBezTo>
                  <a:cubicBezTo>
                    <a:pt x="32" y="36"/>
                    <a:pt x="32" y="36"/>
                    <a:pt x="32" y="36"/>
                  </a:cubicBezTo>
                  <a:cubicBezTo>
                    <a:pt x="34" y="34"/>
                    <a:pt x="36" y="33"/>
                    <a:pt x="38" y="33"/>
                  </a:cubicBezTo>
                  <a:close/>
                  <a:moveTo>
                    <a:pt x="42" y="38"/>
                  </a:moveTo>
                  <a:cubicBezTo>
                    <a:pt x="42" y="38"/>
                    <a:pt x="42" y="38"/>
                    <a:pt x="42" y="38"/>
                  </a:cubicBezTo>
                  <a:cubicBezTo>
                    <a:pt x="41" y="38"/>
                    <a:pt x="40" y="37"/>
                    <a:pt x="38" y="37"/>
                  </a:cubicBezTo>
                  <a:cubicBezTo>
                    <a:pt x="37" y="37"/>
                    <a:pt x="36" y="38"/>
                    <a:pt x="35" y="38"/>
                  </a:cubicBezTo>
                  <a:cubicBezTo>
                    <a:pt x="35" y="38"/>
                    <a:pt x="35" y="38"/>
                    <a:pt x="35" y="38"/>
                  </a:cubicBezTo>
                  <a:cubicBezTo>
                    <a:pt x="34" y="39"/>
                    <a:pt x="33" y="41"/>
                    <a:pt x="33" y="42"/>
                  </a:cubicBezTo>
                  <a:cubicBezTo>
                    <a:pt x="33" y="45"/>
                    <a:pt x="36" y="47"/>
                    <a:pt x="38" y="47"/>
                  </a:cubicBezTo>
                  <a:cubicBezTo>
                    <a:pt x="41" y="47"/>
                    <a:pt x="43" y="45"/>
                    <a:pt x="43" y="42"/>
                  </a:cubicBezTo>
                  <a:cubicBezTo>
                    <a:pt x="43" y="41"/>
                    <a:pt x="43" y="39"/>
                    <a:pt x="42" y="38"/>
                  </a:cubicBezTo>
                  <a:cubicBezTo>
                    <a:pt x="42" y="38"/>
                    <a:pt x="42" y="38"/>
                    <a:pt x="42" y="38"/>
                  </a:cubicBezTo>
                  <a:close/>
                  <a:moveTo>
                    <a:pt x="17" y="20"/>
                  </a:moveTo>
                  <a:cubicBezTo>
                    <a:pt x="17" y="20"/>
                    <a:pt x="17" y="20"/>
                    <a:pt x="17" y="20"/>
                  </a:cubicBezTo>
                  <a:cubicBezTo>
                    <a:pt x="16" y="18"/>
                    <a:pt x="14" y="18"/>
                    <a:pt x="12" y="18"/>
                  </a:cubicBezTo>
                  <a:cubicBezTo>
                    <a:pt x="7" y="18"/>
                    <a:pt x="4" y="21"/>
                    <a:pt x="4" y="26"/>
                  </a:cubicBezTo>
                  <a:cubicBezTo>
                    <a:pt x="4" y="30"/>
                    <a:pt x="7" y="34"/>
                    <a:pt x="12" y="34"/>
                  </a:cubicBezTo>
                  <a:cubicBezTo>
                    <a:pt x="14" y="34"/>
                    <a:pt x="16" y="33"/>
                    <a:pt x="17" y="31"/>
                  </a:cubicBezTo>
                  <a:cubicBezTo>
                    <a:pt x="17" y="31"/>
                    <a:pt x="17" y="31"/>
                    <a:pt x="17" y="31"/>
                  </a:cubicBezTo>
                  <a:cubicBezTo>
                    <a:pt x="19" y="30"/>
                    <a:pt x="20" y="28"/>
                    <a:pt x="20" y="26"/>
                  </a:cubicBezTo>
                  <a:cubicBezTo>
                    <a:pt x="20" y="23"/>
                    <a:pt x="19" y="21"/>
                    <a:pt x="17" y="20"/>
                  </a:cubicBezTo>
                  <a:cubicBezTo>
                    <a:pt x="17" y="20"/>
                    <a:pt x="17" y="20"/>
                    <a:pt x="17" y="20"/>
                  </a:cubicBezTo>
                  <a:close/>
                  <a:moveTo>
                    <a:pt x="38" y="4"/>
                  </a:moveTo>
                  <a:cubicBezTo>
                    <a:pt x="38" y="4"/>
                    <a:pt x="38" y="4"/>
                    <a:pt x="38" y="4"/>
                  </a:cubicBezTo>
                  <a:cubicBezTo>
                    <a:pt x="36" y="4"/>
                    <a:pt x="33" y="7"/>
                    <a:pt x="33" y="9"/>
                  </a:cubicBezTo>
                  <a:cubicBezTo>
                    <a:pt x="33" y="10"/>
                    <a:pt x="34" y="11"/>
                    <a:pt x="34" y="12"/>
                  </a:cubicBezTo>
                  <a:cubicBezTo>
                    <a:pt x="34" y="12"/>
                    <a:pt x="34" y="12"/>
                    <a:pt x="34" y="12"/>
                  </a:cubicBezTo>
                  <a:cubicBezTo>
                    <a:pt x="34" y="12"/>
                    <a:pt x="34" y="12"/>
                    <a:pt x="35" y="13"/>
                  </a:cubicBezTo>
                  <a:cubicBezTo>
                    <a:pt x="35" y="13"/>
                    <a:pt x="35" y="13"/>
                    <a:pt x="35" y="13"/>
                  </a:cubicBezTo>
                  <a:cubicBezTo>
                    <a:pt x="36" y="14"/>
                    <a:pt x="37" y="14"/>
                    <a:pt x="38" y="14"/>
                  </a:cubicBezTo>
                  <a:cubicBezTo>
                    <a:pt x="41" y="14"/>
                    <a:pt x="43" y="12"/>
                    <a:pt x="43" y="9"/>
                  </a:cubicBezTo>
                  <a:cubicBezTo>
                    <a:pt x="43" y="7"/>
                    <a:pt x="41" y="4"/>
                    <a:pt x="38" y="4"/>
                  </a:cubicBezTo>
                  <a:close/>
                </a:path>
              </a:pathLst>
            </a:custGeom>
            <a:solidFill>
              <a:schemeClr val="bg1"/>
            </a:solidFill>
            <a:ln>
              <a:noFill/>
            </a:ln>
            <a:effectLst/>
          </p:spPr>
          <p:txBody>
            <a:bodyPr wrap="square" lIns="19050" tIns="19050" rIns="19050" bIns="19050" anchor="ctr">
              <a:noAutofit/>
            </a:bodyPr>
            <a:lstStyle/>
            <a:p>
              <a:pPr lvl="0" algn="ctr" defTabSz="228600" fontAlgn="base" hangingPunct="0">
                <a:buClrTx/>
                <a:buSzTx/>
                <a:buFontTx/>
                <a:defRPr/>
              </a:pPr>
              <a:endParaRPr lang="en-US" sz="1500" noProof="0">
                <a:ln>
                  <a:noFill/>
                </a:ln>
                <a:solidFill>
                  <a:srgbClr val="FFFFFF"/>
                </a:solidFill>
                <a:effectLst>
                  <a:outerShdw blurRad="38100" dist="38100" dir="2700000" algn="tl">
                    <a:srgbClr val="000000"/>
                  </a:outerShdw>
                </a:effectLst>
                <a:uLnTx/>
                <a:uFillTx/>
                <a:cs typeface="+mn-ea"/>
                <a:sym typeface="+mn-lt"/>
              </a:endParaRPr>
            </a:p>
          </p:txBody>
        </p:sp>
        <p:sp>
          <p:nvSpPr>
            <p:cNvPr id="122" name="Rectangle 60"/>
            <p:cNvSpPr/>
            <p:nvPr/>
          </p:nvSpPr>
          <p:spPr>
            <a:xfrm>
              <a:off x="8375" y="5299"/>
              <a:ext cx="2449" cy="969"/>
            </a:xfrm>
            <a:prstGeom prst="rect">
              <a:avLst/>
            </a:prstGeom>
          </p:spPr>
          <p:txBody>
            <a:bodyPr wrap="square" lIns="0" tIns="0" rIns="0" bIns="0">
              <a:spAutoFit/>
            </a:bodyPr>
            <a:lstStyle/>
            <a:p>
              <a:pPr algn="ctr"/>
              <a:r>
                <a:rPr lang="en-US" altLang="zh-CN" sz="2000" dirty="0">
                  <a:solidFill>
                    <a:schemeClr val="tx1">
                      <a:lumMod val="50000"/>
                      <a:lumOff val="50000"/>
                    </a:schemeClr>
                  </a:solidFill>
                  <a:cs typeface="+mn-ea"/>
                  <a:sym typeface="+mn-lt"/>
                </a:rPr>
                <a:t>YOUR </a:t>
              </a:r>
              <a:endParaRPr lang="en-US" altLang="zh-CN" sz="2000" dirty="0">
                <a:solidFill>
                  <a:schemeClr val="tx1">
                    <a:lumMod val="50000"/>
                    <a:lumOff val="50000"/>
                  </a:schemeClr>
                </a:solidFill>
                <a:cs typeface="+mn-ea"/>
                <a:sym typeface="+mn-lt"/>
              </a:endParaRPr>
            </a:p>
            <a:p>
              <a:pPr algn="ctr"/>
              <a:r>
                <a:rPr lang="en-US" altLang="zh-CN" sz="2000" dirty="0">
                  <a:solidFill>
                    <a:schemeClr val="tx1">
                      <a:lumMod val="50000"/>
                      <a:lumOff val="50000"/>
                    </a:schemeClr>
                  </a:solidFill>
                  <a:cs typeface="+mn-ea"/>
                  <a:sym typeface="+mn-lt"/>
                </a:rPr>
                <a:t>TEXT</a:t>
              </a:r>
              <a:endParaRPr lang="en-US" altLang="zh-CN" sz="2000" dirty="0">
                <a:solidFill>
                  <a:schemeClr val="tx1">
                    <a:lumMod val="50000"/>
                    <a:lumOff val="50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93"/>
                                        </p:tgtEl>
                                        <p:attrNameLst>
                                          <p:attrName>style.visibility</p:attrName>
                                        </p:attrNameLst>
                                      </p:cBhvr>
                                      <p:to>
                                        <p:strVal val="visible"/>
                                      </p:to>
                                    </p:set>
                                    <p:animEffect transition="in" filter="wheel(1)">
                                      <p:cBhvr>
                                        <p:cTn id="7" dur="20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组合 36"/>
          <p:cNvGrpSpPr/>
          <p:nvPr/>
        </p:nvGrpSpPr>
        <p:grpSpPr>
          <a:xfrm rot="15433288">
            <a:off x="2244189" y="-1939496"/>
            <a:ext cx="8481704" cy="9397093"/>
            <a:chOff x="4297364" y="903288"/>
            <a:chExt cx="2946834" cy="3067178"/>
          </a:xfrm>
          <a:solidFill>
            <a:schemeClr val="bg1">
              <a:lumMod val="65000"/>
              <a:alpha val="3000"/>
            </a:schemeClr>
          </a:solidFill>
        </p:grpSpPr>
        <p:sp>
          <p:nvSpPr>
            <p:cNvPr id="38"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40"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41"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35" name="íṧlíḍè"/>
          <p:cNvSpPr/>
          <p:nvPr/>
        </p:nvSpPr>
        <p:spPr bwMode="auto">
          <a:xfrm>
            <a:off x="0" y="525681"/>
            <a:ext cx="2092035" cy="481651"/>
          </a:xfrm>
          <a:prstGeom prst="homePlate">
            <a:avLst>
              <a:gd name="adj" fmla="val 0"/>
            </a:avLst>
          </a:prstGeom>
          <a:solidFill>
            <a:schemeClr val="accent1"/>
          </a:solidFill>
          <a:ln w="19050">
            <a:noFill/>
            <a:round/>
          </a:ln>
        </p:spPr>
        <p:txBody>
          <a:bodyPr anchor="ctr"/>
          <a:lstStyle/>
          <a:p>
            <a:pPr algn="ctr"/>
            <a:endParaRPr>
              <a:cs typeface="+mn-ea"/>
              <a:sym typeface="+mn-lt"/>
            </a:endParaRPr>
          </a:p>
        </p:txBody>
      </p:sp>
      <p:sp>
        <p:nvSpPr>
          <p:cNvPr id="36" name="ïş1ídè"/>
          <p:cNvSpPr txBox="1"/>
          <p:nvPr/>
        </p:nvSpPr>
        <p:spPr>
          <a:xfrm>
            <a:off x="110431" y="618080"/>
            <a:ext cx="1981604" cy="389252"/>
          </a:xfrm>
          <a:prstGeom prst="rect">
            <a:avLst/>
          </a:prstGeom>
          <a:noFill/>
        </p:spPr>
        <p:txBody>
          <a:bodyPr wrap="square">
            <a:normAutofit/>
          </a:bodyPr>
          <a:lstStyle/>
          <a:p>
            <a:pPr algn="dist"/>
            <a:r>
              <a:rPr lang="zh-CN" altLang="en-US" dirty="0">
                <a:solidFill>
                  <a:schemeClr val="bg1"/>
                </a:solidFill>
                <a:cs typeface="+mn-ea"/>
                <a:sym typeface="+mn-lt"/>
              </a:rPr>
              <a:t>输入标题内容</a:t>
            </a:r>
            <a:endParaRPr lang="zh-CN" altLang="en-US" dirty="0">
              <a:solidFill>
                <a:schemeClr val="bg1"/>
              </a:solidFill>
              <a:cs typeface="+mn-ea"/>
              <a:sym typeface="+mn-lt"/>
            </a:endParaRPr>
          </a:p>
        </p:txBody>
      </p:sp>
      <p:grpSp>
        <p:nvGrpSpPr>
          <p:cNvPr id="43" name="组合 42"/>
          <p:cNvGrpSpPr/>
          <p:nvPr/>
        </p:nvGrpSpPr>
        <p:grpSpPr>
          <a:xfrm>
            <a:off x="925225" y="484441"/>
            <a:ext cx="11512319" cy="7057559"/>
            <a:chOff x="925225" y="484441"/>
            <a:chExt cx="11512319" cy="7057559"/>
          </a:xfrm>
        </p:grpSpPr>
        <p:sp>
          <p:nvSpPr>
            <p:cNvPr id="44" name="矩形 43"/>
            <p:cNvSpPr/>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45"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6"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7"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8" name="矩形: 圆角 4"/>
            <p:cNvSpPr/>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9"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grpSp>
        <p:nvGrpSpPr>
          <p:cNvPr id="50" name="品派设计"/>
          <p:cNvGrpSpPr/>
          <p:nvPr/>
        </p:nvGrpSpPr>
        <p:grpSpPr>
          <a:xfrm>
            <a:off x="1016000" y="1845945"/>
            <a:ext cx="10153015" cy="3505200"/>
            <a:chOff x="1600" y="2907"/>
            <a:chExt cx="15989" cy="5520"/>
          </a:xfrm>
        </p:grpSpPr>
        <p:sp>
          <p:nvSpPr>
            <p:cNvPr id="51" name="椭圆 50"/>
            <p:cNvSpPr/>
            <p:nvPr/>
          </p:nvSpPr>
          <p:spPr>
            <a:xfrm>
              <a:off x="8941" y="2907"/>
              <a:ext cx="1319" cy="1319"/>
            </a:xfrm>
            <a:prstGeom prst="ellipse">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cs typeface="+mn-ea"/>
                <a:sym typeface="+mn-lt"/>
              </a:endParaRPr>
            </a:p>
          </p:txBody>
        </p:sp>
        <p:sp>
          <p:nvSpPr>
            <p:cNvPr id="52" name="Freeform 387"/>
            <p:cNvSpPr>
              <a:spLocks noEditPoints="1"/>
            </p:cNvSpPr>
            <p:nvPr/>
          </p:nvSpPr>
          <p:spPr bwMode="auto">
            <a:xfrm>
              <a:off x="9344" y="3239"/>
              <a:ext cx="558" cy="655"/>
            </a:xfrm>
            <a:custGeom>
              <a:avLst/>
              <a:gdLst/>
              <a:ahLst/>
              <a:cxnLst>
                <a:cxn ang="0">
                  <a:pos x="88900" y="107950"/>
                </a:cxn>
                <a:cxn ang="0">
                  <a:pos x="44450" y="107950"/>
                </a:cxn>
                <a:cxn ang="0">
                  <a:pos x="31750" y="111125"/>
                </a:cxn>
                <a:cxn ang="0">
                  <a:pos x="12700" y="139700"/>
                </a:cxn>
                <a:cxn ang="0">
                  <a:pos x="12700" y="146050"/>
                </a:cxn>
                <a:cxn ang="0">
                  <a:pos x="120650" y="146050"/>
                </a:cxn>
                <a:cxn ang="0">
                  <a:pos x="120650" y="139700"/>
                </a:cxn>
                <a:cxn ang="0">
                  <a:pos x="104775" y="114300"/>
                </a:cxn>
                <a:cxn ang="0">
                  <a:pos x="101600" y="111125"/>
                </a:cxn>
                <a:cxn ang="0">
                  <a:pos x="95250" y="107950"/>
                </a:cxn>
                <a:cxn ang="0">
                  <a:pos x="88900" y="107950"/>
                </a:cxn>
                <a:cxn ang="0">
                  <a:pos x="92075" y="95250"/>
                </a:cxn>
                <a:cxn ang="0">
                  <a:pos x="92075" y="95250"/>
                </a:cxn>
                <a:cxn ang="0">
                  <a:pos x="98425" y="95250"/>
                </a:cxn>
                <a:cxn ang="0">
                  <a:pos x="104775" y="98425"/>
                </a:cxn>
                <a:cxn ang="0">
                  <a:pos x="133350" y="139700"/>
                </a:cxn>
                <a:cxn ang="0">
                  <a:pos x="133350" y="149225"/>
                </a:cxn>
                <a:cxn ang="0">
                  <a:pos x="127000" y="155575"/>
                </a:cxn>
                <a:cxn ang="0">
                  <a:pos x="127000" y="155575"/>
                </a:cxn>
                <a:cxn ang="0">
                  <a:pos x="6350" y="155575"/>
                </a:cxn>
                <a:cxn ang="0">
                  <a:pos x="0" y="149225"/>
                </a:cxn>
                <a:cxn ang="0">
                  <a:pos x="0" y="149225"/>
                </a:cxn>
                <a:cxn ang="0">
                  <a:pos x="0" y="139700"/>
                </a:cxn>
                <a:cxn ang="0">
                  <a:pos x="25400" y="98425"/>
                </a:cxn>
                <a:cxn ang="0">
                  <a:pos x="38100" y="95250"/>
                </a:cxn>
                <a:cxn ang="0">
                  <a:pos x="12700" y="50800"/>
                </a:cxn>
                <a:cxn ang="0">
                  <a:pos x="66675" y="0"/>
                </a:cxn>
                <a:cxn ang="0">
                  <a:pos x="117475" y="50800"/>
                </a:cxn>
                <a:cxn ang="0">
                  <a:pos x="92075" y="95250"/>
                </a:cxn>
                <a:cxn ang="0">
                  <a:pos x="66675" y="9525"/>
                </a:cxn>
                <a:cxn ang="0">
                  <a:pos x="66675" y="9525"/>
                </a:cxn>
                <a:cxn ang="0">
                  <a:pos x="28575" y="34925"/>
                </a:cxn>
                <a:cxn ang="0">
                  <a:pos x="25400" y="50800"/>
                </a:cxn>
                <a:cxn ang="0">
                  <a:pos x="50800" y="88900"/>
                </a:cxn>
                <a:cxn ang="0">
                  <a:pos x="82550" y="88900"/>
                </a:cxn>
                <a:cxn ang="0">
                  <a:pos x="104775" y="50800"/>
                </a:cxn>
                <a:cxn ang="0">
                  <a:pos x="66675" y="9525"/>
                </a:cxn>
              </a:cxnLst>
              <a:rect l="0" t="0" r="0" b="0"/>
              <a:pathLst>
                <a:path w="42" h="49">
                  <a:moveTo>
                    <a:pt x="28" y="34"/>
                  </a:moveTo>
                  <a:cubicBezTo>
                    <a:pt x="14" y="34"/>
                    <a:pt x="14" y="34"/>
                    <a:pt x="14" y="34"/>
                  </a:cubicBezTo>
                  <a:cubicBezTo>
                    <a:pt x="12" y="34"/>
                    <a:pt x="11" y="34"/>
                    <a:pt x="10" y="35"/>
                  </a:cubicBezTo>
                  <a:cubicBezTo>
                    <a:pt x="6" y="36"/>
                    <a:pt x="4" y="40"/>
                    <a:pt x="4" y="44"/>
                  </a:cubicBezTo>
                  <a:cubicBezTo>
                    <a:pt x="4" y="46"/>
                    <a:pt x="4" y="46"/>
                    <a:pt x="4" y="46"/>
                  </a:cubicBezTo>
                  <a:cubicBezTo>
                    <a:pt x="38" y="46"/>
                    <a:pt x="38" y="46"/>
                    <a:pt x="38" y="46"/>
                  </a:cubicBezTo>
                  <a:cubicBezTo>
                    <a:pt x="38" y="44"/>
                    <a:pt x="38" y="44"/>
                    <a:pt x="38" y="44"/>
                  </a:cubicBezTo>
                  <a:cubicBezTo>
                    <a:pt x="38" y="41"/>
                    <a:pt x="36" y="37"/>
                    <a:pt x="33" y="36"/>
                  </a:cubicBezTo>
                  <a:cubicBezTo>
                    <a:pt x="33" y="35"/>
                    <a:pt x="32" y="35"/>
                    <a:pt x="32" y="35"/>
                  </a:cubicBezTo>
                  <a:cubicBezTo>
                    <a:pt x="31" y="34"/>
                    <a:pt x="31" y="34"/>
                    <a:pt x="30" y="34"/>
                  </a:cubicBezTo>
                  <a:cubicBezTo>
                    <a:pt x="29" y="34"/>
                    <a:pt x="29" y="34"/>
                    <a:pt x="28" y="34"/>
                  </a:cubicBezTo>
                  <a:close/>
                  <a:moveTo>
                    <a:pt x="29" y="30"/>
                  </a:moveTo>
                  <a:cubicBezTo>
                    <a:pt x="29" y="30"/>
                    <a:pt x="29" y="30"/>
                    <a:pt x="29" y="30"/>
                  </a:cubicBezTo>
                  <a:cubicBezTo>
                    <a:pt x="30" y="30"/>
                    <a:pt x="30" y="30"/>
                    <a:pt x="31" y="30"/>
                  </a:cubicBezTo>
                  <a:cubicBezTo>
                    <a:pt x="32" y="31"/>
                    <a:pt x="32" y="31"/>
                    <a:pt x="33" y="31"/>
                  </a:cubicBezTo>
                  <a:cubicBezTo>
                    <a:pt x="38" y="33"/>
                    <a:pt x="42" y="38"/>
                    <a:pt x="42" y="44"/>
                  </a:cubicBezTo>
                  <a:cubicBezTo>
                    <a:pt x="42" y="47"/>
                    <a:pt x="42" y="47"/>
                    <a:pt x="42" y="47"/>
                  </a:cubicBezTo>
                  <a:cubicBezTo>
                    <a:pt x="42" y="48"/>
                    <a:pt x="41" y="49"/>
                    <a:pt x="40" y="49"/>
                  </a:cubicBezTo>
                  <a:cubicBezTo>
                    <a:pt x="40" y="49"/>
                    <a:pt x="40" y="49"/>
                    <a:pt x="40" y="49"/>
                  </a:cubicBezTo>
                  <a:cubicBezTo>
                    <a:pt x="2" y="49"/>
                    <a:pt x="2" y="49"/>
                    <a:pt x="2" y="49"/>
                  </a:cubicBezTo>
                  <a:cubicBezTo>
                    <a:pt x="1" y="49"/>
                    <a:pt x="0" y="48"/>
                    <a:pt x="0" y="47"/>
                  </a:cubicBezTo>
                  <a:cubicBezTo>
                    <a:pt x="0" y="47"/>
                    <a:pt x="0" y="47"/>
                    <a:pt x="0" y="47"/>
                  </a:cubicBezTo>
                  <a:cubicBezTo>
                    <a:pt x="0" y="44"/>
                    <a:pt x="0" y="44"/>
                    <a:pt x="0" y="44"/>
                  </a:cubicBezTo>
                  <a:cubicBezTo>
                    <a:pt x="0" y="38"/>
                    <a:pt x="3" y="33"/>
                    <a:pt x="8" y="31"/>
                  </a:cubicBezTo>
                  <a:cubicBezTo>
                    <a:pt x="10" y="31"/>
                    <a:pt x="11" y="30"/>
                    <a:pt x="12" y="30"/>
                  </a:cubicBezTo>
                  <a:cubicBezTo>
                    <a:pt x="7" y="27"/>
                    <a:pt x="4" y="22"/>
                    <a:pt x="4" y="16"/>
                  </a:cubicBezTo>
                  <a:cubicBezTo>
                    <a:pt x="4" y="7"/>
                    <a:pt x="12" y="0"/>
                    <a:pt x="21" y="0"/>
                  </a:cubicBezTo>
                  <a:cubicBezTo>
                    <a:pt x="30" y="0"/>
                    <a:pt x="37" y="7"/>
                    <a:pt x="37" y="16"/>
                  </a:cubicBezTo>
                  <a:cubicBezTo>
                    <a:pt x="37" y="22"/>
                    <a:pt x="34" y="27"/>
                    <a:pt x="29" y="30"/>
                  </a:cubicBezTo>
                  <a:close/>
                  <a:moveTo>
                    <a:pt x="21" y="3"/>
                  </a:moveTo>
                  <a:cubicBezTo>
                    <a:pt x="21" y="3"/>
                    <a:pt x="21" y="3"/>
                    <a:pt x="21" y="3"/>
                  </a:cubicBezTo>
                  <a:cubicBezTo>
                    <a:pt x="16" y="3"/>
                    <a:pt x="11" y="6"/>
                    <a:pt x="9" y="11"/>
                  </a:cubicBezTo>
                  <a:cubicBezTo>
                    <a:pt x="9" y="13"/>
                    <a:pt x="8" y="14"/>
                    <a:pt x="8" y="16"/>
                  </a:cubicBezTo>
                  <a:cubicBezTo>
                    <a:pt x="8" y="21"/>
                    <a:pt x="11" y="26"/>
                    <a:pt x="16" y="28"/>
                  </a:cubicBezTo>
                  <a:cubicBezTo>
                    <a:pt x="19" y="29"/>
                    <a:pt x="23" y="29"/>
                    <a:pt x="26" y="28"/>
                  </a:cubicBezTo>
                  <a:cubicBezTo>
                    <a:pt x="30" y="26"/>
                    <a:pt x="33" y="21"/>
                    <a:pt x="33" y="16"/>
                  </a:cubicBezTo>
                  <a:cubicBezTo>
                    <a:pt x="33" y="9"/>
                    <a:pt x="28" y="3"/>
                    <a:pt x="21" y="3"/>
                  </a:cubicBezTo>
                  <a:close/>
                </a:path>
              </a:pathLst>
            </a:custGeom>
            <a:solidFill>
              <a:schemeClr val="bg1"/>
            </a:solidFill>
            <a:ln>
              <a:noFill/>
            </a:ln>
            <a:effectLst/>
          </p:spPr>
          <p:txBody>
            <a:bodyPr wrap="square" lIns="19050" tIns="19050" rIns="19050" bIns="19050" anchor="ctr">
              <a:noAutofit/>
            </a:bodyPr>
            <a:lstStyle/>
            <a:p>
              <a:pPr lvl="0" algn="ctr" defTabSz="228600" fontAlgn="base" hangingPunct="0">
                <a:buClrTx/>
                <a:buSzTx/>
                <a:buFontTx/>
                <a:defRPr/>
              </a:pPr>
              <a:endParaRPr lang="en-US" sz="1500" noProof="0">
                <a:ln>
                  <a:noFill/>
                </a:ln>
                <a:solidFill>
                  <a:srgbClr val="FFFFFF"/>
                </a:solidFill>
                <a:effectLst>
                  <a:outerShdw blurRad="38100" dist="38100" dir="2700000" algn="tl">
                    <a:srgbClr val="000000"/>
                  </a:outerShdw>
                </a:effectLst>
                <a:uLnTx/>
                <a:uFillTx/>
                <a:cs typeface="+mn-ea"/>
                <a:sym typeface="+mn-lt"/>
              </a:endParaRPr>
            </a:p>
          </p:txBody>
        </p:sp>
        <p:grpSp>
          <p:nvGrpSpPr>
            <p:cNvPr id="53" name="组合 52"/>
            <p:cNvGrpSpPr/>
            <p:nvPr/>
          </p:nvGrpSpPr>
          <p:grpSpPr>
            <a:xfrm>
              <a:off x="1600" y="4226"/>
              <a:ext cx="15989" cy="4201"/>
              <a:chOff x="1073" y="3590"/>
              <a:chExt cx="17057" cy="4482"/>
            </a:xfrm>
          </p:grpSpPr>
          <p:sp>
            <p:nvSpPr>
              <p:cNvPr id="69" name="任意多边形 7"/>
              <p:cNvSpPr/>
              <p:nvPr/>
            </p:nvSpPr>
            <p:spPr>
              <a:xfrm>
                <a:off x="3521" y="3907"/>
                <a:ext cx="12159" cy="863"/>
              </a:xfrm>
              <a:custGeom>
                <a:avLst/>
                <a:gdLst>
                  <a:gd name="connsiteX0" fmla="*/ 0 w 12568"/>
                  <a:gd name="connsiteY0" fmla="*/ 863 h 863"/>
                  <a:gd name="connsiteX1" fmla="*/ 0 w 12568"/>
                  <a:gd name="connsiteY1" fmla="*/ 288 h 863"/>
                  <a:gd name="connsiteX2" fmla="*/ 288 w 12568"/>
                  <a:gd name="connsiteY2" fmla="*/ 0 h 863"/>
                  <a:gd name="connsiteX3" fmla="*/ 12280 w 12568"/>
                  <a:gd name="connsiteY3" fmla="*/ 0 h 863"/>
                  <a:gd name="connsiteX4" fmla="*/ 12568 w 12568"/>
                  <a:gd name="connsiteY4" fmla="*/ 288 h 863"/>
                  <a:gd name="connsiteX5" fmla="*/ 12568 w 12568"/>
                  <a:gd name="connsiteY5" fmla="*/ 863 h 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8" h="863">
                    <a:moveTo>
                      <a:pt x="0" y="863"/>
                    </a:moveTo>
                    <a:lnTo>
                      <a:pt x="0" y="288"/>
                    </a:lnTo>
                    <a:cubicBezTo>
                      <a:pt x="0" y="129"/>
                      <a:pt x="129" y="0"/>
                      <a:pt x="288" y="0"/>
                    </a:cubicBezTo>
                    <a:lnTo>
                      <a:pt x="12280" y="0"/>
                    </a:lnTo>
                    <a:cubicBezTo>
                      <a:pt x="12439" y="0"/>
                      <a:pt x="12568" y="129"/>
                      <a:pt x="12568" y="288"/>
                    </a:cubicBezTo>
                    <a:lnTo>
                      <a:pt x="12568" y="863"/>
                    </a:lnTo>
                  </a:path>
                </a:pathLst>
              </a:cu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cxnSp>
            <p:nvCxnSpPr>
              <p:cNvPr id="70" name="直接连接符 69"/>
              <p:cNvCxnSpPr/>
              <p:nvPr/>
            </p:nvCxnSpPr>
            <p:spPr>
              <a:xfrm>
                <a:off x="9600" y="3590"/>
                <a:ext cx="0" cy="1180"/>
              </a:xfrm>
              <a:prstGeom prst="lin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71" name="圆角矩形 11"/>
              <p:cNvSpPr/>
              <p:nvPr/>
            </p:nvSpPr>
            <p:spPr>
              <a:xfrm>
                <a:off x="1073" y="4770"/>
                <a:ext cx="4887" cy="3303"/>
              </a:xfrm>
              <a:prstGeom prst="roundRect">
                <a:avLst>
                  <a:gd name="adj" fmla="val 7599"/>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圆角矩形 14"/>
              <p:cNvSpPr/>
              <p:nvPr/>
            </p:nvSpPr>
            <p:spPr>
              <a:xfrm>
                <a:off x="7164" y="4770"/>
                <a:ext cx="4887" cy="3303"/>
              </a:xfrm>
              <a:prstGeom prst="roundRect">
                <a:avLst>
                  <a:gd name="adj" fmla="val 7599"/>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3" name="圆角矩形 15"/>
              <p:cNvSpPr/>
              <p:nvPr/>
            </p:nvSpPr>
            <p:spPr>
              <a:xfrm>
                <a:off x="13244" y="4770"/>
                <a:ext cx="4887" cy="3303"/>
              </a:xfrm>
              <a:prstGeom prst="roundRect">
                <a:avLst>
                  <a:gd name="adj" fmla="val 7599"/>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54" name="组合 53"/>
            <p:cNvGrpSpPr/>
            <p:nvPr/>
          </p:nvGrpSpPr>
          <p:grpSpPr>
            <a:xfrm>
              <a:off x="14817" y="4933"/>
              <a:ext cx="934" cy="934"/>
              <a:chOff x="14817" y="4933"/>
              <a:chExt cx="934" cy="934"/>
            </a:xfrm>
          </p:grpSpPr>
          <p:sp>
            <p:nvSpPr>
              <p:cNvPr id="67" name="椭圆 66"/>
              <p:cNvSpPr/>
              <p:nvPr/>
            </p:nvSpPr>
            <p:spPr>
              <a:xfrm>
                <a:off x="14817" y="4933"/>
                <a:ext cx="934" cy="934"/>
              </a:xfrm>
              <a:prstGeom prst="ellipse">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cs typeface="+mn-ea"/>
                  <a:sym typeface="+mn-lt"/>
                </a:endParaRPr>
              </a:p>
            </p:txBody>
          </p:sp>
          <p:sp>
            <p:nvSpPr>
              <p:cNvPr id="68" name="Freeform 160"/>
              <p:cNvSpPr>
                <a:spLocks noEditPoints="1"/>
              </p:cNvSpPr>
              <p:nvPr/>
            </p:nvSpPr>
            <p:spPr bwMode="auto">
              <a:xfrm>
                <a:off x="15038" y="5116"/>
                <a:ext cx="492" cy="569"/>
              </a:xfrm>
              <a:custGeom>
                <a:avLst/>
                <a:gdLst/>
                <a:ahLst/>
                <a:cxnLst>
                  <a:cxn ang="0">
                    <a:pos x="121934" y="104775"/>
                  </a:cxn>
                  <a:cxn ang="0">
                    <a:pos x="141187" y="114300"/>
                  </a:cxn>
                  <a:cxn ang="0">
                    <a:pos x="141187" y="114300"/>
                  </a:cxn>
                  <a:cxn ang="0">
                    <a:pos x="150813" y="133350"/>
                  </a:cxn>
                  <a:cxn ang="0">
                    <a:pos x="121934" y="161925"/>
                  </a:cxn>
                  <a:cxn ang="0">
                    <a:pos x="93055" y="133350"/>
                  </a:cxn>
                  <a:cxn ang="0">
                    <a:pos x="96264" y="123825"/>
                  </a:cxn>
                  <a:cxn ang="0">
                    <a:pos x="67385" y="107950"/>
                  </a:cxn>
                  <a:cxn ang="0">
                    <a:pos x="64176" y="107950"/>
                  </a:cxn>
                  <a:cxn ang="0">
                    <a:pos x="64176" y="107950"/>
                  </a:cxn>
                  <a:cxn ang="0">
                    <a:pos x="38505" y="117475"/>
                  </a:cxn>
                  <a:cxn ang="0">
                    <a:pos x="0" y="82550"/>
                  </a:cxn>
                  <a:cxn ang="0">
                    <a:pos x="38505" y="44450"/>
                  </a:cxn>
                  <a:cxn ang="0">
                    <a:pos x="64176" y="53975"/>
                  </a:cxn>
                  <a:cxn ang="0">
                    <a:pos x="64176" y="53975"/>
                  </a:cxn>
                  <a:cxn ang="0">
                    <a:pos x="64176" y="53975"/>
                  </a:cxn>
                  <a:cxn ang="0">
                    <a:pos x="67385" y="57150"/>
                  </a:cxn>
                  <a:cxn ang="0">
                    <a:pos x="96264" y="38100"/>
                  </a:cxn>
                  <a:cxn ang="0">
                    <a:pos x="93055" y="28575"/>
                  </a:cxn>
                  <a:cxn ang="0">
                    <a:pos x="121934" y="0"/>
                  </a:cxn>
                  <a:cxn ang="0">
                    <a:pos x="150813" y="28575"/>
                  </a:cxn>
                  <a:cxn ang="0">
                    <a:pos x="121934" y="57150"/>
                  </a:cxn>
                  <a:cxn ang="0">
                    <a:pos x="102681" y="47625"/>
                  </a:cxn>
                  <a:cxn ang="0">
                    <a:pos x="102681" y="47625"/>
                  </a:cxn>
                  <a:cxn ang="0">
                    <a:pos x="73802" y="66675"/>
                  </a:cxn>
                  <a:cxn ang="0">
                    <a:pos x="77011" y="82550"/>
                  </a:cxn>
                  <a:cxn ang="0">
                    <a:pos x="73802" y="95250"/>
                  </a:cxn>
                  <a:cxn ang="0">
                    <a:pos x="102681" y="114300"/>
                  </a:cxn>
                  <a:cxn ang="0">
                    <a:pos x="102681" y="114300"/>
                  </a:cxn>
                  <a:cxn ang="0">
                    <a:pos x="102681" y="114300"/>
                  </a:cxn>
                  <a:cxn ang="0">
                    <a:pos x="102681" y="114300"/>
                  </a:cxn>
                  <a:cxn ang="0">
                    <a:pos x="121934" y="104775"/>
                  </a:cxn>
                  <a:cxn ang="0">
                    <a:pos x="134769" y="120650"/>
                  </a:cxn>
                  <a:cxn ang="0">
                    <a:pos x="134769" y="120650"/>
                  </a:cxn>
                  <a:cxn ang="0">
                    <a:pos x="121934" y="117475"/>
                  </a:cxn>
                  <a:cxn ang="0">
                    <a:pos x="112308" y="120650"/>
                  </a:cxn>
                  <a:cxn ang="0">
                    <a:pos x="112308" y="120650"/>
                  </a:cxn>
                  <a:cxn ang="0">
                    <a:pos x="105890" y="133350"/>
                  </a:cxn>
                  <a:cxn ang="0">
                    <a:pos x="121934" y="149225"/>
                  </a:cxn>
                  <a:cxn ang="0">
                    <a:pos x="137978" y="133350"/>
                  </a:cxn>
                  <a:cxn ang="0">
                    <a:pos x="134769" y="120650"/>
                  </a:cxn>
                  <a:cxn ang="0">
                    <a:pos x="134769" y="120650"/>
                  </a:cxn>
                  <a:cxn ang="0">
                    <a:pos x="54549" y="63500"/>
                  </a:cxn>
                  <a:cxn ang="0">
                    <a:pos x="54549" y="63500"/>
                  </a:cxn>
                  <a:cxn ang="0">
                    <a:pos x="38505" y="57150"/>
                  </a:cxn>
                  <a:cxn ang="0">
                    <a:pos x="12835" y="82550"/>
                  </a:cxn>
                  <a:cxn ang="0">
                    <a:pos x="38505" y="107950"/>
                  </a:cxn>
                  <a:cxn ang="0">
                    <a:pos x="54549" y="98425"/>
                  </a:cxn>
                  <a:cxn ang="0">
                    <a:pos x="54549" y="98425"/>
                  </a:cxn>
                  <a:cxn ang="0">
                    <a:pos x="64176" y="82550"/>
                  </a:cxn>
                  <a:cxn ang="0">
                    <a:pos x="54549" y="63500"/>
                  </a:cxn>
                  <a:cxn ang="0">
                    <a:pos x="54549" y="63500"/>
                  </a:cxn>
                  <a:cxn ang="0">
                    <a:pos x="121934" y="12700"/>
                  </a:cxn>
                  <a:cxn ang="0">
                    <a:pos x="121934" y="12700"/>
                  </a:cxn>
                  <a:cxn ang="0">
                    <a:pos x="105890" y="28575"/>
                  </a:cxn>
                  <a:cxn ang="0">
                    <a:pos x="109099" y="38100"/>
                  </a:cxn>
                  <a:cxn ang="0">
                    <a:pos x="109099" y="38100"/>
                  </a:cxn>
                  <a:cxn ang="0">
                    <a:pos x="112308" y="41275"/>
                  </a:cxn>
                  <a:cxn ang="0">
                    <a:pos x="112308" y="41275"/>
                  </a:cxn>
                  <a:cxn ang="0">
                    <a:pos x="121934" y="44450"/>
                  </a:cxn>
                  <a:cxn ang="0">
                    <a:pos x="137978" y="28575"/>
                  </a:cxn>
                  <a:cxn ang="0">
                    <a:pos x="121934" y="12700"/>
                  </a:cxn>
                </a:cxnLst>
                <a:rect l="0" t="0" r="0" b="0"/>
                <a:pathLst>
                  <a:path w="47" h="51">
                    <a:moveTo>
                      <a:pt x="38" y="33"/>
                    </a:moveTo>
                    <a:cubicBezTo>
                      <a:pt x="41" y="33"/>
                      <a:pt x="43" y="34"/>
                      <a:pt x="44" y="36"/>
                    </a:cubicBezTo>
                    <a:cubicBezTo>
                      <a:pt x="44" y="36"/>
                      <a:pt x="44" y="36"/>
                      <a:pt x="44" y="36"/>
                    </a:cubicBezTo>
                    <a:cubicBezTo>
                      <a:pt x="46" y="37"/>
                      <a:pt x="47" y="40"/>
                      <a:pt x="47" y="42"/>
                    </a:cubicBezTo>
                    <a:cubicBezTo>
                      <a:pt x="47" y="47"/>
                      <a:pt x="43" y="51"/>
                      <a:pt x="38" y="51"/>
                    </a:cubicBezTo>
                    <a:cubicBezTo>
                      <a:pt x="33" y="51"/>
                      <a:pt x="29" y="47"/>
                      <a:pt x="29" y="42"/>
                    </a:cubicBezTo>
                    <a:cubicBezTo>
                      <a:pt x="29" y="41"/>
                      <a:pt x="30" y="40"/>
                      <a:pt x="30" y="39"/>
                    </a:cubicBezTo>
                    <a:cubicBezTo>
                      <a:pt x="21" y="34"/>
                      <a:pt x="21" y="34"/>
                      <a:pt x="21" y="34"/>
                    </a:cubicBezTo>
                    <a:cubicBezTo>
                      <a:pt x="21" y="34"/>
                      <a:pt x="20" y="34"/>
                      <a:pt x="20" y="34"/>
                    </a:cubicBezTo>
                    <a:cubicBezTo>
                      <a:pt x="20" y="34"/>
                      <a:pt x="20" y="34"/>
                      <a:pt x="20" y="34"/>
                    </a:cubicBezTo>
                    <a:cubicBezTo>
                      <a:pt x="18" y="36"/>
                      <a:pt x="15" y="37"/>
                      <a:pt x="12" y="37"/>
                    </a:cubicBezTo>
                    <a:cubicBezTo>
                      <a:pt x="5" y="37"/>
                      <a:pt x="0" y="32"/>
                      <a:pt x="0" y="26"/>
                    </a:cubicBezTo>
                    <a:cubicBezTo>
                      <a:pt x="0" y="19"/>
                      <a:pt x="5" y="14"/>
                      <a:pt x="12" y="14"/>
                    </a:cubicBezTo>
                    <a:cubicBezTo>
                      <a:pt x="15" y="14"/>
                      <a:pt x="18" y="15"/>
                      <a:pt x="20" y="17"/>
                    </a:cubicBezTo>
                    <a:cubicBezTo>
                      <a:pt x="20" y="17"/>
                      <a:pt x="20" y="17"/>
                      <a:pt x="20" y="17"/>
                    </a:cubicBezTo>
                    <a:cubicBezTo>
                      <a:pt x="20" y="17"/>
                      <a:pt x="20" y="17"/>
                      <a:pt x="20" y="17"/>
                    </a:cubicBezTo>
                    <a:cubicBezTo>
                      <a:pt x="20" y="17"/>
                      <a:pt x="21" y="17"/>
                      <a:pt x="21" y="18"/>
                    </a:cubicBezTo>
                    <a:cubicBezTo>
                      <a:pt x="30" y="12"/>
                      <a:pt x="30" y="12"/>
                      <a:pt x="30" y="12"/>
                    </a:cubicBezTo>
                    <a:cubicBezTo>
                      <a:pt x="30" y="11"/>
                      <a:pt x="29" y="10"/>
                      <a:pt x="29" y="9"/>
                    </a:cubicBezTo>
                    <a:cubicBezTo>
                      <a:pt x="29" y="4"/>
                      <a:pt x="33" y="0"/>
                      <a:pt x="38" y="0"/>
                    </a:cubicBezTo>
                    <a:cubicBezTo>
                      <a:pt x="43" y="0"/>
                      <a:pt x="47" y="4"/>
                      <a:pt x="47" y="9"/>
                    </a:cubicBezTo>
                    <a:cubicBezTo>
                      <a:pt x="47" y="14"/>
                      <a:pt x="43" y="18"/>
                      <a:pt x="38" y="18"/>
                    </a:cubicBezTo>
                    <a:cubicBezTo>
                      <a:pt x="36" y="18"/>
                      <a:pt x="34" y="17"/>
                      <a:pt x="32" y="15"/>
                    </a:cubicBezTo>
                    <a:cubicBezTo>
                      <a:pt x="32" y="15"/>
                      <a:pt x="32" y="15"/>
                      <a:pt x="32" y="15"/>
                    </a:cubicBezTo>
                    <a:cubicBezTo>
                      <a:pt x="23" y="21"/>
                      <a:pt x="23" y="21"/>
                      <a:pt x="23" y="21"/>
                    </a:cubicBezTo>
                    <a:cubicBezTo>
                      <a:pt x="23" y="22"/>
                      <a:pt x="24" y="24"/>
                      <a:pt x="24" y="26"/>
                    </a:cubicBezTo>
                    <a:cubicBezTo>
                      <a:pt x="24" y="27"/>
                      <a:pt x="23" y="29"/>
                      <a:pt x="23" y="30"/>
                    </a:cubicBezTo>
                    <a:cubicBezTo>
                      <a:pt x="32" y="36"/>
                      <a:pt x="32" y="36"/>
                      <a:pt x="32" y="36"/>
                    </a:cubicBezTo>
                    <a:cubicBezTo>
                      <a:pt x="32" y="36"/>
                      <a:pt x="32" y="36"/>
                      <a:pt x="32" y="36"/>
                    </a:cubicBezTo>
                    <a:cubicBezTo>
                      <a:pt x="32" y="36"/>
                      <a:pt x="32" y="36"/>
                      <a:pt x="32" y="36"/>
                    </a:cubicBezTo>
                    <a:cubicBezTo>
                      <a:pt x="32" y="36"/>
                      <a:pt x="32" y="36"/>
                      <a:pt x="32" y="36"/>
                    </a:cubicBezTo>
                    <a:cubicBezTo>
                      <a:pt x="34" y="34"/>
                      <a:pt x="36" y="33"/>
                      <a:pt x="38" y="33"/>
                    </a:cubicBezTo>
                    <a:close/>
                    <a:moveTo>
                      <a:pt x="42" y="38"/>
                    </a:moveTo>
                    <a:cubicBezTo>
                      <a:pt x="42" y="38"/>
                      <a:pt x="42" y="38"/>
                      <a:pt x="42" y="38"/>
                    </a:cubicBezTo>
                    <a:cubicBezTo>
                      <a:pt x="41" y="38"/>
                      <a:pt x="40" y="37"/>
                      <a:pt x="38" y="37"/>
                    </a:cubicBezTo>
                    <a:cubicBezTo>
                      <a:pt x="37" y="37"/>
                      <a:pt x="36" y="38"/>
                      <a:pt x="35" y="38"/>
                    </a:cubicBezTo>
                    <a:cubicBezTo>
                      <a:pt x="35" y="38"/>
                      <a:pt x="35" y="38"/>
                      <a:pt x="35" y="38"/>
                    </a:cubicBezTo>
                    <a:cubicBezTo>
                      <a:pt x="34" y="39"/>
                      <a:pt x="33" y="41"/>
                      <a:pt x="33" y="42"/>
                    </a:cubicBezTo>
                    <a:cubicBezTo>
                      <a:pt x="33" y="45"/>
                      <a:pt x="36" y="47"/>
                      <a:pt x="38" y="47"/>
                    </a:cubicBezTo>
                    <a:cubicBezTo>
                      <a:pt x="41" y="47"/>
                      <a:pt x="43" y="45"/>
                      <a:pt x="43" y="42"/>
                    </a:cubicBezTo>
                    <a:cubicBezTo>
                      <a:pt x="43" y="41"/>
                      <a:pt x="43" y="39"/>
                      <a:pt x="42" y="38"/>
                    </a:cubicBezTo>
                    <a:cubicBezTo>
                      <a:pt x="42" y="38"/>
                      <a:pt x="42" y="38"/>
                      <a:pt x="42" y="38"/>
                    </a:cubicBezTo>
                    <a:close/>
                    <a:moveTo>
                      <a:pt x="17" y="20"/>
                    </a:moveTo>
                    <a:cubicBezTo>
                      <a:pt x="17" y="20"/>
                      <a:pt x="17" y="20"/>
                      <a:pt x="17" y="20"/>
                    </a:cubicBezTo>
                    <a:cubicBezTo>
                      <a:pt x="16" y="18"/>
                      <a:pt x="14" y="18"/>
                      <a:pt x="12" y="18"/>
                    </a:cubicBezTo>
                    <a:cubicBezTo>
                      <a:pt x="7" y="18"/>
                      <a:pt x="4" y="21"/>
                      <a:pt x="4" y="26"/>
                    </a:cubicBezTo>
                    <a:cubicBezTo>
                      <a:pt x="4" y="30"/>
                      <a:pt x="7" y="34"/>
                      <a:pt x="12" y="34"/>
                    </a:cubicBezTo>
                    <a:cubicBezTo>
                      <a:pt x="14" y="34"/>
                      <a:pt x="16" y="33"/>
                      <a:pt x="17" y="31"/>
                    </a:cubicBezTo>
                    <a:cubicBezTo>
                      <a:pt x="17" y="31"/>
                      <a:pt x="17" y="31"/>
                      <a:pt x="17" y="31"/>
                    </a:cubicBezTo>
                    <a:cubicBezTo>
                      <a:pt x="19" y="30"/>
                      <a:pt x="20" y="28"/>
                      <a:pt x="20" y="26"/>
                    </a:cubicBezTo>
                    <a:cubicBezTo>
                      <a:pt x="20" y="23"/>
                      <a:pt x="19" y="21"/>
                      <a:pt x="17" y="20"/>
                    </a:cubicBezTo>
                    <a:cubicBezTo>
                      <a:pt x="17" y="20"/>
                      <a:pt x="17" y="20"/>
                      <a:pt x="17" y="20"/>
                    </a:cubicBezTo>
                    <a:close/>
                    <a:moveTo>
                      <a:pt x="38" y="4"/>
                    </a:moveTo>
                    <a:cubicBezTo>
                      <a:pt x="38" y="4"/>
                      <a:pt x="38" y="4"/>
                      <a:pt x="38" y="4"/>
                    </a:cubicBezTo>
                    <a:cubicBezTo>
                      <a:pt x="36" y="4"/>
                      <a:pt x="33" y="7"/>
                      <a:pt x="33" y="9"/>
                    </a:cubicBezTo>
                    <a:cubicBezTo>
                      <a:pt x="33" y="10"/>
                      <a:pt x="34" y="11"/>
                      <a:pt x="34" y="12"/>
                    </a:cubicBezTo>
                    <a:cubicBezTo>
                      <a:pt x="34" y="12"/>
                      <a:pt x="34" y="12"/>
                      <a:pt x="34" y="12"/>
                    </a:cubicBezTo>
                    <a:cubicBezTo>
                      <a:pt x="34" y="12"/>
                      <a:pt x="34" y="12"/>
                      <a:pt x="35" y="13"/>
                    </a:cubicBezTo>
                    <a:cubicBezTo>
                      <a:pt x="35" y="13"/>
                      <a:pt x="35" y="13"/>
                      <a:pt x="35" y="13"/>
                    </a:cubicBezTo>
                    <a:cubicBezTo>
                      <a:pt x="36" y="14"/>
                      <a:pt x="37" y="14"/>
                      <a:pt x="38" y="14"/>
                    </a:cubicBezTo>
                    <a:cubicBezTo>
                      <a:pt x="41" y="14"/>
                      <a:pt x="43" y="12"/>
                      <a:pt x="43" y="9"/>
                    </a:cubicBezTo>
                    <a:cubicBezTo>
                      <a:pt x="43" y="7"/>
                      <a:pt x="41" y="4"/>
                      <a:pt x="38" y="4"/>
                    </a:cubicBezTo>
                    <a:close/>
                  </a:path>
                </a:pathLst>
              </a:custGeom>
              <a:solidFill>
                <a:schemeClr val="bg1"/>
              </a:solidFill>
              <a:ln>
                <a:noFill/>
              </a:ln>
              <a:effectLst/>
            </p:spPr>
            <p:txBody>
              <a:bodyPr wrap="square" lIns="19050" tIns="19050" rIns="19050" bIns="19050" anchor="ctr">
                <a:noAutofit/>
              </a:bodyPr>
              <a:lstStyle/>
              <a:p>
                <a:pPr lvl="0" algn="ctr" defTabSz="228600" fontAlgn="base" hangingPunct="0">
                  <a:buClrTx/>
                  <a:buSzTx/>
                  <a:buFontTx/>
                  <a:defRPr/>
                </a:pPr>
                <a:endParaRPr lang="en-US" sz="1500" noProof="0">
                  <a:ln>
                    <a:noFill/>
                  </a:ln>
                  <a:solidFill>
                    <a:srgbClr val="FFFFFF"/>
                  </a:solidFill>
                  <a:effectLst>
                    <a:outerShdw blurRad="38100" dist="38100" dir="2700000" algn="tl">
                      <a:srgbClr val="000000"/>
                    </a:outerShdw>
                  </a:effectLst>
                  <a:uLnTx/>
                  <a:uFillTx/>
                  <a:cs typeface="+mn-ea"/>
                  <a:sym typeface="+mn-lt"/>
                </a:endParaRPr>
              </a:p>
            </p:txBody>
          </p:sp>
        </p:grpSp>
        <p:grpSp>
          <p:nvGrpSpPr>
            <p:cNvPr id="55" name="组合 54"/>
            <p:cNvGrpSpPr/>
            <p:nvPr/>
          </p:nvGrpSpPr>
          <p:grpSpPr>
            <a:xfrm>
              <a:off x="9135" y="4933"/>
              <a:ext cx="934" cy="934"/>
              <a:chOff x="9135" y="4933"/>
              <a:chExt cx="934" cy="934"/>
            </a:xfrm>
          </p:grpSpPr>
          <p:sp>
            <p:nvSpPr>
              <p:cNvPr id="65" name="椭圆 64"/>
              <p:cNvSpPr/>
              <p:nvPr/>
            </p:nvSpPr>
            <p:spPr>
              <a:xfrm>
                <a:off x="9135" y="4933"/>
                <a:ext cx="934" cy="934"/>
              </a:xfrm>
              <a:prstGeom prst="ellipse">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cs typeface="+mn-ea"/>
                  <a:sym typeface="+mn-lt"/>
                </a:endParaRPr>
              </a:p>
            </p:txBody>
          </p:sp>
          <p:sp>
            <p:nvSpPr>
              <p:cNvPr id="66" name="Freeform 83"/>
              <p:cNvSpPr>
                <a:spLocks noEditPoints="1"/>
              </p:cNvSpPr>
              <p:nvPr/>
            </p:nvSpPr>
            <p:spPr bwMode="auto">
              <a:xfrm>
                <a:off x="9371" y="5116"/>
                <a:ext cx="492" cy="555"/>
              </a:xfrm>
              <a:custGeom>
                <a:avLst/>
                <a:gdLst/>
                <a:ahLst/>
                <a:cxnLst>
                  <a:cxn ang="0">
                    <a:pos x="79375" y="0"/>
                  </a:cxn>
                  <a:cxn ang="0">
                    <a:pos x="127000" y="22225"/>
                  </a:cxn>
                  <a:cxn ang="0">
                    <a:pos x="136525" y="111125"/>
                  </a:cxn>
                  <a:cxn ang="0">
                    <a:pos x="104775" y="136525"/>
                  </a:cxn>
                  <a:cxn ang="0">
                    <a:pos x="82550" y="158750"/>
                  </a:cxn>
                  <a:cxn ang="0">
                    <a:pos x="73025" y="158750"/>
                  </a:cxn>
                  <a:cxn ang="0">
                    <a:pos x="73025" y="158750"/>
                  </a:cxn>
                  <a:cxn ang="0">
                    <a:pos x="73025" y="158750"/>
                  </a:cxn>
                  <a:cxn ang="0">
                    <a:pos x="50800" y="136525"/>
                  </a:cxn>
                  <a:cxn ang="0">
                    <a:pos x="19050" y="111125"/>
                  </a:cxn>
                  <a:cxn ang="0">
                    <a:pos x="28575" y="22225"/>
                  </a:cxn>
                  <a:cxn ang="0">
                    <a:pos x="79375" y="0"/>
                  </a:cxn>
                  <a:cxn ang="0">
                    <a:pos x="79375" y="34925"/>
                  </a:cxn>
                  <a:cxn ang="0">
                    <a:pos x="79375" y="34925"/>
                  </a:cxn>
                  <a:cxn ang="0">
                    <a:pos x="101600" y="44450"/>
                  </a:cxn>
                  <a:cxn ang="0">
                    <a:pos x="114300" y="69850"/>
                  </a:cxn>
                  <a:cxn ang="0">
                    <a:pos x="101600" y="95250"/>
                  </a:cxn>
                  <a:cxn ang="0">
                    <a:pos x="79375" y="104775"/>
                  </a:cxn>
                  <a:cxn ang="0">
                    <a:pos x="53975" y="95250"/>
                  </a:cxn>
                  <a:cxn ang="0">
                    <a:pos x="41275" y="69850"/>
                  </a:cxn>
                  <a:cxn ang="0">
                    <a:pos x="53975" y="44450"/>
                  </a:cxn>
                  <a:cxn ang="0">
                    <a:pos x="79375" y="34925"/>
                  </a:cxn>
                  <a:cxn ang="0">
                    <a:pos x="98425" y="50800"/>
                  </a:cxn>
                  <a:cxn ang="0">
                    <a:pos x="98425" y="50800"/>
                  </a:cxn>
                  <a:cxn ang="0">
                    <a:pos x="79375" y="41275"/>
                  </a:cxn>
                  <a:cxn ang="0">
                    <a:pos x="57150" y="50800"/>
                  </a:cxn>
                  <a:cxn ang="0">
                    <a:pos x="50800" y="69850"/>
                  </a:cxn>
                  <a:cxn ang="0">
                    <a:pos x="57150" y="88900"/>
                  </a:cxn>
                  <a:cxn ang="0">
                    <a:pos x="79375" y="98425"/>
                  </a:cxn>
                  <a:cxn ang="0">
                    <a:pos x="98425" y="88900"/>
                  </a:cxn>
                  <a:cxn ang="0">
                    <a:pos x="104775" y="69850"/>
                  </a:cxn>
                  <a:cxn ang="0">
                    <a:pos x="98425" y="50800"/>
                  </a:cxn>
                  <a:cxn ang="0">
                    <a:pos x="117475" y="28575"/>
                  </a:cxn>
                  <a:cxn ang="0">
                    <a:pos x="117475" y="28575"/>
                  </a:cxn>
                  <a:cxn ang="0">
                    <a:pos x="79375" y="12700"/>
                  </a:cxn>
                  <a:cxn ang="0">
                    <a:pos x="38100" y="28575"/>
                  </a:cxn>
                  <a:cxn ang="0">
                    <a:pos x="28575" y="104775"/>
                  </a:cxn>
                  <a:cxn ang="0">
                    <a:pos x="57150" y="123825"/>
                  </a:cxn>
                  <a:cxn ang="0">
                    <a:pos x="60325" y="127000"/>
                  </a:cxn>
                  <a:cxn ang="0">
                    <a:pos x="79375" y="146050"/>
                  </a:cxn>
                  <a:cxn ang="0">
                    <a:pos x="95250" y="127000"/>
                  </a:cxn>
                  <a:cxn ang="0">
                    <a:pos x="98425" y="123825"/>
                  </a:cxn>
                  <a:cxn ang="0">
                    <a:pos x="127000" y="104775"/>
                  </a:cxn>
                  <a:cxn ang="0">
                    <a:pos x="117475" y="28575"/>
                  </a:cxn>
                </a:cxnLst>
                <a:rect l="0" t="0" r="0" b="0"/>
                <a:pathLst>
                  <a:path w="49" h="51">
                    <a:moveTo>
                      <a:pt x="25" y="0"/>
                    </a:moveTo>
                    <a:cubicBezTo>
                      <a:pt x="31" y="0"/>
                      <a:pt x="36" y="3"/>
                      <a:pt x="40" y="7"/>
                    </a:cubicBezTo>
                    <a:cubicBezTo>
                      <a:pt x="48" y="14"/>
                      <a:pt x="49" y="26"/>
                      <a:pt x="43" y="35"/>
                    </a:cubicBezTo>
                    <a:cubicBezTo>
                      <a:pt x="40" y="38"/>
                      <a:pt x="37" y="41"/>
                      <a:pt x="33" y="43"/>
                    </a:cubicBezTo>
                    <a:cubicBezTo>
                      <a:pt x="26" y="50"/>
                      <a:pt x="26" y="50"/>
                      <a:pt x="26" y="50"/>
                    </a:cubicBezTo>
                    <a:cubicBezTo>
                      <a:pt x="25" y="51"/>
                      <a:pt x="24" y="51"/>
                      <a:pt x="23" y="50"/>
                    </a:cubicBezTo>
                    <a:cubicBezTo>
                      <a:pt x="23" y="50"/>
                      <a:pt x="23" y="50"/>
                      <a:pt x="23" y="50"/>
                    </a:cubicBezTo>
                    <a:cubicBezTo>
                      <a:pt x="23" y="50"/>
                      <a:pt x="23" y="50"/>
                      <a:pt x="23" y="50"/>
                    </a:cubicBezTo>
                    <a:cubicBezTo>
                      <a:pt x="16" y="43"/>
                      <a:pt x="16" y="43"/>
                      <a:pt x="16" y="43"/>
                    </a:cubicBezTo>
                    <a:cubicBezTo>
                      <a:pt x="12" y="41"/>
                      <a:pt x="9" y="38"/>
                      <a:pt x="6" y="35"/>
                    </a:cubicBezTo>
                    <a:cubicBezTo>
                      <a:pt x="0" y="26"/>
                      <a:pt x="1" y="14"/>
                      <a:pt x="9" y="7"/>
                    </a:cubicBezTo>
                    <a:cubicBezTo>
                      <a:pt x="13" y="3"/>
                      <a:pt x="18" y="0"/>
                      <a:pt x="25" y="0"/>
                    </a:cubicBezTo>
                    <a:close/>
                    <a:moveTo>
                      <a:pt x="25" y="11"/>
                    </a:moveTo>
                    <a:cubicBezTo>
                      <a:pt x="25" y="11"/>
                      <a:pt x="25" y="11"/>
                      <a:pt x="25" y="11"/>
                    </a:cubicBezTo>
                    <a:cubicBezTo>
                      <a:pt x="28" y="11"/>
                      <a:pt x="30" y="12"/>
                      <a:pt x="32" y="14"/>
                    </a:cubicBezTo>
                    <a:cubicBezTo>
                      <a:pt x="34" y="16"/>
                      <a:pt x="36" y="19"/>
                      <a:pt x="36" y="22"/>
                    </a:cubicBezTo>
                    <a:cubicBezTo>
                      <a:pt x="36" y="25"/>
                      <a:pt x="34" y="28"/>
                      <a:pt x="32" y="30"/>
                    </a:cubicBezTo>
                    <a:cubicBezTo>
                      <a:pt x="30" y="32"/>
                      <a:pt x="28" y="33"/>
                      <a:pt x="25" y="33"/>
                    </a:cubicBezTo>
                    <a:cubicBezTo>
                      <a:pt x="21" y="33"/>
                      <a:pt x="19" y="32"/>
                      <a:pt x="17" y="30"/>
                    </a:cubicBezTo>
                    <a:cubicBezTo>
                      <a:pt x="15" y="28"/>
                      <a:pt x="13" y="25"/>
                      <a:pt x="13" y="22"/>
                    </a:cubicBezTo>
                    <a:cubicBezTo>
                      <a:pt x="13" y="19"/>
                      <a:pt x="15" y="16"/>
                      <a:pt x="17" y="14"/>
                    </a:cubicBezTo>
                    <a:cubicBezTo>
                      <a:pt x="19" y="12"/>
                      <a:pt x="21" y="11"/>
                      <a:pt x="25" y="11"/>
                    </a:cubicBezTo>
                    <a:close/>
                    <a:moveTo>
                      <a:pt x="31" y="16"/>
                    </a:moveTo>
                    <a:cubicBezTo>
                      <a:pt x="31" y="16"/>
                      <a:pt x="31" y="16"/>
                      <a:pt x="31" y="16"/>
                    </a:cubicBezTo>
                    <a:cubicBezTo>
                      <a:pt x="29" y="14"/>
                      <a:pt x="27" y="13"/>
                      <a:pt x="25" y="13"/>
                    </a:cubicBezTo>
                    <a:cubicBezTo>
                      <a:pt x="22" y="13"/>
                      <a:pt x="20" y="14"/>
                      <a:pt x="18" y="16"/>
                    </a:cubicBezTo>
                    <a:cubicBezTo>
                      <a:pt x="17" y="18"/>
                      <a:pt x="16" y="20"/>
                      <a:pt x="16" y="22"/>
                    </a:cubicBezTo>
                    <a:cubicBezTo>
                      <a:pt x="16" y="25"/>
                      <a:pt x="17" y="27"/>
                      <a:pt x="18" y="28"/>
                    </a:cubicBezTo>
                    <a:cubicBezTo>
                      <a:pt x="20" y="30"/>
                      <a:pt x="22" y="31"/>
                      <a:pt x="25" y="31"/>
                    </a:cubicBezTo>
                    <a:cubicBezTo>
                      <a:pt x="27" y="31"/>
                      <a:pt x="29" y="30"/>
                      <a:pt x="31" y="28"/>
                    </a:cubicBezTo>
                    <a:cubicBezTo>
                      <a:pt x="32" y="27"/>
                      <a:pt x="33" y="25"/>
                      <a:pt x="33" y="22"/>
                    </a:cubicBezTo>
                    <a:cubicBezTo>
                      <a:pt x="33" y="20"/>
                      <a:pt x="32" y="18"/>
                      <a:pt x="31" y="16"/>
                    </a:cubicBezTo>
                    <a:close/>
                    <a:moveTo>
                      <a:pt x="37" y="9"/>
                    </a:moveTo>
                    <a:cubicBezTo>
                      <a:pt x="37" y="9"/>
                      <a:pt x="37" y="9"/>
                      <a:pt x="37" y="9"/>
                    </a:cubicBezTo>
                    <a:cubicBezTo>
                      <a:pt x="34" y="6"/>
                      <a:pt x="30" y="4"/>
                      <a:pt x="25" y="4"/>
                    </a:cubicBezTo>
                    <a:cubicBezTo>
                      <a:pt x="19" y="4"/>
                      <a:pt x="15" y="6"/>
                      <a:pt x="12" y="9"/>
                    </a:cubicBezTo>
                    <a:cubicBezTo>
                      <a:pt x="5" y="16"/>
                      <a:pt x="5" y="25"/>
                      <a:pt x="9" y="33"/>
                    </a:cubicBezTo>
                    <a:cubicBezTo>
                      <a:pt x="12" y="36"/>
                      <a:pt x="14" y="38"/>
                      <a:pt x="18" y="39"/>
                    </a:cubicBezTo>
                    <a:cubicBezTo>
                      <a:pt x="18" y="39"/>
                      <a:pt x="18" y="39"/>
                      <a:pt x="19" y="40"/>
                    </a:cubicBezTo>
                    <a:cubicBezTo>
                      <a:pt x="25" y="46"/>
                      <a:pt x="25" y="46"/>
                      <a:pt x="25" y="46"/>
                    </a:cubicBezTo>
                    <a:cubicBezTo>
                      <a:pt x="30" y="40"/>
                      <a:pt x="30" y="40"/>
                      <a:pt x="30" y="40"/>
                    </a:cubicBezTo>
                    <a:cubicBezTo>
                      <a:pt x="31" y="39"/>
                      <a:pt x="31" y="39"/>
                      <a:pt x="31" y="39"/>
                    </a:cubicBezTo>
                    <a:cubicBezTo>
                      <a:pt x="35" y="38"/>
                      <a:pt x="37" y="36"/>
                      <a:pt x="40" y="33"/>
                    </a:cubicBezTo>
                    <a:cubicBezTo>
                      <a:pt x="44" y="25"/>
                      <a:pt x="44" y="16"/>
                      <a:pt x="37" y="9"/>
                    </a:cubicBezTo>
                    <a:close/>
                  </a:path>
                </a:pathLst>
              </a:custGeom>
              <a:solidFill>
                <a:schemeClr val="bg1"/>
              </a:solidFill>
              <a:ln>
                <a:noFill/>
              </a:ln>
              <a:effectLst/>
            </p:spPr>
            <p:txBody>
              <a:bodyPr wrap="square" lIns="19050" tIns="19050" rIns="19050" bIns="19050" anchor="ctr">
                <a:noAutofit/>
              </a:bodyPr>
              <a:lstStyle/>
              <a:p>
                <a:pPr lvl="0" algn="ctr" defTabSz="228600" fontAlgn="base" hangingPunct="0">
                  <a:buClrTx/>
                  <a:buSzTx/>
                  <a:buFontTx/>
                  <a:defRPr/>
                </a:pPr>
                <a:endParaRPr lang="en-US" sz="1500" noProof="0">
                  <a:ln>
                    <a:noFill/>
                  </a:ln>
                  <a:solidFill>
                    <a:srgbClr val="FFFFFF"/>
                  </a:solidFill>
                  <a:effectLst>
                    <a:outerShdw blurRad="38100" dist="38100" dir="2700000" algn="tl">
                      <a:srgbClr val="000000"/>
                    </a:outerShdw>
                  </a:effectLst>
                  <a:uLnTx/>
                  <a:uFillTx/>
                  <a:cs typeface="+mn-ea"/>
                  <a:sym typeface="+mn-lt"/>
                </a:endParaRPr>
              </a:p>
            </p:txBody>
          </p:sp>
        </p:grpSp>
        <p:grpSp>
          <p:nvGrpSpPr>
            <p:cNvPr id="56" name="组合 55"/>
            <p:cNvGrpSpPr/>
            <p:nvPr/>
          </p:nvGrpSpPr>
          <p:grpSpPr>
            <a:xfrm>
              <a:off x="3430" y="4933"/>
              <a:ext cx="934" cy="934"/>
              <a:chOff x="3430" y="4933"/>
              <a:chExt cx="934" cy="934"/>
            </a:xfrm>
          </p:grpSpPr>
          <p:sp>
            <p:nvSpPr>
              <p:cNvPr id="63" name="椭圆 62"/>
              <p:cNvSpPr/>
              <p:nvPr/>
            </p:nvSpPr>
            <p:spPr>
              <a:xfrm>
                <a:off x="3430" y="4933"/>
                <a:ext cx="934" cy="934"/>
              </a:xfrm>
              <a:prstGeom prst="ellipse">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a:cs typeface="+mn-ea"/>
                  <a:sym typeface="+mn-lt"/>
                </a:endParaRPr>
              </a:p>
            </p:txBody>
          </p:sp>
          <p:sp>
            <p:nvSpPr>
              <p:cNvPr id="64" name="Freeform 17"/>
              <p:cNvSpPr>
                <a:spLocks noEditPoints="1"/>
              </p:cNvSpPr>
              <p:nvPr/>
            </p:nvSpPr>
            <p:spPr bwMode="auto">
              <a:xfrm>
                <a:off x="3611" y="5116"/>
                <a:ext cx="570" cy="526"/>
              </a:xfrm>
              <a:custGeom>
                <a:avLst/>
                <a:gdLst>
                  <a:gd name="T0" fmla="*/ 1120 w 2069"/>
                  <a:gd name="T1" fmla="*/ 0 h 1899"/>
                  <a:gd name="T2" fmla="*/ 189 w 2069"/>
                  <a:gd name="T3" fmla="*/ 777 h 1899"/>
                  <a:gd name="T4" fmla="*/ 0 w 2069"/>
                  <a:gd name="T5" fmla="*/ 777 h 1899"/>
                  <a:gd name="T6" fmla="*/ 259 w 2069"/>
                  <a:gd name="T7" fmla="*/ 1122 h 1899"/>
                  <a:gd name="T8" fmla="*/ 517 w 2069"/>
                  <a:gd name="T9" fmla="*/ 777 h 1899"/>
                  <a:gd name="T10" fmla="*/ 362 w 2069"/>
                  <a:gd name="T11" fmla="*/ 777 h 1899"/>
                  <a:gd name="T12" fmla="*/ 1120 w 2069"/>
                  <a:gd name="T13" fmla="*/ 173 h 1899"/>
                  <a:gd name="T14" fmla="*/ 1896 w 2069"/>
                  <a:gd name="T15" fmla="*/ 950 h 1899"/>
                  <a:gd name="T16" fmla="*/ 1120 w 2069"/>
                  <a:gd name="T17" fmla="*/ 1727 h 1899"/>
                  <a:gd name="T18" fmla="*/ 477 w 2069"/>
                  <a:gd name="T19" fmla="*/ 1381 h 1899"/>
                  <a:gd name="T20" fmla="*/ 276 w 2069"/>
                  <a:gd name="T21" fmla="*/ 1381 h 1899"/>
                  <a:gd name="T22" fmla="*/ 1120 w 2069"/>
                  <a:gd name="T23" fmla="*/ 1899 h 1899"/>
                  <a:gd name="T24" fmla="*/ 2069 w 2069"/>
                  <a:gd name="T25" fmla="*/ 950 h 1899"/>
                  <a:gd name="T26" fmla="*/ 1120 w 2069"/>
                  <a:gd name="T27" fmla="*/ 0 h 1899"/>
                  <a:gd name="T28" fmla="*/ 1080 w 2069"/>
                  <a:gd name="T29" fmla="*/ 345 h 1899"/>
                  <a:gd name="T30" fmla="*/ 1080 w 2069"/>
                  <a:gd name="T31" fmla="*/ 978 h 1899"/>
                  <a:gd name="T32" fmla="*/ 1528 w 2069"/>
                  <a:gd name="T33" fmla="*/ 1243 h 1899"/>
                  <a:gd name="T34" fmla="*/ 1569 w 2069"/>
                  <a:gd name="T35" fmla="*/ 1168 h 1899"/>
                  <a:gd name="T36" fmla="*/ 1166 w 2069"/>
                  <a:gd name="T37" fmla="*/ 926 h 1899"/>
                  <a:gd name="T38" fmla="*/ 1166 w 2069"/>
                  <a:gd name="T39" fmla="*/ 345 h 1899"/>
                  <a:gd name="T40" fmla="*/ 1080 w 2069"/>
                  <a:gd name="T41" fmla="*/ 345 h 1899"/>
                  <a:gd name="T42" fmla="*/ 1080 w 2069"/>
                  <a:gd name="T43" fmla="*/ 345 h 1899"/>
                  <a:gd name="T44" fmla="*/ 1080 w 2069"/>
                  <a:gd name="T45" fmla="*/ 345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69" h="1899">
                    <a:moveTo>
                      <a:pt x="1120" y="0"/>
                    </a:moveTo>
                    <a:cubicBezTo>
                      <a:pt x="655" y="0"/>
                      <a:pt x="270" y="334"/>
                      <a:pt x="189" y="777"/>
                    </a:cubicBezTo>
                    <a:cubicBezTo>
                      <a:pt x="0" y="777"/>
                      <a:pt x="0" y="777"/>
                      <a:pt x="0" y="777"/>
                    </a:cubicBezTo>
                    <a:cubicBezTo>
                      <a:pt x="259" y="1122"/>
                      <a:pt x="259" y="1122"/>
                      <a:pt x="259" y="1122"/>
                    </a:cubicBezTo>
                    <a:cubicBezTo>
                      <a:pt x="517" y="777"/>
                      <a:pt x="517" y="777"/>
                      <a:pt x="517" y="777"/>
                    </a:cubicBezTo>
                    <a:cubicBezTo>
                      <a:pt x="362" y="777"/>
                      <a:pt x="362" y="777"/>
                      <a:pt x="362" y="777"/>
                    </a:cubicBezTo>
                    <a:cubicBezTo>
                      <a:pt x="442" y="432"/>
                      <a:pt x="747" y="173"/>
                      <a:pt x="1120" y="173"/>
                    </a:cubicBezTo>
                    <a:cubicBezTo>
                      <a:pt x="1552" y="173"/>
                      <a:pt x="1896" y="518"/>
                      <a:pt x="1896" y="950"/>
                    </a:cubicBezTo>
                    <a:cubicBezTo>
                      <a:pt x="1896" y="1381"/>
                      <a:pt x="1552" y="1727"/>
                      <a:pt x="1120" y="1727"/>
                    </a:cubicBezTo>
                    <a:cubicBezTo>
                      <a:pt x="850" y="1727"/>
                      <a:pt x="615" y="1588"/>
                      <a:pt x="477" y="1381"/>
                    </a:cubicBezTo>
                    <a:cubicBezTo>
                      <a:pt x="276" y="1381"/>
                      <a:pt x="276" y="1381"/>
                      <a:pt x="276" y="1381"/>
                    </a:cubicBezTo>
                    <a:cubicBezTo>
                      <a:pt x="431" y="1686"/>
                      <a:pt x="753" y="1899"/>
                      <a:pt x="1120" y="1899"/>
                    </a:cubicBezTo>
                    <a:cubicBezTo>
                      <a:pt x="1643" y="1899"/>
                      <a:pt x="2069" y="1473"/>
                      <a:pt x="2069" y="950"/>
                    </a:cubicBezTo>
                    <a:cubicBezTo>
                      <a:pt x="2069" y="426"/>
                      <a:pt x="1643" y="0"/>
                      <a:pt x="1120" y="0"/>
                    </a:cubicBezTo>
                    <a:close/>
                    <a:moveTo>
                      <a:pt x="1080" y="345"/>
                    </a:moveTo>
                    <a:cubicBezTo>
                      <a:pt x="1080" y="978"/>
                      <a:pt x="1080" y="978"/>
                      <a:pt x="1080" y="978"/>
                    </a:cubicBezTo>
                    <a:cubicBezTo>
                      <a:pt x="1528" y="1243"/>
                      <a:pt x="1528" y="1243"/>
                      <a:pt x="1528" y="1243"/>
                    </a:cubicBezTo>
                    <a:cubicBezTo>
                      <a:pt x="1569" y="1168"/>
                      <a:pt x="1569" y="1168"/>
                      <a:pt x="1569" y="1168"/>
                    </a:cubicBezTo>
                    <a:cubicBezTo>
                      <a:pt x="1166" y="926"/>
                      <a:pt x="1166" y="926"/>
                      <a:pt x="1166" y="926"/>
                    </a:cubicBezTo>
                    <a:cubicBezTo>
                      <a:pt x="1166" y="345"/>
                      <a:pt x="1166" y="345"/>
                      <a:pt x="1166" y="345"/>
                    </a:cubicBezTo>
                    <a:lnTo>
                      <a:pt x="1080" y="345"/>
                    </a:lnTo>
                    <a:close/>
                    <a:moveTo>
                      <a:pt x="1080" y="345"/>
                    </a:moveTo>
                    <a:cubicBezTo>
                      <a:pt x="1080" y="345"/>
                      <a:pt x="1080" y="345"/>
                      <a:pt x="1080" y="345"/>
                    </a:cubicBezTo>
                  </a:path>
                </a:pathLst>
              </a:custGeom>
              <a:solidFill>
                <a:schemeClr val="bg1"/>
              </a:solidFill>
              <a:ln>
                <a:noFill/>
              </a:ln>
              <a:effec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grpSp>
        <p:sp>
          <p:nvSpPr>
            <p:cNvPr id="57" name="Rectangle 60"/>
            <p:cNvSpPr/>
            <p:nvPr/>
          </p:nvSpPr>
          <p:spPr>
            <a:xfrm>
              <a:off x="8352" y="6228"/>
              <a:ext cx="2497" cy="387"/>
            </a:xfrm>
            <a:prstGeom prst="rect">
              <a:avLst/>
            </a:prstGeom>
          </p:spPr>
          <p:txBody>
            <a:bodyPr wrap="square" lIns="0" tIns="0" rIns="0" bIns="0">
              <a:spAutoFit/>
            </a:bodyPr>
            <a:lstStyle/>
            <a:p>
              <a:pPr algn="ctr"/>
              <a:r>
                <a:rPr lang="zh-CN" altLang="en-US" sz="1600" dirty="0">
                  <a:solidFill>
                    <a:schemeClr val="tx1">
                      <a:lumMod val="50000"/>
                      <a:lumOff val="50000"/>
                    </a:schemeClr>
                  </a:solidFill>
                  <a:cs typeface="+mn-ea"/>
                  <a:sym typeface="+mn-lt"/>
                </a:rPr>
                <a:t>输入标题文本</a:t>
              </a:r>
              <a:endParaRPr lang="zh-CN" altLang="en-US" sz="1600" dirty="0">
                <a:solidFill>
                  <a:schemeClr val="tx1">
                    <a:lumMod val="50000"/>
                    <a:lumOff val="50000"/>
                  </a:schemeClr>
                </a:solidFill>
                <a:cs typeface="+mn-ea"/>
                <a:sym typeface="+mn-lt"/>
              </a:endParaRPr>
            </a:p>
          </p:txBody>
        </p:sp>
        <p:sp>
          <p:nvSpPr>
            <p:cNvPr id="58" name="TextBox 59"/>
            <p:cNvSpPr txBox="1"/>
            <p:nvPr/>
          </p:nvSpPr>
          <p:spPr>
            <a:xfrm>
              <a:off x="7991" y="6812"/>
              <a:ext cx="3280" cy="1308"/>
            </a:xfrm>
            <a:prstGeom prst="rect">
              <a:avLst/>
            </a:prstGeom>
            <a:noFill/>
          </p:spPr>
          <p:txBody>
            <a:bodyPr wrap="square" lIns="0" tIns="0" rIns="0" bIns="0" rtlCol="0">
              <a:spAutoFit/>
            </a:bodyPr>
            <a:lstStyle/>
            <a:p>
              <a:pPr algn="ctr" defTabSz="1219200">
                <a:lnSpc>
                  <a:spcPct val="150000"/>
                </a:lnSpc>
                <a:spcBef>
                  <a:spcPts val="20"/>
                </a:spcBef>
                <a:spcAft>
                  <a:spcPts val="0"/>
                </a:spcAft>
                <a:defRPr/>
              </a:pPr>
              <a:r>
                <a:rPr lang="zh-CN" sz="900" dirty="0">
                  <a:solidFill>
                    <a:schemeClr val="tx1">
                      <a:lumMod val="50000"/>
                      <a:lumOff val="50000"/>
                    </a:schemeClr>
                  </a:solidFill>
                  <a:cs typeface="+mn-ea"/>
                  <a:sym typeface="+mn-lt"/>
                </a:rPr>
                <a:t>请输入您的内容，文字可修改， 大小可调节。请输入您的内容，文字可修改，大小可调节。请输入您的内容，文字可修改， 大小可调节。请输入您的内容</a:t>
              </a:r>
              <a:endParaRPr lang="zh-CN" altLang="zh-CN" sz="900" dirty="0">
                <a:solidFill>
                  <a:schemeClr val="tx1">
                    <a:lumMod val="50000"/>
                    <a:lumOff val="50000"/>
                  </a:schemeClr>
                </a:solidFill>
                <a:cs typeface="+mn-ea"/>
                <a:sym typeface="+mn-lt"/>
              </a:endParaRPr>
            </a:p>
          </p:txBody>
        </p:sp>
        <p:sp>
          <p:nvSpPr>
            <p:cNvPr id="59" name="Rectangle 60"/>
            <p:cNvSpPr/>
            <p:nvPr/>
          </p:nvSpPr>
          <p:spPr>
            <a:xfrm>
              <a:off x="14083" y="6228"/>
              <a:ext cx="2497" cy="387"/>
            </a:xfrm>
            <a:prstGeom prst="rect">
              <a:avLst/>
            </a:prstGeom>
          </p:spPr>
          <p:txBody>
            <a:bodyPr wrap="square" lIns="0" tIns="0" rIns="0" bIns="0">
              <a:spAutoFit/>
            </a:bodyPr>
            <a:lstStyle/>
            <a:p>
              <a:pPr algn="ctr"/>
              <a:r>
                <a:rPr lang="zh-CN" altLang="en-US" sz="1600" dirty="0">
                  <a:solidFill>
                    <a:schemeClr val="tx1">
                      <a:lumMod val="50000"/>
                      <a:lumOff val="50000"/>
                    </a:schemeClr>
                  </a:solidFill>
                  <a:cs typeface="+mn-ea"/>
                  <a:sym typeface="+mn-lt"/>
                </a:rPr>
                <a:t>输入标题文本</a:t>
              </a:r>
              <a:endParaRPr lang="zh-CN" altLang="en-US" sz="1600" dirty="0">
                <a:solidFill>
                  <a:schemeClr val="tx1">
                    <a:lumMod val="50000"/>
                    <a:lumOff val="50000"/>
                  </a:schemeClr>
                </a:solidFill>
                <a:cs typeface="+mn-ea"/>
                <a:sym typeface="+mn-lt"/>
              </a:endParaRPr>
            </a:p>
          </p:txBody>
        </p:sp>
        <p:sp>
          <p:nvSpPr>
            <p:cNvPr id="60" name="TextBox 59"/>
            <p:cNvSpPr txBox="1"/>
            <p:nvPr/>
          </p:nvSpPr>
          <p:spPr>
            <a:xfrm>
              <a:off x="13669" y="6812"/>
              <a:ext cx="3280" cy="1308"/>
            </a:xfrm>
            <a:prstGeom prst="rect">
              <a:avLst/>
            </a:prstGeom>
            <a:noFill/>
          </p:spPr>
          <p:txBody>
            <a:bodyPr wrap="square" lIns="0" tIns="0" rIns="0" bIns="0" rtlCol="0">
              <a:spAutoFit/>
            </a:bodyPr>
            <a:lstStyle/>
            <a:p>
              <a:pPr algn="ctr" defTabSz="1219200">
                <a:lnSpc>
                  <a:spcPct val="150000"/>
                </a:lnSpc>
                <a:spcBef>
                  <a:spcPts val="20"/>
                </a:spcBef>
                <a:spcAft>
                  <a:spcPts val="0"/>
                </a:spcAft>
                <a:defRPr/>
              </a:pPr>
              <a:r>
                <a:rPr lang="zh-CN" sz="900" dirty="0">
                  <a:solidFill>
                    <a:schemeClr val="tx1">
                      <a:lumMod val="50000"/>
                      <a:lumOff val="50000"/>
                    </a:schemeClr>
                  </a:solidFill>
                  <a:cs typeface="+mn-ea"/>
                  <a:sym typeface="+mn-lt"/>
                </a:rPr>
                <a:t>请输入您的内容，文字可修改， 大小可调节。请输入您的内容，文字可修改，大小可调节。请输入您的内容，文字可修改， 大小可调节。请输入您的内容</a:t>
              </a:r>
              <a:endParaRPr lang="zh-CN" altLang="zh-CN" sz="900" dirty="0">
                <a:solidFill>
                  <a:schemeClr val="tx1">
                    <a:lumMod val="50000"/>
                    <a:lumOff val="50000"/>
                  </a:schemeClr>
                </a:solidFill>
                <a:cs typeface="+mn-ea"/>
                <a:sym typeface="+mn-lt"/>
              </a:endParaRPr>
            </a:p>
          </p:txBody>
        </p:sp>
        <p:sp>
          <p:nvSpPr>
            <p:cNvPr id="61" name="Rectangle 60"/>
            <p:cNvSpPr/>
            <p:nvPr/>
          </p:nvSpPr>
          <p:spPr>
            <a:xfrm>
              <a:off x="2658" y="6228"/>
              <a:ext cx="2497" cy="387"/>
            </a:xfrm>
            <a:prstGeom prst="rect">
              <a:avLst/>
            </a:prstGeom>
          </p:spPr>
          <p:txBody>
            <a:bodyPr wrap="square" lIns="0" tIns="0" rIns="0" bIns="0">
              <a:spAutoFit/>
            </a:bodyPr>
            <a:lstStyle/>
            <a:p>
              <a:pPr algn="ctr"/>
              <a:r>
                <a:rPr lang="zh-CN" altLang="en-US" sz="1600" dirty="0">
                  <a:solidFill>
                    <a:schemeClr val="tx1">
                      <a:lumMod val="50000"/>
                      <a:lumOff val="50000"/>
                    </a:schemeClr>
                  </a:solidFill>
                  <a:cs typeface="+mn-ea"/>
                  <a:sym typeface="+mn-lt"/>
                </a:rPr>
                <a:t>输入标题文本</a:t>
              </a:r>
              <a:endParaRPr lang="zh-CN" altLang="en-US" sz="1600" dirty="0">
                <a:solidFill>
                  <a:schemeClr val="tx1">
                    <a:lumMod val="50000"/>
                    <a:lumOff val="50000"/>
                  </a:schemeClr>
                </a:solidFill>
                <a:cs typeface="+mn-ea"/>
                <a:sym typeface="+mn-lt"/>
              </a:endParaRPr>
            </a:p>
          </p:txBody>
        </p:sp>
        <p:sp>
          <p:nvSpPr>
            <p:cNvPr id="62" name="TextBox 59"/>
            <p:cNvSpPr txBox="1"/>
            <p:nvPr/>
          </p:nvSpPr>
          <p:spPr>
            <a:xfrm>
              <a:off x="2297" y="6812"/>
              <a:ext cx="3280" cy="1308"/>
            </a:xfrm>
            <a:prstGeom prst="rect">
              <a:avLst/>
            </a:prstGeom>
            <a:noFill/>
          </p:spPr>
          <p:txBody>
            <a:bodyPr wrap="square" lIns="0" tIns="0" rIns="0" bIns="0" rtlCol="0">
              <a:spAutoFit/>
            </a:bodyPr>
            <a:lstStyle/>
            <a:p>
              <a:pPr algn="ctr" defTabSz="1219200">
                <a:lnSpc>
                  <a:spcPct val="150000"/>
                </a:lnSpc>
                <a:spcBef>
                  <a:spcPts val="20"/>
                </a:spcBef>
                <a:spcAft>
                  <a:spcPts val="0"/>
                </a:spcAft>
                <a:defRPr/>
              </a:pPr>
              <a:r>
                <a:rPr lang="zh-CN" sz="900" dirty="0">
                  <a:solidFill>
                    <a:schemeClr val="tx1">
                      <a:lumMod val="50000"/>
                      <a:lumOff val="50000"/>
                    </a:schemeClr>
                  </a:solidFill>
                  <a:cs typeface="+mn-ea"/>
                  <a:sym typeface="+mn-lt"/>
                </a:rPr>
                <a:t>请输入您的内容，文字可修改， 大小可调节。请输入您的内容，文字可修改，大小可调节。请输入您的内容，文字可修改， 大小可调节。请输入您的内容</a:t>
              </a:r>
              <a:endParaRPr lang="zh-CN" altLang="zh-CN" sz="900" dirty="0">
                <a:solidFill>
                  <a:schemeClr val="tx1">
                    <a:lumMod val="50000"/>
                    <a:lumOff val="50000"/>
                  </a:schemeClr>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37"/>
                                        </p:tgtEl>
                                        <p:attrNameLst>
                                          <p:attrName>style.visibility</p:attrName>
                                        </p:attrNameLst>
                                      </p:cBhvr>
                                      <p:to>
                                        <p:strVal val="visible"/>
                                      </p:to>
                                    </p:set>
                                    <p:animEffect transition="in" filter="wheel(1)">
                                      <p:cBhvr>
                                        <p:cTn id="7"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rot="15433288">
            <a:off x="6801911" y="2070117"/>
            <a:ext cx="2611131" cy="2717764"/>
            <a:chOff x="4297364" y="903288"/>
            <a:chExt cx="2946834" cy="3067178"/>
          </a:xfrm>
          <a:solidFill>
            <a:schemeClr val="accent1">
              <a:alpha val="13000"/>
            </a:schemeClr>
          </a:solidFill>
        </p:grpSpPr>
        <p:sp>
          <p:nvSpPr>
            <p:cNvPr id="3"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5"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6"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7"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grpSp>
        <p:nvGrpSpPr>
          <p:cNvPr id="14" name="组合 13"/>
          <p:cNvGrpSpPr/>
          <p:nvPr/>
        </p:nvGrpSpPr>
        <p:grpSpPr>
          <a:xfrm>
            <a:off x="-822837" y="-1740227"/>
            <a:ext cx="13690458" cy="9752745"/>
            <a:chOff x="-822837" y="-1740227"/>
            <a:chExt cx="13690458" cy="9752745"/>
          </a:xfrm>
        </p:grpSpPr>
        <p:sp>
          <p:nvSpPr>
            <p:cNvPr id="15" name="任意多边形: 形状 26"/>
            <p:cNvSpPr>
              <a:spLocks noChangeAspect="1"/>
            </p:cNvSpPr>
            <p:nvPr/>
          </p:nvSpPr>
          <p:spPr>
            <a:xfrm rot="12104625">
              <a:off x="-822837" y="-1740227"/>
              <a:ext cx="2772000" cy="27720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cs typeface="+mn-ea"/>
                <a:sym typeface="+mn-lt"/>
              </a:endParaRPr>
            </a:p>
          </p:txBody>
        </p:sp>
        <p:sp>
          <p:nvSpPr>
            <p:cNvPr id="16" name="任意多边形: 形状 1"/>
            <p:cNvSpPr/>
            <p:nvPr/>
          </p:nvSpPr>
          <p:spPr>
            <a:xfrm rot="2045644">
              <a:off x="10347621" y="5492518"/>
              <a:ext cx="2520000" cy="252000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8" name="文本框 17"/>
            <p:cNvSpPr txBox="1"/>
            <p:nvPr/>
          </p:nvSpPr>
          <p:spPr>
            <a:xfrm rot="10800000">
              <a:off x="10302137" y="-1573827"/>
              <a:ext cx="1604211" cy="37702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3900" b="1" i="0" u="none" strike="noStrike" kern="1200" cap="none" spc="0" normalizeH="0" baseline="0" noProof="0" dirty="0">
                  <a:ln>
                    <a:noFill/>
                  </a:ln>
                  <a:solidFill>
                    <a:schemeClr val="accent1"/>
                  </a:solidFill>
                  <a:effectLst/>
                  <a:uLnTx/>
                  <a:uFillTx/>
                  <a:cs typeface="+mn-ea"/>
                  <a:sym typeface="+mn-lt"/>
                </a:rPr>
                <a:t>“</a:t>
              </a:r>
              <a:endParaRPr kumimoji="0" lang="en-US" altLang="zh-CN" sz="23900" b="1" i="0" u="none" strike="noStrike" kern="1200" cap="none" spc="0" normalizeH="0" baseline="0" noProof="0" dirty="0">
                <a:ln>
                  <a:noFill/>
                </a:ln>
                <a:solidFill>
                  <a:schemeClr val="accent1"/>
                </a:solidFill>
                <a:effectLst/>
                <a:uLnTx/>
                <a:uFillTx/>
                <a:cs typeface="+mn-ea"/>
                <a:sym typeface="+mn-lt"/>
              </a:endParaRPr>
            </a:p>
          </p:txBody>
        </p:sp>
      </p:grpSp>
      <p:sp>
        <p:nvSpPr>
          <p:cNvPr id="21" name="椭圆 20"/>
          <p:cNvSpPr/>
          <p:nvPr/>
        </p:nvSpPr>
        <p:spPr>
          <a:xfrm rot="20722132">
            <a:off x="504305" y="5571497"/>
            <a:ext cx="824923" cy="8249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2" name="椭圆 21"/>
          <p:cNvSpPr/>
          <p:nvPr/>
        </p:nvSpPr>
        <p:spPr>
          <a:xfrm rot="20722132">
            <a:off x="1044208" y="6021229"/>
            <a:ext cx="338559" cy="338559"/>
          </a:xfrm>
          <a:prstGeom prst="ellipse">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3" name="文本框 22"/>
          <p:cNvSpPr txBox="1"/>
          <p:nvPr/>
        </p:nvSpPr>
        <p:spPr>
          <a:xfrm>
            <a:off x="7448663" y="2513546"/>
            <a:ext cx="1704313" cy="1569660"/>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9600" b="1" i="0" u="none" strike="noStrike" kern="1200" cap="none" spc="0" normalizeH="0" baseline="0" noProof="0" dirty="0">
                <a:ln>
                  <a:noFill/>
                </a:ln>
                <a:solidFill>
                  <a:schemeClr val="accent1"/>
                </a:solidFill>
                <a:effectLst/>
                <a:uLnTx/>
                <a:uFillTx/>
                <a:cs typeface="+mn-ea"/>
                <a:sym typeface="+mn-lt"/>
              </a:rPr>
              <a:t>04</a:t>
            </a:r>
            <a:endParaRPr kumimoji="0" lang="zh-CN" altLang="en-US" sz="9600" b="1" i="0" u="none" strike="noStrike" kern="1200" cap="none" spc="0" normalizeH="0" baseline="0" noProof="0" dirty="0">
              <a:ln>
                <a:noFill/>
              </a:ln>
              <a:solidFill>
                <a:schemeClr val="accent1"/>
              </a:solidFill>
              <a:effectLst/>
              <a:uLnTx/>
              <a:uFillTx/>
              <a:cs typeface="+mn-ea"/>
              <a:sym typeface="+mn-lt"/>
            </a:endParaRPr>
          </a:p>
        </p:txBody>
      </p:sp>
      <p:grpSp>
        <p:nvGrpSpPr>
          <p:cNvPr id="8" name="组合 7"/>
          <p:cNvGrpSpPr/>
          <p:nvPr/>
        </p:nvGrpSpPr>
        <p:grpSpPr>
          <a:xfrm>
            <a:off x="1649095" y="2516505"/>
            <a:ext cx="4394200" cy="2216785"/>
            <a:chOff x="2597" y="3963"/>
            <a:chExt cx="6920" cy="3491"/>
          </a:xfrm>
        </p:grpSpPr>
        <p:sp>
          <p:nvSpPr>
            <p:cNvPr id="24" name="矩形 8"/>
            <p:cNvSpPr/>
            <p:nvPr/>
          </p:nvSpPr>
          <p:spPr>
            <a:xfrm>
              <a:off x="2597" y="3963"/>
              <a:ext cx="5701" cy="921"/>
            </a:xfrm>
            <a:prstGeom prst="rect">
              <a:avLst/>
            </a:prstGeom>
          </p:spPr>
          <p:txBody>
            <a:bodyPr wrap="square">
              <a:spAutoFit/>
            </a:bodyPr>
            <a:lstStyle/>
            <a:p>
              <a:pPr algn="dist"/>
              <a:r>
                <a:rPr lang="zh-CN" altLang="en-US" sz="3200" b="1" spc="600" dirty="0">
                  <a:solidFill>
                    <a:schemeClr val="tx1">
                      <a:lumMod val="65000"/>
                      <a:lumOff val="35000"/>
                    </a:schemeClr>
                  </a:solidFill>
                  <a:cs typeface="+mn-ea"/>
                  <a:sym typeface="+mn-lt"/>
                </a:rPr>
                <a:t>输入您的标题</a:t>
              </a:r>
              <a:endParaRPr kumimoji="1" lang="zh-CN" altLang="en-US" sz="3200" b="1" spc="600" dirty="0">
                <a:solidFill>
                  <a:schemeClr val="tx1">
                    <a:lumMod val="65000"/>
                    <a:lumOff val="35000"/>
                  </a:schemeClr>
                </a:solidFill>
                <a:cs typeface="+mn-ea"/>
                <a:sym typeface="+mn-lt"/>
              </a:endParaRPr>
            </a:p>
          </p:txBody>
        </p:sp>
        <p:sp>
          <p:nvSpPr>
            <p:cNvPr id="25" name="文本框 24"/>
            <p:cNvSpPr txBox="1"/>
            <p:nvPr/>
          </p:nvSpPr>
          <p:spPr>
            <a:xfrm>
              <a:off x="2597" y="4871"/>
              <a:ext cx="6920" cy="533"/>
            </a:xfrm>
            <a:prstGeom prst="rect">
              <a:avLst/>
            </a:prstGeom>
            <a:noFill/>
          </p:spPr>
          <p:txBody>
            <a:bodyPr wrap="square" rtlCol="0">
              <a:spAutoFit/>
            </a:bodyPr>
            <a:lstStyle/>
            <a:p>
              <a:r>
                <a:rPr lang="en-US" altLang="zh-CN" sz="1600" dirty="0">
                  <a:solidFill>
                    <a:schemeClr val="bg1">
                      <a:lumMod val="85000"/>
                    </a:schemeClr>
                  </a:solidFill>
                  <a:cs typeface="+mn-ea"/>
                  <a:sym typeface="+mn-lt"/>
                </a:rPr>
                <a:t>PLEASE ADD YOUR TITTLE HERE</a:t>
              </a:r>
              <a:endParaRPr lang="zh-CN" altLang="en-US" sz="1600" dirty="0">
                <a:solidFill>
                  <a:schemeClr val="bg1">
                    <a:lumMod val="85000"/>
                  </a:schemeClr>
                </a:solidFill>
                <a:cs typeface="+mn-ea"/>
                <a:sym typeface="+mn-lt"/>
              </a:endParaRPr>
            </a:p>
          </p:txBody>
        </p:sp>
        <p:sp>
          <p:nvSpPr>
            <p:cNvPr id="26" name="TextBox 24"/>
            <p:cNvSpPr txBox="1"/>
            <p:nvPr/>
          </p:nvSpPr>
          <p:spPr>
            <a:xfrm>
              <a:off x="2597" y="5564"/>
              <a:ext cx="6240" cy="1890"/>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ct val="150000"/>
                </a:lnSpc>
                <a:spcBef>
                  <a:spcPts val="0"/>
                </a:spcBef>
                <a:spcAft>
                  <a:spcPts val="0"/>
                </a:spcAft>
                <a:buClrTx/>
                <a:buSzTx/>
                <a:buFontTx/>
                <a:buNone/>
                <a:defRPr/>
              </a:pPr>
              <a:r>
                <a:rPr lang="zh-CN" altLang="en-US" sz="1200" dirty="0">
                  <a:solidFill>
                    <a:schemeClr val="bg1">
                      <a:lumMod val="50000"/>
                    </a:schemeClr>
                  </a:solidFill>
                  <a:cs typeface="+mn-ea"/>
                  <a:sym typeface="+mn-lt"/>
                </a:rPr>
                <a:t>请在此处添加具体内容，文字尽量言简意赅，简单说明即可，不必过于繁琐，注意板面美观度。请在此处添加具体内容，文字尽量言简意赅，简单说明即可，不必过于繁琐，注意板面美观度。</a:t>
              </a:r>
              <a:endParaRPr kumimoji="0" lang="zh-CN" altLang="en-US" sz="1200" b="0" i="0" u="none" strike="noStrike" kern="1200" cap="none" spc="0" normalizeH="0" baseline="0" noProof="0" dirty="0">
                <a:ln>
                  <a:noFill/>
                </a:ln>
                <a:solidFill>
                  <a:schemeClr val="bg1">
                    <a:lumMod val="50000"/>
                  </a:schemeClr>
                </a:solidFill>
                <a:effectLst/>
                <a:uLnTx/>
                <a:uFillTx/>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30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anim calcmode="lin" valueType="num">
                                      <p:cBhvr>
                                        <p:cTn id="12" dur="500" fill="hold"/>
                                        <p:tgtEl>
                                          <p:spTgt spid="23"/>
                                        </p:tgtEl>
                                        <p:attrNameLst>
                                          <p:attrName>ppt_x</p:attrName>
                                        </p:attrNameLst>
                                      </p:cBhvr>
                                      <p:tavLst>
                                        <p:tav tm="0">
                                          <p:val>
                                            <p:strVal val="#ppt_x"/>
                                          </p:val>
                                        </p:tav>
                                        <p:tav tm="100000">
                                          <p:val>
                                            <p:strVal val="#ppt_x"/>
                                          </p:val>
                                        </p:tav>
                                      </p:tavLst>
                                    </p:anim>
                                    <p:anim calcmode="lin" valueType="num">
                                      <p:cBhvr>
                                        <p:cTn id="13"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rot="15433288">
            <a:off x="2244189" y="-1939496"/>
            <a:ext cx="8481704" cy="9397093"/>
            <a:chOff x="4297364" y="903288"/>
            <a:chExt cx="2946834" cy="3067178"/>
          </a:xfrm>
          <a:solidFill>
            <a:schemeClr val="bg1">
              <a:lumMod val="65000"/>
              <a:alpha val="3000"/>
            </a:schemeClr>
          </a:solidFill>
        </p:grpSpPr>
        <p:sp>
          <p:nvSpPr>
            <p:cNvPr id="50"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1"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52"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53"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4"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55" name="íṧlíḍè"/>
          <p:cNvSpPr/>
          <p:nvPr/>
        </p:nvSpPr>
        <p:spPr bwMode="auto">
          <a:xfrm>
            <a:off x="0" y="525681"/>
            <a:ext cx="2092035" cy="481651"/>
          </a:xfrm>
          <a:prstGeom prst="homePlate">
            <a:avLst>
              <a:gd name="adj" fmla="val 0"/>
            </a:avLst>
          </a:prstGeom>
          <a:solidFill>
            <a:schemeClr val="accent1"/>
          </a:solidFill>
          <a:ln w="19050">
            <a:noFill/>
            <a:round/>
          </a:ln>
        </p:spPr>
        <p:txBody>
          <a:bodyPr anchor="ctr"/>
          <a:lstStyle/>
          <a:p>
            <a:pPr algn="ctr"/>
            <a:endParaRPr>
              <a:cs typeface="+mn-ea"/>
              <a:sym typeface="+mn-lt"/>
            </a:endParaRPr>
          </a:p>
        </p:txBody>
      </p:sp>
      <p:sp>
        <p:nvSpPr>
          <p:cNvPr id="56" name="ïş1ídè"/>
          <p:cNvSpPr txBox="1"/>
          <p:nvPr/>
        </p:nvSpPr>
        <p:spPr>
          <a:xfrm>
            <a:off x="110431" y="618080"/>
            <a:ext cx="1981604" cy="389252"/>
          </a:xfrm>
          <a:prstGeom prst="rect">
            <a:avLst/>
          </a:prstGeom>
          <a:noFill/>
        </p:spPr>
        <p:txBody>
          <a:bodyPr wrap="square">
            <a:normAutofit/>
          </a:bodyPr>
          <a:lstStyle/>
          <a:p>
            <a:pPr algn="dist"/>
            <a:r>
              <a:rPr lang="zh-CN" altLang="en-US" dirty="0">
                <a:solidFill>
                  <a:schemeClr val="bg1"/>
                </a:solidFill>
                <a:cs typeface="+mn-ea"/>
                <a:sym typeface="+mn-lt"/>
              </a:rPr>
              <a:t>输入标题内容</a:t>
            </a:r>
            <a:endParaRPr lang="zh-CN" altLang="en-US" dirty="0">
              <a:solidFill>
                <a:schemeClr val="bg1"/>
              </a:solidFill>
              <a:cs typeface="+mn-ea"/>
              <a:sym typeface="+mn-lt"/>
            </a:endParaRPr>
          </a:p>
        </p:txBody>
      </p:sp>
      <p:grpSp>
        <p:nvGrpSpPr>
          <p:cNvPr id="57" name="组合 56"/>
          <p:cNvGrpSpPr/>
          <p:nvPr/>
        </p:nvGrpSpPr>
        <p:grpSpPr>
          <a:xfrm>
            <a:off x="925225" y="484441"/>
            <a:ext cx="11512319" cy="7057559"/>
            <a:chOff x="925225" y="484441"/>
            <a:chExt cx="11512319" cy="7057559"/>
          </a:xfrm>
        </p:grpSpPr>
        <p:sp>
          <p:nvSpPr>
            <p:cNvPr id="58" name="矩形 57"/>
            <p:cNvSpPr/>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59"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0"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1"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2" name="矩形: 圆角 4"/>
            <p:cNvSpPr/>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3"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sp>
        <p:nvSpPr>
          <p:cNvPr id="64" name="8 Forma libre"/>
          <p:cNvSpPr/>
          <p:nvPr/>
        </p:nvSpPr>
        <p:spPr bwMode="auto">
          <a:xfrm>
            <a:off x="3368209" y="2912588"/>
            <a:ext cx="1793152" cy="180906"/>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36119" y="0"/>
                </a:lnTo>
                <a:lnTo>
                  <a:pt x="0" y="439"/>
                </a:lnTo>
              </a:path>
            </a:pathLst>
          </a:custGeom>
          <a:noFill/>
          <a:ln w="12700" cap="rnd">
            <a:solidFill>
              <a:schemeClr val="bg1">
                <a:lumMod val="65000"/>
              </a:schemeClr>
            </a:solidFill>
            <a:bevel/>
            <a:headEnd w="med" len="sm"/>
            <a:tailEnd type="oval" w="med" len="med"/>
          </a:ln>
        </p:spPr>
        <p:txBody>
          <a:bodyPr lIns="120846" tIns="60423" rIns="120846" bIns="60423" rtlCol="0" anchor="ctr"/>
          <a:lstStyle/>
          <a:p>
            <a:pPr algn="ctr"/>
            <a:endParaRPr lang="es-SV" sz="900">
              <a:cs typeface="+mn-ea"/>
              <a:sym typeface="+mn-lt"/>
            </a:endParaRPr>
          </a:p>
        </p:txBody>
      </p:sp>
      <p:sp>
        <p:nvSpPr>
          <p:cNvPr id="65" name="8 Forma libre"/>
          <p:cNvSpPr/>
          <p:nvPr/>
        </p:nvSpPr>
        <p:spPr bwMode="auto">
          <a:xfrm>
            <a:off x="3372479" y="4990014"/>
            <a:ext cx="1603526" cy="234238"/>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36119" y="0"/>
                </a:lnTo>
                <a:lnTo>
                  <a:pt x="0" y="439"/>
                </a:lnTo>
              </a:path>
            </a:pathLst>
          </a:custGeom>
          <a:noFill/>
          <a:ln w="12700" cap="rnd">
            <a:solidFill>
              <a:schemeClr val="bg1">
                <a:lumMod val="65000"/>
              </a:schemeClr>
            </a:solidFill>
            <a:bevel/>
            <a:headEnd w="med" len="sm"/>
            <a:tailEnd type="oval" w="med" len="med"/>
          </a:ln>
        </p:spPr>
        <p:txBody>
          <a:bodyPr lIns="120846" tIns="60423" rIns="120846" bIns="60423" rtlCol="0" anchor="ctr"/>
          <a:lstStyle/>
          <a:p>
            <a:pPr algn="ctr"/>
            <a:endParaRPr lang="es-SV" sz="900">
              <a:cs typeface="+mn-ea"/>
              <a:sym typeface="+mn-lt"/>
            </a:endParaRPr>
          </a:p>
        </p:txBody>
      </p:sp>
      <p:sp>
        <p:nvSpPr>
          <p:cNvPr id="66" name="8 Forma libre"/>
          <p:cNvSpPr/>
          <p:nvPr/>
        </p:nvSpPr>
        <p:spPr bwMode="auto">
          <a:xfrm flipH="1">
            <a:off x="7143150" y="3314130"/>
            <a:ext cx="1607133" cy="689108"/>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36119" y="0"/>
                </a:lnTo>
                <a:lnTo>
                  <a:pt x="0" y="439"/>
                </a:lnTo>
              </a:path>
            </a:pathLst>
          </a:custGeom>
          <a:noFill/>
          <a:ln w="12700" cap="rnd">
            <a:solidFill>
              <a:schemeClr val="bg1">
                <a:lumMod val="65000"/>
              </a:schemeClr>
            </a:solidFill>
            <a:bevel/>
            <a:headEnd w="med" len="sm"/>
            <a:tailEnd type="oval" w="med" len="med"/>
          </a:ln>
        </p:spPr>
        <p:txBody>
          <a:bodyPr lIns="120846" tIns="60423" rIns="120846" bIns="60423" rtlCol="0" anchor="ctr"/>
          <a:lstStyle/>
          <a:p>
            <a:pPr algn="ctr"/>
            <a:endParaRPr lang="es-SV" sz="900">
              <a:cs typeface="+mn-ea"/>
              <a:sym typeface="+mn-lt"/>
            </a:endParaRPr>
          </a:p>
        </p:txBody>
      </p:sp>
      <p:sp>
        <p:nvSpPr>
          <p:cNvPr id="67" name="8 Forma libre"/>
          <p:cNvSpPr/>
          <p:nvPr/>
        </p:nvSpPr>
        <p:spPr bwMode="auto">
          <a:xfrm flipH="1" flipV="1">
            <a:off x="7157167" y="5029427"/>
            <a:ext cx="1593116" cy="358150"/>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1" y="connsiteY0-2"/>
              </a:cxn>
              <a:cxn ang="0">
                <a:pos x="connsiteX1-3" y="connsiteY1-4"/>
              </a:cxn>
              <a:cxn ang="0">
                <a:pos x="connsiteX2-5" y="connsiteY2-6"/>
              </a:cxn>
            </a:cxnLst>
            <a:rect l="l" t="t" r="r" b="b"/>
            <a:pathLst>
              <a:path w="502285" h="515488">
                <a:moveTo>
                  <a:pt x="502285" y="515488"/>
                </a:moveTo>
                <a:lnTo>
                  <a:pt x="436119" y="0"/>
                </a:lnTo>
                <a:lnTo>
                  <a:pt x="0" y="439"/>
                </a:lnTo>
              </a:path>
            </a:pathLst>
          </a:custGeom>
          <a:noFill/>
          <a:ln w="12700" cap="rnd">
            <a:solidFill>
              <a:schemeClr val="bg1">
                <a:lumMod val="65000"/>
              </a:schemeClr>
            </a:solidFill>
            <a:bevel/>
            <a:headEnd w="med" len="sm"/>
            <a:tailEnd type="oval" w="med" len="med"/>
          </a:ln>
        </p:spPr>
        <p:txBody>
          <a:bodyPr lIns="120846" tIns="60423" rIns="120846" bIns="60423" rtlCol="0" anchor="ctr"/>
          <a:lstStyle/>
          <a:p>
            <a:pPr algn="ctr"/>
            <a:endParaRPr lang="es-SV" sz="900">
              <a:cs typeface="+mn-ea"/>
              <a:sym typeface="+mn-lt"/>
            </a:endParaRPr>
          </a:p>
        </p:txBody>
      </p:sp>
      <p:grpSp>
        <p:nvGrpSpPr>
          <p:cNvPr id="68" name="111 Grupo"/>
          <p:cNvGrpSpPr>
            <a:grpSpLocks noChangeAspect="1"/>
          </p:cNvGrpSpPr>
          <p:nvPr/>
        </p:nvGrpSpPr>
        <p:grpSpPr>
          <a:xfrm>
            <a:off x="4973482" y="1856431"/>
            <a:ext cx="3381461" cy="4364000"/>
            <a:chOff x="4256581" y="7790451"/>
            <a:chExt cx="4731664" cy="6106524"/>
          </a:xfrm>
        </p:grpSpPr>
        <p:sp>
          <p:nvSpPr>
            <p:cNvPr id="69" name="112 Elipse"/>
            <p:cNvSpPr>
              <a:spLocks noChangeAspect="1"/>
            </p:cNvSpPr>
            <p:nvPr/>
          </p:nvSpPr>
          <p:spPr bwMode="auto">
            <a:xfrm>
              <a:off x="4256581" y="10809782"/>
              <a:ext cx="3087193" cy="3087193"/>
            </a:xfrm>
            <a:prstGeom prst="ellipse">
              <a:avLst/>
            </a:prstGeom>
            <a:solidFill>
              <a:schemeClr val="bg1">
                <a:lumMod val="85000"/>
              </a:schemeClr>
            </a:solidFill>
            <a:ln>
              <a:noFill/>
            </a:ln>
          </p:spPr>
          <p:txBody>
            <a:bodyPr lIns="0" tIns="0" rIns="0" bIns="0" rtlCol="0" anchor="ctr"/>
            <a:lstStyle/>
            <a:p>
              <a:pPr algn="ctr"/>
              <a:endParaRPr lang="es-SV" sz="900">
                <a:cs typeface="+mn-ea"/>
                <a:sym typeface="+mn-lt"/>
              </a:endParaRPr>
            </a:p>
          </p:txBody>
        </p:sp>
        <p:sp>
          <p:nvSpPr>
            <p:cNvPr id="70" name="176 Rectángulo"/>
            <p:cNvSpPr/>
            <p:nvPr/>
          </p:nvSpPr>
          <p:spPr bwMode="auto">
            <a:xfrm>
              <a:off x="4595247" y="7803898"/>
              <a:ext cx="3762940" cy="2070230"/>
            </a:xfrm>
            <a:custGeom>
              <a:avLst/>
              <a:gdLst/>
              <a:ahLst/>
              <a:cxnLst/>
              <a:rect l="l" t="t" r="r" b="b"/>
              <a:pathLst>
                <a:path w="3762940" h="2070230">
                  <a:moveTo>
                    <a:pt x="186657" y="0"/>
                  </a:moveTo>
                  <a:lnTo>
                    <a:pt x="2704746" y="0"/>
                  </a:lnTo>
                  <a:cubicBezTo>
                    <a:pt x="2807834" y="0"/>
                    <a:pt x="2891403" y="83569"/>
                    <a:pt x="2891403" y="186657"/>
                  </a:cubicBezTo>
                  <a:cubicBezTo>
                    <a:pt x="2891403" y="279380"/>
                    <a:pt x="2823794" y="356312"/>
                    <a:pt x="2735087" y="370256"/>
                  </a:cubicBezTo>
                  <a:lnTo>
                    <a:pt x="2735087" y="373314"/>
                  </a:lnTo>
                  <a:lnTo>
                    <a:pt x="2704746" y="373314"/>
                  </a:lnTo>
                  <a:lnTo>
                    <a:pt x="2598029" y="373314"/>
                  </a:lnTo>
                  <a:cubicBezTo>
                    <a:pt x="2500795" y="373314"/>
                    <a:pt x="2421972" y="452137"/>
                    <a:pt x="2421972" y="549371"/>
                  </a:cubicBezTo>
                  <a:cubicBezTo>
                    <a:pt x="2421972" y="646605"/>
                    <a:pt x="2500795" y="725428"/>
                    <a:pt x="2598029" y="725428"/>
                  </a:cubicBezTo>
                  <a:lnTo>
                    <a:pt x="2735087" y="725428"/>
                  </a:lnTo>
                  <a:lnTo>
                    <a:pt x="3576283" y="725428"/>
                  </a:lnTo>
                  <a:cubicBezTo>
                    <a:pt x="3679371" y="725428"/>
                    <a:pt x="3762940" y="808997"/>
                    <a:pt x="3762940" y="912085"/>
                  </a:cubicBezTo>
                  <a:cubicBezTo>
                    <a:pt x="3762940" y="1015173"/>
                    <a:pt x="3679371" y="1098742"/>
                    <a:pt x="3576283" y="1098742"/>
                  </a:cubicBezTo>
                  <a:lnTo>
                    <a:pt x="2106938" y="1098742"/>
                  </a:lnTo>
                  <a:lnTo>
                    <a:pt x="1937913" y="1098742"/>
                  </a:lnTo>
                  <a:cubicBezTo>
                    <a:pt x="1840679" y="1098742"/>
                    <a:pt x="1761856" y="1177566"/>
                    <a:pt x="1761855" y="1274799"/>
                  </a:cubicBezTo>
                  <a:cubicBezTo>
                    <a:pt x="1761856" y="1372033"/>
                    <a:pt x="1840679" y="1450857"/>
                    <a:pt x="1937913" y="1450857"/>
                  </a:cubicBezTo>
                  <a:lnTo>
                    <a:pt x="2085023" y="1450857"/>
                  </a:lnTo>
                  <a:lnTo>
                    <a:pt x="2106938" y="1450857"/>
                  </a:lnTo>
                  <a:lnTo>
                    <a:pt x="2106938" y="1453066"/>
                  </a:lnTo>
                  <a:cubicBezTo>
                    <a:pt x="2199755" y="1463040"/>
                    <a:pt x="2271680" y="1541877"/>
                    <a:pt x="2271680" y="1637514"/>
                  </a:cubicBezTo>
                  <a:cubicBezTo>
                    <a:pt x="2271680" y="1740602"/>
                    <a:pt x="2188111" y="1824171"/>
                    <a:pt x="2085023" y="1824171"/>
                  </a:cubicBezTo>
                  <a:lnTo>
                    <a:pt x="1535541" y="1824171"/>
                  </a:lnTo>
                  <a:cubicBezTo>
                    <a:pt x="1456016" y="1828206"/>
                    <a:pt x="1393454" y="1894521"/>
                    <a:pt x="1393454" y="1975447"/>
                  </a:cubicBezTo>
                  <a:cubicBezTo>
                    <a:pt x="1393454" y="2011874"/>
                    <a:pt x="1406130" y="2045340"/>
                    <a:pt x="1429109" y="2070230"/>
                  </a:cubicBezTo>
                  <a:lnTo>
                    <a:pt x="1003067" y="2070230"/>
                  </a:lnTo>
                  <a:cubicBezTo>
                    <a:pt x="1026046" y="2045340"/>
                    <a:pt x="1038722" y="2011873"/>
                    <a:pt x="1038722" y="1975446"/>
                  </a:cubicBezTo>
                  <a:cubicBezTo>
                    <a:pt x="1038722" y="1894604"/>
                    <a:pt x="976291" y="1828343"/>
                    <a:pt x="896864" y="1824171"/>
                  </a:cubicBezTo>
                  <a:lnTo>
                    <a:pt x="649832" y="1824171"/>
                  </a:lnTo>
                  <a:cubicBezTo>
                    <a:pt x="546744" y="1824171"/>
                    <a:pt x="463175" y="1740602"/>
                    <a:pt x="463175" y="1637514"/>
                  </a:cubicBezTo>
                  <a:cubicBezTo>
                    <a:pt x="463175" y="1534426"/>
                    <a:pt x="546744" y="1450857"/>
                    <a:pt x="649832" y="1450857"/>
                  </a:cubicBezTo>
                  <a:lnTo>
                    <a:pt x="1154695" y="1450857"/>
                  </a:lnTo>
                  <a:cubicBezTo>
                    <a:pt x="1251927" y="1450855"/>
                    <a:pt x="1330748" y="1372032"/>
                    <a:pt x="1330748" y="1274800"/>
                  </a:cubicBezTo>
                  <a:lnTo>
                    <a:pt x="1330749" y="1274800"/>
                  </a:lnTo>
                  <a:cubicBezTo>
                    <a:pt x="1330749" y="1177566"/>
                    <a:pt x="1251925" y="1098742"/>
                    <a:pt x="1154691" y="1098742"/>
                  </a:cubicBezTo>
                  <a:lnTo>
                    <a:pt x="1054452" y="1098742"/>
                  </a:lnTo>
                  <a:lnTo>
                    <a:pt x="1014298" y="1098742"/>
                  </a:lnTo>
                  <a:cubicBezTo>
                    <a:pt x="911210" y="1098742"/>
                    <a:pt x="827641" y="1015173"/>
                    <a:pt x="827641" y="912085"/>
                  </a:cubicBezTo>
                  <a:cubicBezTo>
                    <a:pt x="827641" y="808997"/>
                    <a:pt x="911210" y="725428"/>
                    <a:pt x="1014298" y="725428"/>
                  </a:cubicBezTo>
                  <a:lnTo>
                    <a:pt x="1075790" y="725428"/>
                  </a:lnTo>
                  <a:cubicBezTo>
                    <a:pt x="1173022" y="725426"/>
                    <a:pt x="1251842" y="646604"/>
                    <a:pt x="1251842" y="549372"/>
                  </a:cubicBezTo>
                  <a:lnTo>
                    <a:pt x="1251843" y="549372"/>
                  </a:lnTo>
                  <a:cubicBezTo>
                    <a:pt x="1251843" y="452138"/>
                    <a:pt x="1173020" y="373315"/>
                    <a:pt x="1075786" y="373315"/>
                  </a:cubicBezTo>
                  <a:lnTo>
                    <a:pt x="1054452" y="373315"/>
                  </a:lnTo>
                  <a:lnTo>
                    <a:pt x="1054452" y="373314"/>
                  </a:lnTo>
                  <a:lnTo>
                    <a:pt x="186657" y="373314"/>
                  </a:lnTo>
                  <a:cubicBezTo>
                    <a:pt x="83569" y="373314"/>
                    <a:pt x="0" y="289745"/>
                    <a:pt x="0" y="186657"/>
                  </a:cubicBezTo>
                  <a:cubicBezTo>
                    <a:pt x="0" y="83569"/>
                    <a:pt x="83569" y="0"/>
                    <a:pt x="186657" y="0"/>
                  </a:cubicBezTo>
                  <a:close/>
                </a:path>
              </a:pathLst>
            </a:custGeom>
            <a:solidFill>
              <a:srgbClr val="2F5597"/>
            </a:solidFill>
            <a:ln>
              <a:noFill/>
            </a:ln>
          </p:spPr>
          <p:txBody>
            <a:bodyPr lIns="0" tIns="0" rIns="0" bIns="0" rtlCol="0" anchor="ctr"/>
            <a:lstStyle/>
            <a:p>
              <a:pPr algn="ctr"/>
              <a:endParaRPr lang="es-SV" sz="900">
                <a:cs typeface="+mn-ea"/>
                <a:sym typeface="+mn-lt"/>
              </a:endParaRPr>
            </a:p>
          </p:txBody>
        </p:sp>
        <p:sp>
          <p:nvSpPr>
            <p:cNvPr id="71" name="114 Elipse"/>
            <p:cNvSpPr>
              <a:spLocks noChangeAspect="1"/>
            </p:cNvSpPr>
            <p:nvPr/>
          </p:nvSpPr>
          <p:spPr bwMode="auto">
            <a:xfrm>
              <a:off x="7727527" y="7790451"/>
              <a:ext cx="407133" cy="407133"/>
            </a:xfrm>
            <a:prstGeom prst="ellipse">
              <a:avLst/>
            </a:prstGeom>
            <a:solidFill>
              <a:srgbClr val="4472C4"/>
            </a:solidFill>
            <a:ln>
              <a:noFill/>
            </a:ln>
          </p:spPr>
          <p:txBody>
            <a:bodyPr lIns="0" tIns="0" rIns="0" bIns="0" rtlCol="0" anchor="ctr"/>
            <a:lstStyle/>
            <a:p>
              <a:pPr algn="ctr"/>
              <a:endParaRPr lang="es-SV" sz="900">
                <a:cs typeface="+mn-ea"/>
                <a:sym typeface="+mn-lt"/>
              </a:endParaRPr>
            </a:p>
          </p:txBody>
        </p:sp>
        <p:sp>
          <p:nvSpPr>
            <p:cNvPr id="72" name="115 Elipse"/>
            <p:cNvSpPr>
              <a:spLocks noChangeAspect="1"/>
            </p:cNvSpPr>
            <p:nvPr/>
          </p:nvSpPr>
          <p:spPr bwMode="auto">
            <a:xfrm>
              <a:off x="4717163" y="8343959"/>
              <a:ext cx="407133" cy="407133"/>
            </a:xfrm>
            <a:prstGeom prst="ellipse">
              <a:avLst/>
            </a:prstGeom>
            <a:solidFill>
              <a:srgbClr val="4472C4"/>
            </a:solidFill>
            <a:ln>
              <a:noFill/>
            </a:ln>
          </p:spPr>
          <p:txBody>
            <a:bodyPr lIns="0" tIns="0" rIns="0" bIns="0" rtlCol="0" anchor="ctr"/>
            <a:lstStyle/>
            <a:p>
              <a:pPr algn="ctr"/>
              <a:endParaRPr lang="es-SV" sz="900">
                <a:cs typeface="+mn-ea"/>
                <a:sym typeface="+mn-lt"/>
              </a:endParaRPr>
            </a:p>
          </p:txBody>
        </p:sp>
        <p:sp>
          <p:nvSpPr>
            <p:cNvPr id="73" name="116 Elipse"/>
            <p:cNvSpPr>
              <a:spLocks noChangeAspect="1"/>
            </p:cNvSpPr>
            <p:nvPr/>
          </p:nvSpPr>
          <p:spPr bwMode="auto">
            <a:xfrm>
              <a:off x="4374700" y="9235226"/>
              <a:ext cx="299299" cy="299299"/>
            </a:xfrm>
            <a:prstGeom prst="ellipse">
              <a:avLst/>
            </a:prstGeom>
            <a:solidFill>
              <a:srgbClr val="4472C4"/>
            </a:solidFill>
            <a:ln>
              <a:noFill/>
            </a:ln>
          </p:spPr>
          <p:txBody>
            <a:bodyPr lIns="0" tIns="0" rIns="0" bIns="0" rtlCol="0" anchor="ctr"/>
            <a:lstStyle/>
            <a:p>
              <a:pPr algn="ctr"/>
              <a:endParaRPr lang="es-SV" sz="900">
                <a:cs typeface="+mn-ea"/>
                <a:sym typeface="+mn-lt"/>
              </a:endParaRPr>
            </a:p>
          </p:txBody>
        </p:sp>
        <p:sp>
          <p:nvSpPr>
            <p:cNvPr id="74" name="117 Elipse"/>
            <p:cNvSpPr>
              <a:spLocks noChangeAspect="1"/>
            </p:cNvSpPr>
            <p:nvPr/>
          </p:nvSpPr>
          <p:spPr bwMode="auto">
            <a:xfrm>
              <a:off x="8688946" y="8935927"/>
              <a:ext cx="299299" cy="299299"/>
            </a:xfrm>
            <a:prstGeom prst="ellipse">
              <a:avLst/>
            </a:prstGeom>
            <a:solidFill>
              <a:srgbClr val="4472C4"/>
            </a:solidFill>
            <a:ln>
              <a:noFill/>
            </a:ln>
          </p:spPr>
          <p:txBody>
            <a:bodyPr lIns="0" tIns="0" rIns="0" bIns="0" rtlCol="0" anchor="ctr"/>
            <a:lstStyle/>
            <a:p>
              <a:pPr algn="ctr"/>
              <a:endParaRPr lang="es-SV" sz="900">
                <a:cs typeface="+mn-ea"/>
                <a:sym typeface="+mn-lt"/>
              </a:endParaRPr>
            </a:p>
          </p:txBody>
        </p:sp>
        <p:sp>
          <p:nvSpPr>
            <p:cNvPr id="75" name="118 Elipse"/>
            <p:cNvSpPr>
              <a:spLocks noChangeAspect="1"/>
            </p:cNvSpPr>
            <p:nvPr/>
          </p:nvSpPr>
          <p:spPr bwMode="auto">
            <a:xfrm>
              <a:off x="7671639" y="9974158"/>
              <a:ext cx="418111" cy="418111"/>
            </a:xfrm>
            <a:prstGeom prst="ellipse">
              <a:avLst/>
            </a:prstGeom>
            <a:solidFill>
              <a:srgbClr val="4472C4"/>
            </a:solidFill>
            <a:ln>
              <a:noFill/>
            </a:ln>
          </p:spPr>
          <p:txBody>
            <a:bodyPr lIns="0" tIns="0" rIns="0" bIns="0" rtlCol="0" anchor="ctr"/>
            <a:lstStyle/>
            <a:p>
              <a:pPr algn="ctr"/>
              <a:endParaRPr lang="es-SV" sz="900">
                <a:cs typeface="+mn-ea"/>
                <a:sym typeface="+mn-lt"/>
              </a:endParaRPr>
            </a:p>
          </p:txBody>
        </p:sp>
        <p:sp>
          <p:nvSpPr>
            <p:cNvPr id="76" name="119 Elipse"/>
            <p:cNvSpPr>
              <a:spLocks noChangeAspect="1"/>
            </p:cNvSpPr>
            <p:nvPr/>
          </p:nvSpPr>
          <p:spPr bwMode="auto">
            <a:xfrm>
              <a:off x="7946381" y="10860967"/>
              <a:ext cx="169970" cy="169970"/>
            </a:xfrm>
            <a:prstGeom prst="ellipse">
              <a:avLst/>
            </a:prstGeom>
            <a:solidFill>
              <a:srgbClr val="4472C4"/>
            </a:solidFill>
            <a:ln>
              <a:noFill/>
            </a:ln>
          </p:spPr>
          <p:txBody>
            <a:bodyPr lIns="0" tIns="0" rIns="0" bIns="0" rtlCol="0" anchor="ctr"/>
            <a:lstStyle/>
            <a:p>
              <a:pPr algn="ctr"/>
              <a:endParaRPr lang="es-SV" sz="900">
                <a:cs typeface="+mn-ea"/>
                <a:sym typeface="+mn-lt"/>
              </a:endParaRPr>
            </a:p>
          </p:txBody>
        </p:sp>
        <p:sp>
          <p:nvSpPr>
            <p:cNvPr id="77" name="120 Elipse"/>
            <p:cNvSpPr>
              <a:spLocks noChangeAspect="1"/>
            </p:cNvSpPr>
            <p:nvPr/>
          </p:nvSpPr>
          <p:spPr bwMode="auto">
            <a:xfrm>
              <a:off x="7171672" y="10271352"/>
              <a:ext cx="241834" cy="241834"/>
            </a:xfrm>
            <a:prstGeom prst="ellipse">
              <a:avLst/>
            </a:prstGeom>
            <a:solidFill>
              <a:srgbClr val="4472C4"/>
            </a:solidFill>
            <a:ln>
              <a:noFill/>
            </a:ln>
          </p:spPr>
          <p:txBody>
            <a:bodyPr lIns="0" tIns="0" rIns="0" bIns="0" rtlCol="0" anchor="ctr"/>
            <a:lstStyle/>
            <a:p>
              <a:pPr algn="ctr"/>
              <a:endParaRPr lang="es-SV" sz="900">
                <a:cs typeface="+mn-ea"/>
                <a:sym typeface="+mn-lt"/>
              </a:endParaRPr>
            </a:p>
          </p:txBody>
        </p:sp>
        <p:sp>
          <p:nvSpPr>
            <p:cNvPr id="78" name="121 Elipse"/>
            <p:cNvSpPr>
              <a:spLocks noChangeAspect="1"/>
            </p:cNvSpPr>
            <p:nvPr/>
          </p:nvSpPr>
          <p:spPr bwMode="auto">
            <a:xfrm>
              <a:off x="5296576" y="11314289"/>
              <a:ext cx="241834" cy="241834"/>
            </a:xfrm>
            <a:prstGeom prst="ellipse">
              <a:avLst/>
            </a:prstGeom>
            <a:solidFill>
              <a:srgbClr val="4472C4"/>
            </a:solidFill>
            <a:ln>
              <a:noFill/>
            </a:ln>
          </p:spPr>
          <p:txBody>
            <a:bodyPr lIns="0" tIns="0" rIns="0" bIns="0" rtlCol="0" anchor="ctr"/>
            <a:lstStyle/>
            <a:p>
              <a:pPr algn="ctr"/>
              <a:endParaRPr lang="es-SV" sz="900">
                <a:cs typeface="+mn-ea"/>
                <a:sym typeface="+mn-lt"/>
              </a:endParaRPr>
            </a:p>
          </p:txBody>
        </p:sp>
        <p:sp>
          <p:nvSpPr>
            <p:cNvPr id="79" name="122 Elipse"/>
            <p:cNvSpPr>
              <a:spLocks noChangeAspect="1"/>
            </p:cNvSpPr>
            <p:nvPr/>
          </p:nvSpPr>
          <p:spPr bwMode="auto">
            <a:xfrm>
              <a:off x="5623199" y="10533963"/>
              <a:ext cx="169970" cy="169970"/>
            </a:xfrm>
            <a:prstGeom prst="ellipse">
              <a:avLst/>
            </a:prstGeom>
            <a:solidFill>
              <a:schemeClr val="accent1"/>
            </a:solidFill>
            <a:ln>
              <a:noFill/>
            </a:ln>
          </p:spPr>
          <p:txBody>
            <a:bodyPr lIns="0" tIns="0" rIns="0" bIns="0" rtlCol="0" anchor="ctr"/>
            <a:lstStyle/>
            <a:p>
              <a:pPr algn="ctr"/>
              <a:endParaRPr lang="es-SV" sz="900">
                <a:cs typeface="+mn-ea"/>
                <a:sym typeface="+mn-lt"/>
              </a:endParaRPr>
            </a:p>
          </p:txBody>
        </p:sp>
        <p:sp>
          <p:nvSpPr>
            <p:cNvPr id="80" name="123 Elipse"/>
            <p:cNvSpPr>
              <a:spLocks noChangeAspect="1"/>
            </p:cNvSpPr>
            <p:nvPr/>
          </p:nvSpPr>
          <p:spPr bwMode="auto">
            <a:xfrm>
              <a:off x="5903716" y="11674329"/>
              <a:ext cx="169970" cy="169970"/>
            </a:xfrm>
            <a:prstGeom prst="ellipse">
              <a:avLst/>
            </a:prstGeom>
            <a:solidFill>
              <a:srgbClr val="4472C4"/>
            </a:solidFill>
            <a:ln>
              <a:noFill/>
            </a:ln>
          </p:spPr>
          <p:txBody>
            <a:bodyPr lIns="0" tIns="0" rIns="0" bIns="0" rtlCol="0" anchor="ctr"/>
            <a:lstStyle/>
            <a:p>
              <a:pPr algn="ctr"/>
              <a:endParaRPr lang="es-SV" sz="900">
                <a:cs typeface="+mn-ea"/>
                <a:sym typeface="+mn-lt"/>
              </a:endParaRPr>
            </a:p>
          </p:txBody>
        </p:sp>
        <p:sp>
          <p:nvSpPr>
            <p:cNvPr id="81" name="124 Elipse"/>
            <p:cNvSpPr>
              <a:spLocks noChangeAspect="1"/>
            </p:cNvSpPr>
            <p:nvPr/>
          </p:nvSpPr>
          <p:spPr bwMode="auto">
            <a:xfrm>
              <a:off x="5059948" y="11931110"/>
              <a:ext cx="299299" cy="299299"/>
            </a:xfrm>
            <a:prstGeom prst="ellipse">
              <a:avLst/>
            </a:prstGeom>
            <a:solidFill>
              <a:srgbClr val="4472C4"/>
            </a:solidFill>
            <a:ln>
              <a:noFill/>
            </a:ln>
          </p:spPr>
          <p:txBody>
            <a:bodyPr lIns="0" tIns="0" rIns="0" bIns="0" rtlCol="0" anchor="ctr"/>
            <a:lstStyle/>
            <a:p>
              <a:pPr algn="ctr"/>
              <a:endParaRPr lang="es-SV" sz="900">
                <a:cs typeface="+mn-ea"/>
                <a:sym typeface="+mn-lt"/>
              </a:endParaRPr>
            </a:p>
          </p:txBody>
        </p:sp>
        <p:sp>
          <p:nvSpPr>
            <p:cNvPr id="82" name="125 Rectángulo"/>
            <p:cNvSpPr/>
            <p:nvPr/>
          </p:nvSpPr>
          <p:spPr bwMode="auto">
            <a:xfrm>
              <a:off x="5442890" y="10182225"/>
              <a:ext cx="714575" cy="678742"/>
            </a:xfrm>
            <a:prstGeom prst="rect">
              <a:avLst/>
            </a:prstGeom>
            <a:solidFill>
              <a:schemeClr val="bg1">
                <a:lumMod val="85000"/>
              </a:schemeClr>
            </a:solidFill>
            <a:ln>
              <a:noFill/>
            </a:ln>
          </p:spPr>
          <p:txBody>
            <a:bodyPr lIns="0" tIns="0" rIns="0" bIns="0" rtlCol="0" anchor="ctr"/>
            <a:lstStyle/>
            <a:p>
              <a:pPr algn="ctr"/>
              <a:endParaRPr lang="es-SV" sz="900">
                <a:cs typeface="+mn-ea"/>
                <a:sym typeface="+mn-lt"/>
              </a:endParaRPr>
            </a:p>
          </p:txBody>
        </p:sp>
        <p:sp>
          <p:nvSpPr>
            <p:cNvPr id="83" name="126 Rectángulo"/>
            <p:cNvSpPr/>
            <p:nvPr/>
          </p:nvSpPr>
          <p:spPr bwMode="auto">
            <a:xfrm rot="2953758">
              <a:off x="6776264" y="10917079"/>
              <a:ext cx="451814" cy="429157"/>
            </a:xfrm>
            <a:prstGeom prst="rect">
              <a:avLst/>
            </a:prstGeom>
            <a:solidFill>
              <a:schemeClr val="bg1">
                <a:lumMod val="85000"/>
              </a:schemeClr>
            </a:solidFill>
            <a:ln>
              <a:noFill/>
            </a:ln>
          </p:spPr>
          <p:txBody>
            <a:bodyPr lIns="0" tIns="0" rIns="0" bIns="0" rtlCol="0" anchor="ctr"/>
            <a:lstStyle/>
            <a:p>
              <a:pPr algn="ctr"/>
              <a:endParaRPr lang="es-SV" sz="900">
                <a:cs typeface="+mn-ea"/>
                <a:sym typeface="+mn-lt"/>
              </a:endParaRPr>
            </a:p>
          </p:txBody>
        </p:sp>
        <p:sp>
          <p:nvSpPr>
            <p:cNvPr id="84" name="127 Acorde"/>
            <p:cNvSpPr>
              <a:spLocks noChangeAspect="1"/>
            </p:cNvSpPr>
            <p:nvPr/>
          </p:nvSpPr>
          <p:spPr bwMode="auto">
            <a:xfrm>
              <a:off x="4519479" y="11079688"/>
              <a:ext cx="2547380" cy="2547380"/>
            </a:xfrm>
            <a:prstGeom prst="chord">
              <a:avLst>
                <a:gd name="adj1" fmla="val 21530749"/>
                <a:gd name="adj2" fmla="val 10802399"/>
              </a:avLst>
            </a:prstGeom>
            <a:solidFill>
              <a:srgbClr val="2F5597"/>
            </a:solidFill>
            <a:ln>
              <a:noFill/>
            </a:ln>
          </p:spPr>
          <p:txBody>
            <a:bodyPr lIns="0" tIns="0" rIns="0" bIns="0" rtlCol="0" anchor="ctr"/>
            <a:lstStyle/>
            <a:p>
              <a:pPr algn="ctr"/>
              <a:endParaRPr lang="es-SV" sz="900">
                <a:cs typeface="+mn-ea"/>
                <a:sym typeface="+mn-lt"/>
              </a:endParaRPr>
            </a:p>
          </p:txBody>
        </p:sp>
        <p:sp>
          <p:nvSpPr>
            <p:cNvPr id="85" name="128 Elipse"/>
            <p:cNvSpPr>
              <a:spLocks noChangeAspect="1"/>
            </p:cNvSpPr>
            <p:nvPr/>
          </p:nvSpPr>
          <p:spPr bwMode="auto">
            <a:xfrm>
              <a:off x="5806552" y="12203728"/>
              <a:ext cx="299299" cy="299299"/>
            </a:xfrm>
            <a:prstGeom prst="ellipse">
              <a:avLst/>
            </a:prstGeom>
            <a:solidFill>
              <a:srgbClr val="4472C4"/>
            </a:solidFill>
            <a:ln>
              <a:noFill/>
            </a:ln>
          </p:spPr>
          <p:txBody>
            <a:bodyPr lIns="0" tIns="0" rIns="0" bIns="0" rtlCol="0" anchor="ctr"/>
            <a:lstStyle/>
            <a:p>
              <a:pPr algn="ctr"/>
              <a:endParaRPr lang="es-SV" sz="900">
                <a:cs typeface="+mn-ea"/>
                <a:sym typeface="+mn-lt"/>
              </a:endParaRPr>
            </a:p>
          </p:txBody>
        </p:sp>
        <p:sp>
          <p:nvSpPr>
            <p:cNvPr id="86" name="129 Elipse"/>
            <p:cNvSpPr>
              <a:spLocks noChangeAspect="1"/>
            </p:cNvSpPr>
            <p:nvPr/>
          </p:nvSpPr>
          <p:spPr bwMode="auto">
            <a:xfrm>
              <a:off x="6304543" y="12080759"/>
              <a:ext cx="545238" cy="545234"/>
            </a:xfrm>
            <a:prstGeom prst="ellipse">
              <a:avLst/>
            </a:prstGeom>
            <a:solidFill>
              <a:srgbClr val="4472C4"/>
            </a:solidFill>
            <a:ln>
              <a:noFill/>
            </a:ln>
          </p:spPr>
          <p:txBody>
            <a:bodyPr lIns="0" tIns="0" rIns="0" bIns="0" rtlCol="0" anchor="ctr"/>
            <a:lstStyle/>
            <a:p>
              <a:pPr algn="ctr"/>
              <a:endParaRPr lang="es-SV" sz="900">
                <a:cs typeface="+mn-ea"/>
                <a:sym typeface="+mn-lt"/>
              </a:endParaRPr>
            </a:p>
          </p:txBody>
        </p:sp>
        <p:sp>
          <p:nvSpPr>
            <p:cNvPr id="87" name="130 Elipse"/>
            <p:cNvSpPr>
              <a:spLocks noChangeAspect="1"/>
            </p:cNvSpPr>
            <p:nvPr/>
          </p:nvSpPr>
          <p:spPr bwMode="auto">
            <a:xfrm>
              <a:off x="5319213" y="12608741"/>
              <a:ext cx="305704" cy="305704"/>
            </a:xfrm>
            <a:prstGeom prst="ellipse">
              <a:avLst/>
            </a:prstGeom>
            <a:solidFill>
              <a:schemeClr val="bg1">
                <a:lumMod val="85000"/>
              </a:schemeClr>
            </a:solidFill>
            <a:ln>
              <a:noFill/>
            </a:ln>
          </p:spPr>
          <p:txBody>
            <a:bodyPr lIns="0" tIns="0" rIns="0" bIns="0" rtlCol="0" anchor="ctr"/>
            <a:lstStyle/>
            <a:p>
              <a:pPr algn="ctr"/>
              <a:endParaRPr lang="es-SV" sz="900">
                <a:cs typeface="+mn-ea"/>
                <a:sym typeface="+mn-lt"/>
              </a:endParaRPr>
            </a:p>
          </p:txBody>
        </p:sp>
        <p:sp>
          <p:nvSpPr>
            <p:cNvPr id="88" name="131 Elipse"/>
            <p:cNvSpPr>
              <a:spLocks noChangeAspect="1"/>
            </p:cNvSpPr>
            <p:nvPr/>
          </p:nvSpPr>
          <p:spPr bwMode="auto">
            <a:xfrm>
              <a:off x="4729227" y="12519759"/>
              <a:ext cx="241834" cy="241834"/>
            </a:xfrm>
            <a:prstGeom prst="ellipse">
              <a:avLst/>
            </a:prstGeom>
            <a:solidFill>
              <a:schemeClr val="bg1">
                <a:lumMod val="85000"/>
              </a:schemeClr>
            </a:solidFill>
            <a:ln>
              <a:noFill/>
            </a:ln>
          </p:spPr>
          <p:txBody>
            <a:bodyPr lIns="0" tIns="0" rIns="0" bIns="0" rtlCol="0" anchor="ctr"/>
            <a:lstStyle/>
            <a:p>
              <a:pPr algn="ctr"/>
              <a:endParaRPr lang="es-SV" sz="900">
                <a:cs typeface="+mn-ea"/>
                <a:sym typeface="+mn-lt"/>
              </a:endParaRPr>
            </a:p>
          </p:txBody>
        </p:sp>
        <p:sp>
          <p:nvSpPr>
            <p:cNvPr id="89" name="132 Elipse"/>
            <p:cNvSpPr>
              <a:spLocks noChangeAspect="1"/>
            </p:cNvSpPr>
            <p:nvPr/>
          </p:nvSpPr>
          <p:spPr bwMode="auto">
            <a:xfrm>
              <a:off x="6424044" y="12998447"/>
              <a:ext cx="241834" cy="241834"/>
            </a:xfrm>
            <a:prstGeom prst="ellipse">
              <a:avLst/>
            </a:prstGeom>
            <a:solidFill>
              <a:schemeClr val="bg1">
                <a:lumMod val="85000"/>
              </a:schemeClr>
            </a:solidFill>
            <a:ln>
              <a:noFill/>
            </a:ln>
          </p:spPr>
          <p:txBody>
            <a:bodyPr lIns="0" tIns="0" rIns="0" bIns="0" rtlCol="0" anchor="ctr"/>
            <a:lstStyle/>
            <a:p>
              <a:pPr algn="ctr"/>
              <a:endParaRPr lang="es-SV" sz="900">
                <a:cs typeface="+mn-ea"/>
                <a:sym typeface="+mn-lt"/>
              </a:endParaRPr>
            </a:p>
          </p:txBody>
        </p:sp>
        <p:sp>
          <p:nvSpPr>
            <p:cNvPr id="90" name="133 Elipse"/>
            <p:cNvSpPr>
              <a:spLocks noChangeAspect="1"/>
            </p:cNvSpPr>
            <p:nvPr/>
          </p:nvSpPr>
          <p:spPr bwMode="auto">
            <a:xfrm>
              <a:off x="5486046" y="13226044"/>
              <a:ext cx="156952" cy="156952"/>
            </a:xfrm>
            <a:prstGeom prst="ellipse">
              <a:avLst/>
            </a:prstGeom>
            <a:solidFill>
              <a:schemeClr val="bg1">
                <a:lumMod val="85000"/>
              </a:schemeClr>
            </a:solidFill>
            <a:ln>
              <a:noFill/>
            </a:ln>
          </p:spPr>
          <p:txBody>
            <a:bodyPr lIns="0" tIns="0" rIns="0" bIns="0" rtlCol="0" anchor="ctr"/>
            <a:lstStyle/>
            <a:p>
              <a:pPr algn="ctr"/>
              <a:endParaRPr lang="es-SV" sz="900">
                <a:cs typeface="+mn-ea"/>
                <a:sym typeface="+mn-lt"/>
              </a:endParaRPr>
            </a:p>
          </p:txBody>
        </p:sp>
        <p:sp>
          <p:nvSpPr>
            <p:cNvPr id="91" name="134 Elipse"/>
            <p:cNvSpPr>
              <a:spLocks noChangeAspect="1"/>
            </p:cNvSpPr>
            <p:nvPr/>
          </p:nvSpPr>
          <p:spPr bwMode="auto">
            <a:xfrm>
              <a:off x="6602273" y="12603133"/>
              <a:ext cx="91787" cy="91787"/>
            </a:xfrm>
            <a:prstGeom prst="ellipse">
              <a:avLst/>
            </a:prstGeom>
            <a:solidFill>
              <a:schemeClr val="bg1">
                <a:lumMod val="85000"/>
              </a:schemeClr>
            </a:solidFill>
            <a:ln>
              <a:noFill/>
            </a:ln>
          </p:spPr>
          <p:txBody>
            <a:bodyPr lIns="0" tIns="0" rIns="0" bIns="0" rtlCol="0" anchor="ctr"/>
            <a:lstStyle/>
            <a:p>
              <a:pPr algn="ctr"/>
              <a:endParaRPr lang="es-SV" sz="900">
                <a:cs typeface="+mn-ea"/>
                <a:sym typeface="+mn-lt"/>
              </a:endParaRPr>
            </a:p>
          </p:txBody>
        </p:sp>
        <p:sp>
          <p:nvSpPr>
            <p:cNvPr id="92" name="135 Rectángulo"/>
            <p:cNvSpPr/>
            <p:nvPr/>
          </p:nvSpPr>
          <p:spPr bwMode="auto">
            <a:xfrm>
              <a:off x="5443833" y="10182225"/>
              <a:ext cx="714575" cy="92426"/>
            </a:xfrm>
            <a:prstGeom prst="rect">
              <a:avLst/>
            </a:prstGeom>
            <a:solidFill>
              <a:schemeClr val="tx1">
                <a:alpha val="15000"/>
              </a:schemeClr>
            </a:solidFill>
            <a:ln>
              <a:noFill/>
            </a:ln>
          </p:spPr>
          <p:txBody>
            <a:bodyPr lIns="0" tIns="0" rIns="0" bIns="0" rtlCol="0" anchor="ctr"/>
            <a:lstStyle/>
            <a:p>
              <a:pPr algn="ctr"/>
              <a:endParaRPr lang="es-SV" sz="900">
                <a:cs typeface="+mn-ea"/>
                <a:sym typeface="+mn-lt"/>
              </a:endParaRPr>
            </a:p>
          </p:txBody>
        </p:sp>
        <p:sp>
          <p:nvSpPr>
            <p:cNvPr id="93" name="136 Rectángulo"/>
            <p:cNvSpPr/>
            <p:nvPr/>
          </p:nvSpPr>
          <p:spPr bwMode="auto">
            <a:xfrm rot="2953758">
              <a:off x="6906991" y="10975358"/>
              <a:ext cx="451814" cy="86657"/>
            </a:xfrm>
            <a:prstGeom prst="rect">
              <a:avLst/>
            </a:prstGeom>
            <a:solidFill>
              <a:schemeClr val="tx1">
                <a:alpha val="15000"/>
              </a:schemeClr>
            </a:solidFill>
            <a:ln>
              <a:noFill/>
            </a:ln>
          </p:spPr>
          <p:txBody>
            <a:bodyPr lIns="0" tIns="0" rIns="0" bIns="0" rtlCol="0" anchor="ctr"/>
            <a:lstStyle/>
            <a:p>
              <a:pPr algn="ctr"/>
              <a:endParaRPr lang="es-SV" sz="900">
                <a:cs typeface="+mn-ea"/>
                <a:sym typeface="+mn-lt"/>
              </a:endParaRPr>
            </a:p>
          </p:txBody>
        </p:sp>
        <p:sp>
          <p:nvSpPr>
            <p:cNvPr id="94" name="137 Rectángulo"/>
            <p:cNvSpPr/>
            <p:nvPr/>
          </p:nvSpPr>
          <p:spPr bwMode="auto">
            <a:xfrm rot="2953758">
              <a:off x="6941212" y="10830521"/>
              <a:ext cx="594463" cy="194805"/>
            </a:xfrm>
            <a:prstGeom prst="rect">
              <a:avLst/>
            </a:prstGeom>
            <a:solidFill>
              <a:schemeClr val="bg1">
                <a:lumMod val="85000"/>
              </a:schemeClr>
            </a:solidFill>
            <a:ln>
              <a:noFill/>
            </a:ln>
          </p:spPr>
          <p:txBody>
            <a:bodyPr lIns="0" tIns="0" rIns="0" bIns="0" rtlCol="0" anchor="ctr"/>
            <a:lstStyle/>
            <a:p>
              <a:pPr algn="ctr"/>
              <a:endParaRPr lang="es-SV" sz="900">
                <a:cs typeface="+mn-ea"/>
                <a:sym typeface="+mn-lt"/>
              </a:endParaRPr>
            </a:p>
          </p:txBody>
        </p:sp>
        <p:sp>
          <p:nvSpPr>
            <p:cNvPr id="95" name="138 Rectángulo"/>
            <p:cNvSpPr/>
            <p:nvPr/>
          </p:nvSpPr>
          <p:spPr bwMode="auto">
            <a:xfrm>
              <a:off x="5330085" y="9874128"/>
              <a:ext cx="940184" cy="308097"/>
            </a:xfrm>
            <a:prstGeom prst="rect">
              <a:avLst/>
            </a:prstGeom>
            <a:solidFill>
              <a:schemeClr val="bg1">
                <a:lumMod val="85000"/>
              </a:schemeClr>
            </a:solidFill>
            <a:ln>
              <a:noFill/>
            </a:ln>
          </p:spPr>
          <p:txBody>
            <a:bodyPr lIns="0" tIns="0" rIns="0" bIns="0" rtlCol="0" anchor="ctr"/>
            <a:lstStyle/>
            <a:p>
              <a:pPr algn="ctr"/>
              <a:endParaRPr lang="es-SV" sz="900">
                <a:cs typeface="+mn-ea"/>
                <a:sym typeface="+mn-lt"/>
              </a:endParaRPr>
            </a:p>
          </p:txBody>
        </p:sp>
      </p:grpSp>
      <p:sp>
        <p:nvSpPr>
          <p:cNvPr id="97" name="文本框 94"/>
          <p:cNvSpPr txBox="1"/>
          <p:nvPr/>
        </p:nvSpPr>
        <p:spPr>
          <a:xfrm>
            <a:off x="1227037" y="4545390"/>
            <a:ext cx="1802083" cy="338554"/>
          </a:xfrm>
          <a:prstGeom prst="rect">
            <a:avLst/>
          </a:prstGeom>
          <a:noFill/>
        </p:spPr>
        <p:txBody>
          <a:bodyPr wrap="square" rtlCol="0">
            <a:spAutoFit/>
          </a:bodyPr>
          <a:lstStyle/>
          <a:p>
            <a:pPr algn="r"/>
            <a:r>
              <a:rPr lang="zh-CN" altLang="en-US" sz="1600" b="1" dirty="0">
                <a:cs typeface="+mn-ea"/>
                <a:sym typeface="+mn-lt"/>
              </a:rPr>
              <a:t>优势分析</a:t>
            </a:r>
            <a:endParaRPr lang="zh-CN" altLang="en-US" sz="1600" b="1" dirty="0">
              <a:cs typeface="+mn-ea"/>
              <a:sym typeface="+mn-lt"/>
            </a:endParaRPr>
          </a:p>
        </p:txBody>
      </p:sp>
      <p:sp>
        <p:nvSpPr>
          <p:cNvPr id="98" name="文本框 113"/>
          <p:cNvSpPr txBox="1"/>
          <p:nvPr/>
        </p:nvSpPr>
        <p:spPr>
          <a:xfrm>
            <a:off x="746706" y="4863997"/>
            <a:ext cx="2282414" cy="819455"/>
          </a:xfrm>
          <a:prstGeom prst="rect">
            <a:avLst/>
          </a:prstGeom>
          <a:noFill/>
        </p:spPr>
        <p:txBody>
          <a:bodyPr wrap="square" rtlCol="0">
            <a:spAutoFit/>
          </a:bodyPr>
          <a:lstStyle/>
          <a:p>
            <a:pPr algn="r">
              <a:lnSpc>
                <a:spcPct val="150000"/>
              </a:lnSpc>
            </a:pPr>
            <a:r>
              <a:rPr lang="zh-CN" altLang="en-US" sz="1050" dirty="0">
                <a:solidFill>
                  <a:schemeClr val="bg1">
                    <a:lumMod val="50000"/>
                  </a:schemeClr>
                </a:solidFill>
                <a:cs typeface="+mn-ea"/>
                <a:sym typeface="+mn-lt"/>
              </a:rPr>
              <a:t>单击添加详细文字说明，或复制文本黏贴自此右键只保留文字单击添加详细文字说明，或复制文本黏贴</a:t>
            </a:r>
            <a:endParaRPr lang="zh-CN" altLang="en-US" sz="1050" dirty="0">
              <a:solidFill>
                <a:schemeClr val="bg1">
                  <a:lumMod val="50000"/>
                </a:schemeClr>
              </a:solidFill>
              <a:cs typeface="+mn-ea"/>
              <a:sym typeface="+mn-lt"/>
            </a:endParaRPr>
          </a:p>
        </p:txBody>
      </p:sp>
      <p:sp>
        <p:nvSpPr>
          <p:cNvPr id="100" name="文本框 94"/>
          <p:cNvSpPr txBox="1"/>
          <p:nvPr/>
        </p:nvSpPr>
        <p:spPr>
          <a:xfrm>
            <a:off x="1227037" y="2088318"/>
            <a:ext cx="1802083" cy="338554"/>
          </a:xfrm>
          <a:prstGeom prst="rect">
            <a:avLst/>
          </a:prstGeom>
          <a:noFill/>
        </p:spPr>
        <p:txBody>
          <a:bodyPr wrap="square" rtlCol="0">
            <a:spAutoFit/>
          </a:bodyPr>
          <a:lstStyle/>
          <a:p>
            <a:pPr algn="r"/>
            <a:r>
              <a:rPr lang="zh-CN" altLang="en-US" sz="1600" b="1" dirty="0">
                <a:cs typeface="+mn-ea"/>
                <a:sym typeface="+mn-lt"/>
              </a:rPr>
              <a:t>劣势分析</a:t>
            </a:r>
            <a:endParaRPr lang="zh-CN" altLang="en-US" sz="1600" b="1" dirty="0">
              <a:cs typeface="+mn-ea"/>
              <a:sym typeface="+mn-lt"/>
            </a:endParaRPr>
          </a:p>
        </p:txBody>
      </p:sp>
      <p:sp>
        <p:nvSpPr>
          <p:cNvPr id="101" name="文本框 113"/>
          <p:cNvSpPr txBox="1"/>
          <p:nvPr/>
        </p:nvSpPr>
        <p:spPr>
          <a:xfrm>
            <a:off x="696054" y="2406925"/>
            <a:ext cx="2333066" cy="819455"/>
          </a:xfrm>
          <a:prstGeom prst="rect">
            <a:avLst/>
          </a:prstGeom>
          <a:noFill/>
        </p:spPr>
        <p:txBody>
          <a:bodyPr wrap="square" rtlCol="0">
            <a:spAutoFit/>
          </a:bodyPr>
          <a:lstStyle/>
          <a:p>
            <a:pPr algn="r">
              <a:lnSpc>
                <a:spcPct val="150000"/>
              </a:lnSpc>
            </a:pPr>
            <a:r>
              <a:rPr lang="zh-CN" altLang="en-US" sz="1050" dirty="0">
                <a:solidFill>
                  <a:schemeClr val="bg1">
                    <a:lumMod val="50000"/>
                  </a:schemeClr>
                </a:solidFill>
                <a:cs typeface="+mn-ea"/>
                <a:sym typeface="+mn-lt"/>
              </a:rPr>
              <a:t>单击添加详细文字说明，或复制文本黏贴自此右键只保留文字单击添加详细文字说明，或复制文本黏贴</a:t>
            </a:r>
            <a:endParaRPr lang="zh-CN" altLang="en-US" sz="1050" dirty="0">
              <a:solidFill>
                <a:schemeClr val="bg1">
                  <a:lumMod val="50000"/>
                </a:schemeClr>
              </a:solidFill>
              <a:cs typeface="+mn-ea"/>
              <a:sym typeface="+mn-lt"/>
            </a:endParaRPr>
          </a:p>
        </p:txBody>
      </p:sp>
      <p:sp>
        <p:nvSpPr>
          <p:cNvPr id="103" name="文本框 94"/>
          <p:cNvSpPr txBox="1"/>
          <p:nvPr/>
        </p:nvSpPr>
        <p:spPr>
          <a:xfrm>
            <a:off x="9107372" y="2086543"/>
            <a:ext cx="1802083" cy="338554"/>
          </a:xfrm>
          <a:prstGeom prst="rect">
            <a:avLst/>
          </a:prstGeom>
          <a:noFill/>
        </p:spPr>
        <p:txBody>
          <a:bodyPr wrap="square" rtlCol="0">
            <a:spAutoFit/>
          </a:bodyPr>
          <a:lstStyle/>
          <a:p>
            <a:r>
              <a:rPr lang="zh-CN" altLang="en-US" sz="1600" b="1" dirty="0">
                <a:cs typeface="+mn-ea"/>
                <a:sym typeface="+mn-lt"/>
              </a:rPr>
              <a:t>机会分析</a:t>
            </a:r>
            <a:endParaRPr lang="zh-CN" altLang="en-US" sz="1600" b="1" dirty="0">
              <a:cs typeface="+mn-ea"/>
              <a:sym typeface="+mn-lt"/>
            </a:endParaRPr>
          </a:p>
        </p:txBody>
      </p:sp>
      <p:sp>
        <p:nvSpPr>
          <p:cNvPr id="104" name="文本框 113"/>
          <p:cNvSpPr txBox="1"/>
          <p:nvPr/>
        </p:nvSpPr>
        <p:spPr>
          <a:xfrm>
            <a:off x="9107372" y="2405150"/>
            <a:ext cx="2373634" cy="819455"/>
          </a:xfrm>
          <a:prstGeom prst="rect">
            <a:avLst/>
          </a:prstGeom>
          <a:noFill/>
        </p:spPr>
        <p:txBody>
          <a:bodyPr wrap="square" rtlCol="0">
            <a:spAutoFit/>
          </a:bodyPr>
          <a:lstStyle/>
          <a:p>
            <a:pPr>
              <a:lnSpc>
                <a:spcPct val="150000"/>
              </a:lnSpc>
            </a:pPr>
            <a:r>
              <a:rPr lang="zh-CN" altLang="en-US" sz="1050" dirty="0">
                <a:solidFill>
                  <a:schemeClr val="bg1">
                    <a:lumMod val="50000"/>
                  </a:schemeClr>
                </a:solidFill>
                <a:cs typeface="+mn-ea"/>
                <a:sym typeface="+mn-lt"/>
              </a:rPr>
              <a:t>单击添加详细文字说明，或复制文本黏贴自此右键只保留文字单击添加详细文字说明，或复制文本黏贴</a:t>
            </a:r>
            <a:endParaRPr lang="zh-CN" altLang="en-US" sz="1050" dirty="0">
              <a:solidFill>
                <a:schemeClr val="bg1">
                  <a:lumMod val="50000"/>
                </a:schemeClr>
              </a:solidFill>
              <a:cs typeface="+mn-ea"/>
              <a:sym typeface="+mn-lt"/>
            </a:endParaRPr>
          </a:p>
        </p:txBody>
      </p:sp>
      <p:sp>
        <p:nvSpPr>
          <p:cNvPr id="106" name="文本框 94"/>
          <p:cNvSpPr txBox="1"/>
          <p:nvPr/>
        </p:nvSpPr>
        <p:spPr>
          <a:xfrm>
            <a:off x="9107372" y="4549687"/>
            <a:ext cx="1802083" cy="338554"/>
          </a:xfrm>
          <a:prstGeom prst="rect">
            <a:avLst/>
          </a:prstGeom>
          <a:noFill/>
        </p:spPr>
        <p:txBody>
          <a:bodyPr wrap="square" rtlCol="0">
            <a:spAutoFit/>
          </a:bodyPr>
          <a:lstStyle/>
          <a:p>
            <a:r>
              <a:rPr lang="zh-CN" altLang="en-US" sz="1600" b="1" dirty="0">
                <a:cs typeface="+mn-ea"/>
                <a:sym typeface="+mn-lt"/>
              </a:rPr>
              <a:t>威胁分析</a:t>
            </a:r>
            <a:endParaRPr lang="zh-CN" altLang="en-US" sz="1600" b="1" dirty="0">
              <a:cs typeface="+mn-ea"/>
              <a:sym typeface="+mn-lt"/>
            </a:endParaRPr>
          </a:p>
        </p:txBody>
      </p:sp>
      <p:sp>
        <p:nvSpPr>
          <p:cNvPr id="107" name="文本框 113"/>
          <p:cNvSpPr txBox="1"/>
          <p:nvPr/>
        </p:nvSpPr>
        <p:spPr>
          <a:xfrm>
            <a:off x="9107372" y="4868294"/>
            <a:ext cx="2282414" cy="819455"/>
          </a:xfrm>
          <a:prstGeom prst="rect">
            <a:avLst/>
          </a:prstGeom>
          <a:noFill/>
        </p:spPr>
        <p:txBody>
          <a:bodyPr wrap="square" rtlCol="0">
            <a:spAutoFit/>
          </a:bodyPr>
          <a:lstStyle/>
          <a:p>
            <a:pPr>
              <a:lnSpc>
                <a:spcPct val="150000"/>
              </a:lnSpc>
            </a:pPr>
            <a:r>
              <a:rPr lang="zh-CN" altLang="en-US" sz="1050" dirty="0">
                <a:solidFill>
                  <a:schemeClr val="bg1">
                    <a:lumMod val="50000"/>
                  </a:schemeClr>
                </a:solidFill>
                <a:cs typeface="+mn-ea"/>
                <a:sym typeface="+mn-lt"/>
              </a:rPr>
              <a:t>单击添加详细文字说明，或复制文本黏贴自此右键只保留文字单击添加详细文字说明，或复制文本黏贴</a:t>
            </a:r>
            <a:endParaRPr lang="zh-CN" altLang="en-US" sz="1050" dirty="0">
              <a:solidFill>
                <a:schemeClr val="bg1">
                  <a:lumMod val="50000"/>
                </a:schemeClr>
              </a:solidFill>
              <a:cs typeface="+mn-ea"/>
              <a:sym typeface="+mn-l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49"/>
                                        </p:tgtEl>
                                        <p:attrNameLst>
                                          <p:attrName>style.visibility</p:attrName>
                                        </p:attrNameLst>
                                      </p:cBhvr>
                                      <p:to>
                                        <p:strVal val="visible"/>
                                      </p:to>
                                    </p:set>
                                    <p:animEffect transition="in" filter="wheel(1)">
                                      <p:cBhvr>
                                        <p:cTn id="7" dur="2000"/>
                                        <p:tgtEl>
                                          <p:spTgt spid="49"/>
                                        </p:tgtEl>
                                      </p:cBhvr>
                                    </p:animEffect>
                                  </p:childTnLst>
                                </p:cTn>
                              </p:par>
                            </p:childTnLst>
                          </p:cTn>
                        </p:par>
                        <p:par>
                          <p:cTn id="8" fill="hold">
                            <p:stCondLst>
                              <p:cond delay="3000"/>
                            </p:stCondLst>
                            <p:childTnLst>
                              <p:par>
                                <p:cTn id="9" presetID="42" presetClass="entr" presetSubtype="0"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fade">
                                      <p:cBhvr>
                                        <p:cTn id="11" dur="1000"/>
                                        <p:tgtEl>
                                          <p:spTgt spid="68"/>
                                        </p:tgtEl>
                                      </p:cBhvr>
                                    </p:animEffect>
                                    <p:anim calcmode="lin" valueType="num">
                                      <p:cBhvr>
                                        <p:cTn id="12" dur="1000" fill="hold"/>
                                        <p:tgtEl>
                                          <p:spTgt spid="68"/>
                                        </p:tgtEl>
                                        <p:attrNameLst>
                                          <p:attrName>ppt_x</p:attrName>
                                        </p:attrNameLst>
                                      </p:cBhvr>
                                      <p:tavLst>
                                        <p:tav tm="0">
                                          <p:val>
                                            <p:strVal val="#ppt_x"/>
                                          </p:val>
                                        </p:tav>
                                        <p:tav tm="100000">
                                          <p:val>
                                            <p:strVal val="#ppt_x"/>
                                          </p:val>
                                        </p:tav>
                                      </p:tavLst>
                                    </p:anim>
                                    <p:anim calcmode="lin" valueType="num">
                                      <p:cBhvr>
                                        <p:cTn id="13" dur="1000" fill="hold"/>
                                        <p:tgtEl>
                                          <p:spTgt spid="68"/>
                                        </p:tgtEl>
                                        <p:attrNameLst>
                                          <p:attrName>ppt_y</p:attrName>
                                        </p:attrNameLst>
                                      </p:cBhvr>
                                      <p:tavLst>
                                        <p:tav tm="0">
                                          <p:val>
                                            <p:strVal val="#ppt_y+.1"/>
                                          </p:val>
                                        </p:tav>
                                        <p:tav tm="100000">
                                          <p:val>
                                            <p:strVal val="#ppt_y"/>
                                          </p:val>
                                        </p:tav>
                                      </p:tavLst>
                                    </p:anim>
                                  </p:childTnLst>
                                </p:cTn>
                              </p:par>
                              <p:par>
                                <p:cTn id="14" presetID="22" presetClass="entr" presetSubtype="2"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wipe(right)">
                                      <p:cBhvr>
                                        <p:cTn id="16" dur="750"/>
                                        <p:tgtEl>
                                          <p:spTgt spid="64"/>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right)">
                                      <p:cBhvr>
                                        <p:cTn id="19" dur="750"/>
                                        <p:tgtEl>
                                          <p:spTgt spid="6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750"/>
                                        <p:tgtEl>
                                          <p:spTgt spid="6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wipe(left)">
                                      <p:cBhvr>
                                        <p:cTn id="25" dur="750"/>
                                        <p:tgtEl>
                                          <p:spTgt spid="67"/>
                                        </p:tgtEl>
                                      </p:cBhvr>
                                    </p:animEffect>
                                  </p:childTnLst>
                                </p:cTn>
                              </p:par>
                            </p:childTnLst>
                          </p:cTn>
                        </p:par>
                        <p:par>
                          <p:cTn id="26" fill="hold">
                            <p:stCondLst>
                              <p:cond delay="4000"/>
                            </p:stCondLst>
                            <p:childTnLst>
                              <p:par>
                                <p:cTn id="27" presetID="55" presetClass="entr" presetSubtype="0" fill="hold" grpId="0" nodeType="afterEffect">
                                  <p:stCondLst>
                                    <p:cond delay="0"/>
                                  </p:stCondLst>
                                  <p:childTnLst>
                                    <p:set>
                                      <p:cBhvr>
                                        <p:cTn id="28" dur="1" fill="hold">
                                          <p:stCondLst>
                                            <p:cond delay="0"/>
                                          </p:stCondLst>
                                        </p:cTn>
                                        <p:tgtEl>
                                          <p:spTgt spid="97"/>
                                        </p:tgtEl>
                                        <p:attrNameLst>
                                          <p:attrName>style.visibility</p:attrName>
                                        </p:attrNameLst>
                                      </p:cBhvr>
                                      <p:to>
                                        <p:strVal val="visible"/>
                                      </p:to>
                                    </p:set>
                                    <p:anim calcmode="lin" valueType="num">
                                      <p:cBhvr>
                                        <p:cTn id="29" dur="1000" fill="hold"/>
                                        <p:tgtEl>
                                          <p:spTgt spid="97"/>
                                        </p:tgtEl>
                                        <p:attrNameLst>
                                          <p:attrName>ppt_w</p:attrName>
                                        </p:attrNameLst>
                                      </p:cBhvr>
                                      <p:tavLst>
                                        <p:tav tm="0">
                                          <p:val>
                                            <p:strVal val="#ppt_w*0.70"/>
                                          </p:val>
                                        </p:tav>
                                        <p:tav tm="100000">
                                          <p:val>
                                            <p:strVal val="#ppt_w"/>
                                          </p:val>
                                        </p:tav>
                                      </p:tavLst>
                                    </p:anim>
                                    <p:anim calcmode="lin" valueType="num">
                                      <p:cBhvr>
                                        <p:cTn id="30" dur="1000" fill="hold"/>
                                        <p:tgtEl>
                                          <p:spTgt spid="97"/>
                                        </p:tgtEl>
                                        <p:attrNameLst>
                                          <p:attrName>ppt_h</p:attrName>
                                        </p:attrNameLst>
                                      </p:cBhvr>
                                      <p:tavLst>
                                        <p:tav tm="0">
                                          <p:val>
                                            <p:strVal val="#ppt_h"/>
                                          </p:val>
                                        </p:tav>
                                        <p:tav tm="100000">
                                          <p:val>
                                            <p:strVal val="#ppt_h"/>
                                          </p:val>
                                        </p:tav>
                                      </p:tavLst>
                                    </p:anim>
                                    <p:animEffect transition="in" filter="fade">
                                      <p:cBhvr>
                                        <p:cTn id="31" dur="1000"/>
                                        <p:tgtEl>
                                          <p:spTgt spid="97"/>
                                        </p:tgtEl>
                                      </p:cBhvr>
                                    </p:animEffect>
                                  </p:childTnLst>
                                </p:cTn>
                              </p:par>
                            </p:childTnLst>
                          </p:cTn>
                        </p:par>
                        <p:par>
                          <p:cTn id="32" fill="hold">
                            <p:stCondLst>
                              <p:cond delay="5000"/>
                            </p:stCondLst>
                            <p:childTnLst>
                              <p:par>
                                <p:cTn id="33" presetID="14" presetClass="entr" presetSubtype="10" fill="hold" grpId="0" nodeType="afterEffect">
                                  <p:stCondLst>
                                    <p:cond delay="0"/>
                                  </p:stCondLst>
                                  <p:childTnLst>
                                    <p:set>
                                      <p:cBhvr>
                                        <p:cTn id="34" dur="1" fill="hold">
                                          <p:stCondLst>
                                            <p:cond delay="0"/>
                                          </p:stCondLst>
                                        </p:cTn>
                                        <p:tgtEl>
                                          <p:spTgt spid="98"/>
                                        </p:tgtEl>
                                        <p:attrNameLst>
                                          <p:attrName>style.visibility</p:attrName>
                                        </p:attrNameLst>
                                      </p:cBhvr>
                                      <p:to>
                                        <p:strVal val="visible"/>
                                      </p:to>
                                    </p:set>
                                    <p:animEffect transition="in" filter="randombar(horizontal)">
                                      <p:cBhvr>
                                        <p:cTn id="35" dur="500"/>
                                        <p:tgtEl>
                                          <p:spTgt spid="98"/>
                                        </p:tgtEl>
                                      </p:cBhvr>
                                    </p:animEffect>
                                  </p:childTnLst>
                                </p:cTn>
                              </p:par>
                            </p:childTnLst>
                          </p:cTn>
                        </p:par>
                        <p:par>
                          <p:cTn id="36" fill="hold">
                            <p:stCondLst>
                              <p:cond delay="5500"/>
                            </p:stCondLst>
                            <p:childTnLst>
                              <p:par>
                                <p:cTn id="37" presetID="55" presetClass="entr" presetSubtype="0" fill="hold" grpId="0" nodeType="after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p:cTn id="39" dur="1000" fill="hold"/>
                                        <p:tgtEl>
                                          <p:spTgt spid="100"/>
                                        </p:tgtEl>
                                        <p:attrNameLst>
                                          <p:attrName>ppt_w</p:attrName>
                                        </p:attrNameLst>
                                      </p:cBhvr>
                                      <p:tavLst>
                                        <p:tav tm="0">
                                          <p:val>
                                            <p:strVal val="#ppt_w*0.70"/>
                                          </p:val>
                                        </p:tav>
                                        <p:tav tm="100000">
                                          <p:val>
                                            <p:strVal val="#ppt_w"/>
                                          </p:val>
                                        </p:tav>
                                      </p:tavLst>
                                    </p:anim>
                                    <p:anim calcmode="lin" valueType="num">
                                      <p:cBhvr>
                                        <p:cTn id="40" dur="1000" fill="hold"/>
                                        <p:tgtEl>
                                          <p:spTgt spid="100"/>
                                        </p:tgtEl>
                                        <p:attrNameLst>
                                          <p:attrName>ppt_h</p:attrName>
                                        </p:attrNameLst>
                                      </p:cBhvr>
                                      <p:tavLst>
                                        <p:tav tm="0">
                                          <p:val>
                                            <p:strVal val="#ppt_h"/>
                                          </p:val>
                                        </p:tav>
                                        <p:tav tm="100000">
                                          <p:val>
                                            <p:strVal val="#ppt_h"/>
                                          </p:val>
                                        </p:tav>
                                      </p:tavLst>
                                    </p:anim>
                                    <p:animEffect transition="in" filter="fade">
                                      <p:cBhvr>
                                        <p:cTn id="41" dur="1000"/>
                                        <p:tgtEl>
                                          <p:spTgt spid="100"/>
                                        </p:tgtEl>
                                      </p:cBhvr>
                                    </p:animEffect>
                                  </p:childTnLst>
                                </p:cTn>
                              </p:par>
                            </p:childTnLst>
                          </p:cTn>
                        </p:par>
                        <p:par>
                          <p:cTn id="42" fill="hold">
                            <p:stCondLst>
                              <p:cond delay="6500"/>
                            </p:stCondLst>
                            <p:childTnLst>
                              <p:par>
                                <p:cTn id="43" presetID="14" presetClass="entr" presetSubtype="10" fill="hold" grpId="0" nodeType="afterEffect">
                                  <p:stCondLst>
                                    <p:cond delay="0"/>
                                  </p:stCondLst>
                                  <p:childTnLst>
                                    <p:set>
                                      <p:cBhvr>
                                        <p:cTn id="44" dur="1" fill="hold">
                                          <p:stCondLst>
                                            <p:cond delay="0"/>
                                          </p:stCondLst>
                                        </p:cTn>
                                        <p:tgtEl>
                                          <p:spTgt spid="101"/>
                                        </p:tgtEl>
                                        <p:attrNameLst>
                                          <p:attrName>style.visibility</p:attrName>
                                        </p:attrNameLst>
                                      </p:cBhvr>
                                      <p:to>
                                        <p:strVal val="visible"/>
                                      </p:to>
                                    </p:set>
                                    <p:animEffect transition="in" filter="randombar(horizontal)">
                                      <p:cBhvr>
                                        <p:cTn id="45" dur="500"/>
                                        <p:tgtEl>
                                          <p:spTgt spid="101"/>
                                        </p:tgtEl>
                                      </p:cBhvr>
                                    </p:animEffect>
                                  </p:childTnLst>
                                </p:cTn>
                              </p:par>
                            </p:childTnLst>
                          </p:cTn>
                        </p:par>
                        <p:par>
                          <p:cTn id="46" fill="hold">
                            <p:stCondLst>
                              <p:cond delay="7000"/>
                            </p:stCondLst>
                            <p:childTnLst>
                              <p:par>
                                <p:cTn id="47" presetID="55" presetClass="entr" presetSubtype="0" fill="hold" grpId="0" nodeType="afterEffect">
                                  <p:stCondLst>
                                    <p:cond delay="0"/>
                                  </p:stCondLst>
                                  <p:childTnLst>
                                    <p:set>
                                      <p:cBhvr>
                                        <p:cTn id="48" dur="1" fill="hold">
                                          <p:stCondLst>
                                            <p:cond delay="0"/>
                                          </p:stCondLst>
                                        </p:cTn>
                                        <p:tgtEl>
                                          <p:spTgt spid="103"/>
                                        </p:tgtEl>
                                        <p:attrNameLst>
                                          <p:attrName>style.visibility</p:attrName>
                                        </p:attrNameLst>
                                      </p:cBhvr>
                                      <p:to>
                                        <p:strVal val="visible"/>
                                      </p:to>
                                    </p:set>
                                    <p:anim calcmode="lin" valueType="num">
                                      <p:cBhvr>
                                        <p:cTn id="49" dur="1000" fill="hold"/>
                                        <p:tgtEl>
                                          <p:spTgt spid="103"/>
                                        </p:tgtEl>
                                        <p:attrNameLst>
                                          <p:attrName>ppt_w</p:attrName>
                                        </p:attrNameLst>
                                      </p:cBhvr>
                                      <p:tavLst>
                                        <p:tav tm="0">
                                          <p:val>
                                            <p:strVal val="#ppt_w*0.70"/>
                                          </p:val>
                                        </p:tav>
                                        <p:tav tm="100000">
                                          <p:val>
                                            <p:strVal val="#ppt_w"/>
                                          </p:val>
                                        </p:tav>
                                      </p:tavLst>
                                    </p:anim>
                                    <p:anim calcmode="lin" valueType="num">
                                      <p:cBhvr>
                                        <p:cTn id="50" dur="1000" fill="hold"/>
                                        <p:tgtEl>
                                          <p:spTgt spid="103"/>
                                        </p:tgtEl>
                                        <p:attrNameLst>
                                          <p:attrName>ppt_h</p:attrName>
                                        </p:attrNameLst>
                                      </p:cBhvr>
                                      <p:tavLst>
                                        <p:tav tm="0">
                                          <p:val>
                                            <p:strVal val="#ppt_h"/>
                                          </p:val>
                                        </p:tav>
                                        <p:tav tm="100000">
                                          <p:val>
                                            <p:strVal val="#ppt_h"/>
                                          </p:val>
                                        </p:tav>
                                      </p:tavLst>
                                    </p:anim>
                                    <p:animEffect transition="in" filter="fade">
                                      <p:cBhvr>
                                        <p:cTn id="51" dur="1000"/>
                                        <p:tgtEl>
                                          <p:spTgt spid="103"/>
                                        </p:tgtEl>
                                      </p:cBhvr>
                                    </p:animEffect>
                                  </p:childTnLst>
                                </p:cTn>
                              </p:par>
                            </p:childTnLst>
                          </p:cTn>
                        </p:par>
                        <p:par>
                          <p:cTn id="52" fill="hold">
                            <p:stCondLst>
                              <p:cond delay="8000"/>
                            </p:stCondLst>
                            <p:childTnLst>
                              <p:par>
                                <p:cTn id="53" presetID="14" presetClass="entr" presetSubtype="1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randombar(horizontal)">
                                      <p:cBhvr>
                                        <p:cTn id="55" dur="500"/>
                                        <p:tgtEl>
                                          <p:spTgt spid="104"/>
                                        </p:tgtEl>
                                      </p:cBhvr>
                                    </p:animEffect>
                                  </p:childTnLst>
                                </p:cTn>
                              </p:par>
                            </p:childTnLst>
                          </p:cTn>
                        </p:par>
                        <p:par>
                          <p:cTn id="56" fill="hold">
                            <p:stCondLst>
                              <p:cond delay="8500"/>
                            </p:stCondLst>
                            <p:childTnLst>
                              <p:par>
                                <p:cTn id="57" presetID="5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strVal val="#ppt_w*0.70"/>
                                          </p:val>
                                        </p:tav>
                                        <p:tav tm="100000">
                                          <p:val>
                                            <p:strVal val="#ppt_w"/>
                                          </p:val>
                                        </p:tav>
                                      </p:tavLst>
                                    </p:anim>
                                    <p:anim calcmode="lin" valueType="num">
                                      <p:cBhvr>
                                        <p:cTn id="60" dur="1000" fill="hold"/>
                                        <p:tgtEl>
                                          <p:spTgt spid="106"/>
                                        </p:tgtEl>
                                        <p:attrNameLst>
                                          <p:attrName>ppt_h</p:attrName>
                                        </p:attrNameLst>
                                      </p:cBhvr>
                                      <p:tavLst>
                                        <p:tav tm="0">
                                          <p:val>
                                            <p:strVal val="#ppt_h"/>
                                          </p:val>
                                        </p:tav>
                                        <p:tav tm="100000">
                                          <p:val>
                                            <p:strVal val="#ppt_h"/>
                                          </p:val>
                                        </p:tav>
                                      </p:tavLst>
                                    </p:anim>
                                    <p:animEffect transition="in" filter="fade">
                                      <p:cBhvr>
                                        <p:cTn id="61" dur="1000"/>
                                        <p:tgtEl>
                                          <p:spTgt spid="106"/>
                                        </p:tgtEl>
                                      </p:cBhvr>
                                    </p:animEffect>
                                  </p:childTnLst>
                                </p:cTn>
                              </p:par>
                            </p:childTnLst>
                          </p:cTn>
                        </p:par>
                        <p:par>
                          <p:cTn id="62" fill="hold">
                            <p:stCondLst>
                              <p:cond delay="9500"/>
                            </p:stCondLst>
                            <p:childTnLst>
                              <p:par>
                                <p:cTn id="63" presetID="14" presetClass="entr" presetSubtype="10" fill="hold" grpId="0" nodeType="afterEffect">
                                  <p:stCondLst>
                                    <p:cond delay="0"/>
                                  </p:stCondLst>
                                  <p:childTnLst>
                                    <p:set>
                                      <p:cBhvr>
                                        <p:cTn id="64" dur="1" fill="hold">
                                          <p:stCondLst>
                                            <p:cond delay="0"/>
                                          </p:stCondLst>
                                        </p:cTn>
                                        <p:tgtEl>
                                          <p:spTgt spid="107"/>
                                        </p:tgtEl>
                                        <p:attrNameLst>
                                          <p:attrName>style.visibility</p:attrName>
                                        </p:attrNameLst>
                                      </p:cBhvr>
                                      <p:to>
                                        <p:strVal val="visible"/>
                                      </p:to>
                                    </p:set>
                                    <p:animEffect transition="in" filter="randombar(horizontal)">
                                      <p:cBhvr>
                                        <p:cTn id="65"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animBg="1"/>
      <p:bldP spid="97" grpId="0"/>
      <p:bldP spid="98" grpId="0"/>
      <p:bldP spid="100" grpId="0"/>
      <p:bldP spid="101" grpId="0"/>
      <p:bldP spid="103" grpId="0"/>
      <p:bldP spid="104" grpId="0"/>
      <p:bldP spid="106" grpId="0"/>
      <p:bldP spid="10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p:cNvSpPr/>
          <p:nvPr/>
        </p:nvSpPr>
        <p:spPr>
          <a:xfrm>
            <a:off x="0" y="-840"/>
            <a:ext cx="2159000" cy="6858001"/>
          </a:xfrm>
          <a:prstGeom prst="rect">
            <a:avLst/>
          </a:prstGeom>
          <a:solidFill>
            <a:schemeClr val="accent1"/>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cs typeface="+mn-ea"/>
              <a:sym typeface="+mn-lt"/>
            </a:endParaRPr>
          </a:p>
        </p:txBody>
      </p:sp>
      <p:sp>
        <p:nvSpPr>
          <p:cNvPr id="6" name="Shape"/>
          <p:cNvSpPr/>
          <p:nvPr/>
        </p:nvSpPr>
        <p:spPr>
          <a:xfrm>
            <a:off x="920751" y="4298508"/>
            <a:ext cx="317501" cy="310286"/>
          </a:xfrm>
          <a:custGeom>
            <a:avLst/>
            <a:gdLst/>
            <a:ahLst/>
            <a:cxnLst>
              <a:cxn ang="0">
                <a:pos x="wd2" y="hd2"/>
              </a:cxn>
              <a:cxn ang="5400000">
                <a:pos x="wd2" y="hd2"/>
              </a:cxn>
              <a:cxn ang="10800000">
                <a:pos x="wd2" y="hd2"/>
              </a:cxn>
              <a:cxn ang="16200000">
                <a:pos x="wd2" y="hd2"/>
              </a:cxn>
            </a:cxnLst>
            <a:rect l="0" t="0" r="r" b="b"/>
            <a:pathLst>
              <a:path w="21600" h="21319" extrusionOk="0">
                <a:moveTo>
                  <a:pt x="7530" y="4197"/>
                </a:moveTo>
                <a:lnTo>
                  <a:pt x="6680" y="3701"/>
                </a:lnTo>
                <a:lnTo>
                  <a:pt x="6189" y="4560"/>
                </a:lnTo>
                <a:lnTo>
                  <a:pt x="7040" y="5056"/>
                </a:lnTo>
                <a:cubicBezTo>
                  <a:pt x="7040" y="5056"/>
                  <a:pt x="7530" y="4197"/>
                  <a:pt x="7530" y="4197"/>
                </a:cubicBezTo>
                <a:close/>
                <a:moveTo>
                  <a:pt x="8512" y="2479"/>
                </a:moveTo>
                <a:lnTo>
                  <a:pt x="7662" y="1984"/>
                </a:lnTo>
                <a:lnTo>
                  <a:pt x="7171" y="2843"/>
                </a:lnTo>
                <a:lnTo>
                  <a:pt x="8021" y="3339"/>
                </a:lnTo>
                <a:cubicBezTo>
                  <a:pt x="8021" y="3339"/>
                  <a:pt x="8512" y="2479"/>
                  <a:pt x="8512" y="2479"/>
                </a:cubicBezTo>
                <a:close/>
                <a:moveTo>
                  <a:pt x="20618" y="8428"/>
                </a:moveTo>
                <a:lnTo>
                  <a:pt x="982" y="8428"/>
                </a:lnTo>
                <a:lnTo>
                  <a:pt x="982" y="6445"/>
                </a:lnTo>
                <a:lnTo>
                  <a:pt x="20618" y="6445"/>
                </a:lnTo>
                <a:cubicBezTo>
                  <a:pt x="20618" y="6445"/>
                  <a:pt x="20618" y="8428"/>
                  <a:pt x="20618" y="8428"/>
                </a:cubicBezTo>
                <a:close/>
                <a:moveTo>
                  <a:pt x="18655" y="20327"/>
                </a:moveTo>
                <a:lnTo>
                  <a:pt x="2945" y="20327"/>
                </a:lnTo>
                <a:lnTo>
                  <a:pt x="2945" y="9420"/>
                </a:lnTo>
                <a:lnTo>
                  <a:pt x="18655" y="9420"/>
                </a:lnTo>
                <a:cubicBezTo>
                  <a:pt x="18655" y="9420"/>
                  <a:pt x="18655" y="20327"/>
                  <a:pt x="18655" y="20327"/>
                </a:cubicBezTo>
                <a:close/>
                <a:moveTo>
                  <a:pt x="6811" y="1488"/>
                </a:moveTo>
                <a:cubicBezTo>
                  <a:pt x="7083" y="1014"/>
                  <a:pt x="7683" y="851"/>
                  <a:pt x="8153" y="1125"/>
                </a:cubicBezTo>
                <a:lnTo>
                  <a:pt x="9854" y="2117"/>
                </a:lnTo>
                <a:lnTo>
                  <a:pt x="7946" y="5454"/>
                </a:lnTo>
                <a:lnTo>
                  <a:pt x="5759" y="5454"/>
                </a:lnTo>
                <a:lnTo>
                  <a:pt x="5698" y="5419"/>
                </a:lnTo>
                <a:lnTo>
                  <a:pt x="5678" y="5454"/>
                </a:lnTo>
                <a:lnTo>
                  <a:pt x="4545" y="5454"/>
                </a:lnTo>
                <a:cubicBezTo>
                  <a:pt x="4545" y="5454"/>
                  <a:pt x="6811" y="1488"/>
                  <a:pt x="6811" y="1488"/>
                </a:cubicBezTo>
                <a:close/>
                <a:moveTo>
                  <a:pt x="15577" y="5454"/>
                </a:moveTo>
                <a:lnTo>
                  <a:pt x="9079" y="5454"/>
                </a:lnTo>
                <a:lnTo>
                  <a:pt x="10704" y="2612"/>
                </a:lnTo>
                <a:cubicBezTo>
                  <a:pt x="10704" y="2612"/>
                  <a:pt x="15577" y="5454"/>
                  <a:pt x="15577" y="5454"/>
                </a:cubicBezTo>
                <a:close/>
                <a:moveTo>
                  <a:pt x="15930" y="2759"/>
                </a:moveTo>
                <a:cubicBezTo>
                  <a:pt x="16454" y="2617"/>
                  <a:pt x="16991" y="2931"/>
                  <a:pt x="17132" y="3460"/>
                </a:cubicBezTo>
                <a:lnTo>
                  <a:pt x="17661" y="5454"/>
                </a:lnTo>
                <a:lnTo>
                  <a:pt x="17540" y="5454"/>
                </a:lnTo>
                <a:lnTo>
                  <a:pt x="16279" y="4718"/>
                </a:lnTo>
                <a:lnTo>
                  <a:pt x="16438" y="4674"/>
                </a:lnTo>
                <a:lnTo>
                  <a:pt x="16184" y="3716"/>
                </a:lnTo>
                <a:lnTo>
                  <a:pt x="15236" y="3973"/>
                </a:lnTo>
                <a:lnTo>
                  <a:pt x="15279" y="4135"/>
                </a:lnTo>
                <a:lnTo>
                  <a:pt x="14076" y="3434"/>
                </a:lnTo>
                <a:lnTo>
                  <a:pt x="14033" y="3272"/>
                </a:lnTo>
                <a:cubicBezTo>
                  <a:pt x="14033" y="3272"/>
                  <a:pt x="15930" y="2759"/>
                  <a:pt x="15930" y="2759"/>
                </a:cubicBezTo>
                <a:close/>
                <a:moveTo>
                  <a:pt x="20618" y="5454"/>
                </a:moveTo>
                <a:lnTo>
                  <a:pt x="18678" y="5454"/>
                </a:lnTo>
                <a:lnTo>
                  <a:pt x="18081" y="3203"/>
                </a:lnTo>
                <a:cubicBezTo>
                  <a:pt x="17800" y="2145"/>
                  <a:pt x="16724" y="1518"/>
                  <a:pt x="15676" y="1801"/>
                </a:cubicBezTo>
                <a:lnTo>
                  <a:pt x="12671" y="2615"/>
                </a:lnTo>
                <a:lnTo>
                  <a:pt x="8644" y="266"/>
                </a:lnTo>
                <a:cubicBezTo>
                  <a:pt x="7704" y="-281"/>
                  <a:pt x="6504" y="44"/>
                  <a:pt x="5961" y="992"/>
                </a:cubicBezTo>
                <a:lnTo>
                  <a:pt x="3410" y="5454"/>
                </a:lnTo>
                <a:lnTo>
                  <a:pt x="982" y="5454"/>
                </a:lnTo>
                <a:cubicBezTo>
                  <a:pt x="440" y="5454"/>
                  <a:pt x="0" y="5898"/>
                  <a:pt x="0" y="6445"/>
                </a:cubicBezTo>
                <a:lnTo>
                  <a:pt x="0" y="8428"/>
                </a:lnTo>
                <a:cubicBezTo>
                  <a:pt x="0" y="8977"/>
                  <a:pt x="440" y="9420"/>
                  <a:pt x="982" y="9420"/>
                </a:cubicBezTo>
                <a:lnTo>
                  <a:pt x="1964" y="9420"/>
                </a:lnTo>
                <a:lnTo>
                  <a:pt x="1964" y="20327"/>
                </a:lnTo>
                <a:cubicBezTo>
                  <a:pt x="1964" y="20875"/>
                  <a:pt x="2403" y="21319"/>
                  <a:pt x="2945" y="21319"/>
                </a:cubicBezTo>
                <a:lnTo>
                  <a:pt x="18655" y="21319"/>
                </a:lnTo>
                <a:cubicBezTo>
                  <a:pt x="19197" y="21319"/>
                  <a:pt x="19636" y="20875"/>
                  <a:pt x="19636" y="20327"/>
                </a:cubicBezTo>
                <a:lnTo>
                  <a:pt x="19636" y="9420"/>
                </a:lnTo>
                <a:lnTo>
                  <a:pt x="20618" y="9420"/>
                </a:lnTo>
                <a:cubicBezTo>
                  <a:pt x="21160" y="9420"/>
                  <a:pt x="21600" y="8977"/>
                  <a:pt x="21600" y="8428"/>
                </a:cubicBezTo>
                <a:lnTo>
                  <a:pt x="21600" y="6445"/>
                </a:lnTo>
                <a:cubicBezTo>
                  <a:pt x="21600" y="5898"/>
                  <a:pt x="21160" y="5454"/>
                  <a:pt x="20618" y="5454"/>
                </a:cubicBezTo>
                <a:moveTo>
                  <a:pt x="7855" y="12395"/>
                </a:moveTo>
                <a:lnTo>
                  <a:pt x="13745" y="12395"/>
                </a:lnTo>
                <a:lnTo>
                  <a:pt x="13745" y="13386"/>
                </a:lnTo>
                <a:lnTo>
                  <a:pt x="7855" y="13386"/>
                </a:lnTo>
                <a:cubicBezTo>
                  <a:pt x="7855" y="13386"/>
                  <a:pt x="7855" y="12395"/>
                  <a:pt x="7855" y="12395"/>
                </a:cubicBezTo>
                <a:close/>
                <a:moveTo>
                  <a:pt x="7855" y="14378"/>
                </a:moveTo>
                <a:lnTo>
                  <a:pt x="13745" y="14378"/>
                </a:lnTo>
                <a:cubicBezTo>
                  <a:pt x="14288" y="14378"/>
                  <a:pt x="14727" y="13934"/>
                  <a:pt x="14727" y="13386"/>
                </a:cubicBezTo>
                <a:lnTo>
                  <a:pt x="14727" y="12395"/>
                </a:lnTo>
                <a:cubicBezTo>
                  <a:pt x="14727" y="11847"/>
                  <a:pt x="14288" y="11403"/>
                  <a:pt x="13745" y="11403"/>
                </a:cubicBezTo>
                <a:lnTo>
                  <a:pt x="7855" y="11403"/>
                </a:lnTo>
                <a:cubicBezTo>
                  <a:pt x="7312" y="11403"/>
                  <a:pt x="6873" y="11847"/>
                  <a:pt x="6873" y="12395"/>
                </a:cubicBezTo>
                <a:lnTo>
                  <a:pt x="6873" y="13386"/>
                </a:lnTo>
                <a:cubicBezTo>
                  <a:pt x="6873" y="13934"/>
                  <a:pt x="7312" y="14378"/>
                  <a:pt x="7855" y="14378"/>
                </a:cubicBezTo>
              </a:path>
            </a:pathLst>
          </a:custGeom>
          <a:solidFill>
            <a:srgbClr val="F7F9FF"/>
          </a:solidFill>
          <a:ln w="12700" cap="flat">
            <a:noFill/>
            <a:miter lim="400000"/>
          </a:ln>
          <a:effectLst/>
        </p:spPr>
        <p:txBody>
          <a:bodyPr wrap="square" lIns="19050" tIns="19050" rIns="19050" bIns="19050" numCol="1" anchor="ctr">
            <a:noAutofit/>
          </a:bodyP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50">
              <a:cs typeface="+mn-ea"/>
              <a:sym typeface="+mn-lt"/>
            </a:endParaRPr>
          </a:p>
        </p:txBody>
      </p:sp>
      <p:sp>
        <p:nvSpPr>
          <p:cNvPr id="8" name="Shape"/>
          <p:cNvSpPr/>
          <p:nvPr/>
        </p:nvSpPr>
        <p:spPr>
          <a:xfrm>
            <a:off x="920751" y="1242604"/>
            <a:ext cx="317501" cy="317511"/>
          </a:xfrm>
          <a:custGeom>
            <a:avLst/>
            <a:gdLst/>
            <a:ahLst/>
            <a:cxnLst>
              <a:cxn ang="0">
                <a:pos x="wd2" y="hd2"/>
              </a:cxn>
              <a:cxn ang="5400000">
                <a:pos x="wd2" y="hd2"/>
              </a:cxn>
              <a:cxn ang="10800000">
                <a:pos x="wd2" y="hd2"/>
              </a:cxn>
              <a:cxn ang="16200000">
                <a:pos x="wd2" y="hd2"/>
              </a:cxn>
            </a:cxnLst>
            <a:rect l="0" t="0" r="r" b="b"/>
            <a:pathLst>
              <a:path w="21600" h="21600" extrusionOk="0">
                <a:moveTo>
                  <a:pt x="20618" y="4909"/>
                </a:moveTo>
                <a:lnTo>
                  <a:pt x="12764" y="4909"/>
                </a:lnTo>
                <a:cubicBezTo>
                  <a:pt x="12493" y="4909"/>
                  <a:pt x="12273" y="5129"/>
                  <a:pt x="12273" y="5400"/>
                </a:cubicBezTo>
                <a:cubicBezTo>
                  <a:pt x="12273" y="5671"/>
                  <a:pt x="12493" y="5891"/>
                  <a:pt x="12764" y="5891"/>
                </a:cubicBezTo>
                <a:lnTo>
                  <a:pt x="20618" y="5891"/>
                </a:lnTo>
                <a:lnTo>
                  <a:pt x="20618" y="7854"/>
                </a:lnTo>
                <a:lnTo>
                  <a:pt x="12764" y="7854"/>
                </a:lnTo>
                <a:cubicBezTo>
                  <a:pt x="12493" y="7854"/>
                  <a:pt x="12273" y="8074"/>
                  <a:pt x="12273" y="8345"/>
                </a:cubicBezTo>
                <a:cubicBezTo>
                  <a:pt x="12273" y="8617"/>
                  <a:pt x="12493" y="8836"/>
                  <a:pt x="12764" y="8836"/>
                </a:cubicBezTo>
                <a:lnTo>
                  <a:pt x="18655" y="8836"/>
                </a:lnTo>
                <a:lnTo>
                  <a:pt x="18655" y="20617"/>
                </a:lnTo>
                <a:lnTo>
                  <a:pt x="2945" y="20617"/>
                </a:lnTo>
                <a:lnTo>
                  <a:pt x="2945" y="8836"/>
                </a:lnTo>
                <a:lnTo>
                  <a:pt x="8836" y="8836"/>
                </a:lnTo>
                <a:cubicBezTo>
                  <a:pt x="9107" y="8836"/>
                  <a:pt x="9327" y="8617"/>
                  <a:pt x="9327" y="8345"/>
                </a:cubicBezTo>
                <a:cubicBezTo>
                  <a:pt x="9327" y="8074"/>
                  <a:pt x="9107" y="7854"/>
                  <a:pt x="8836" y="7854"/>
                </a:cubicBezTo>
                <a:lnTo>
                  <a:pt x="982" y="7854"/>
                </a:lnTo>
                <a:lnTo>
                  <a:pt x="982" y="5891"/>
                </a:lnTo>
                <a:lnTo>
                  <a:pt x="8836" y="5891"/>
                </a:lnTo>
                <a:cubicBezTo>
                  <a:pt x="9107" y="5891"/>
                  <a:pt x="9327" y="5671"/>
                  <a:pt x="9327" y="5400"/>
                </a:cubicBezTo>
                <a:cubicBezTo>
                  <a:pt x="9327" y="5129"/>
                  <a:pt x="9107" y="4909"/>
                  <a:pt x="8836" y="4909"/>
                </a:cubicBezTo>
                <a:lnTo>
                  <a:pt x="982" y="4909"/>
                </a:lnTo>
                <a:cubicBezTo>
                  <a:pt x="440" y="4909"/>
                  <a:pt x="0" y="5349"/>
                  <a:pt x="0" y="5891"/>
                </a:cubicBezTo>
                <a:lnTo>
                  <a:pt x="0" y="7854"/>
                </a:lnTo>
                <a:cubicBezTo>
                  <a:pt x="0" y="8396"/>
                  <a:pt x="440" y="8836"/>
                  <a:pt x="982" y="8836"/>
                </a:cubicBezTo>
                <a:lnTo>
                  <a:pt x="1964" y="8836"/>
                </a:lnTo>
                <a:lnTo>
                  <a:pt x="1964" y="20617"/>
                </a:lnTo>
                <a:cubicBezTo>
                  <a:pt x="1964" y="21159"/>
                  <a:pt x="2403" y="21600"/>
                  <a:pt x="2945" y="21600"/>
                </a:cubicBezTo>
                <a:lnTo>
                  <a:pt x="18655" y="21600"/>
                </a:lnTo>
                <a:cubicBezTo>
                  <a:pt x="19197" y="21600"/>
                  <a:pt x="19636" y="21159"/>
                  <a:pt x="19636" y="20617"/>
                </a:cubicBezTo>
                <a:lnTo>
                  <a:pt x="19636" y="8836"/>
                </a:lnTo>
                <a:lnTo>
                  <a:pt x="20618" y="8836"/>
                </a:lnTo>
                <a:cubicBezTo>
                  <a:pt x="21160" y="8836"/>
                  <a:pt x="21600" y="8396"/>
                  <a:pt x="21600" y="7854"/>
                </a:cubicBezTo>
                <a:lnTo>
                  <a:pt x="21600" y="5891"/>
                </a:lnTo>
                <a:cubicBezTo>
                  <a:pt x="21600" y="5349"/>
                  <a:pt x="21160" y="4909"/>
                  <a:pt x="20618" y="4909"/>
                </a:cubicBezTo>
                <a:moveTo>
                  <a:pt x="7855" y="3927"/>
                </a:moveTo>
                <a:cubicBezTo>
                  <a:pt x="7990" y="3927"/>
                  <a:pt x="8113" y="3872"/>
                  <a:pt x="8202" y="3784"/>
                </a:cubicBezTo>
                <a:lnTo>
                  <a:pt x="10309" y="1676"/>
                </a:lnTo>
                <a:lnTo>
                  <a:pt x="10309" y="15218"/>
                </a:lnTo>
                <a:lnTo>
                  <a:pt x="10309" y="15218"/>
                </a:lnTo>
                <a:cubicBezTo>
                  <a:pt x="10309" y="15489"/>
                  <a:pt x="10529" y="15709"/>
                  <a:pt x="10800" y="15709"/>
                </a:cubicBezTo>
                <a:cubicBezTo>
                  <a:pt x="11071" y="15709"/>
                  <a:pt x="11291" y="15489"/>
                  <a:pt x="11291" y="15218"/>
                </a:cubicBezTo>
                <a:lnTo>
                  <a:pt x="11291" y="1676"/>
                </a:lnTo>
                <a:lnTo>
                  <a:pt x="13398" y="3784"/>
                </a:lnTo>
                <a:cubicBezTo>
                  <a:pt x="13487" y="3872"/>
                  <a:pt x="13610" y="3927"/>
                  <a:pt x="13745" y="3927"/>
                </a:cubicBezTo>
                <a:cubicBezTo>
                  <a:pt x="14016" y="3927"/>
                  <a:pt x="14236" y="3708"/>
                  <a:pt x="14236" y="3436"/>
                </a:cubicBezTo>
                <a:cubicBezTo>
                  <a:pt x="14236" y="3301"/>
                  <a:pt x="14181" y="3178"/>
                  <a:pt x="14093" y="3089"/>
                </a:cubicBezTo>
                <a:lnTo>
                  <a:pt x="11147" y="144"/>
                </a:lnTo>
                <a:cubicBezTo>
                  <a:pt x="11058" y="55"/>
                  <a:pt x="10935" y="0"/>
                  <a:pt x="10800" y="0"/>
                </a:cubicBezTo>
                <a:cubicBezTo>
                  <a:pt x="10665" y="0"/>
                  <a:pt x="10542" y="55"/>
                  <a:pt x="10453" y="144"/>
                </a:cubicBezTo>
                <a:lnTo>
                  <a:pt x="7507" y="3089"/>
                </a:lnTo>
                <a:cubicBezTo>
                  <a:pt x="7419" y="3178"/>
                  <a:pt x="7364" y="3301"/>
                  <a:pt x="7364" y="3436"/>
                </a:cubicBezTo>
                <a:cubicBezTo>
                  <a:pt x="7364" y="3708"/>
                  <a:pt x="7584" y="3927"/>
                  <a:pt x="7855" y="3927"/>
                </a:cubicBezTo>
              </a:path>
            </a:pathLst>
          </a:custGeom>
          <a:solidFill>
            <a:srgbClr val="F7F9FF"/>
          </a:solidFill>
          <a:ln w="12700" cap="flat">
            <a:noFill/>
            <a:miter lim="400000"/>
          </a:ln>
          <a:effectLst/>
        </p:spPr>
        <p:txBody>
          <a:bodyPr wrap="square" lIns="19050" tIns="19050" rIns="19050" bIns="19050" numCol="1" anchor="ctr">
            <a:noAutofit/>
          </a:bodyP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50">
              <a:cs typeface="+mn-ea"/>
              <a:sym typeface="+mn-lt"/>
            </a:endParaRPr>
          </a:p>
        </p:txBody>
      </p:sp>
      <p:sp>
        <p:nvSpPr>
          <p:cNvPr id="11" name="Shape"/>
          <p:cNvSpPr/>
          <p:nvPr/>
        </p:nvSpPr>
        <p:spPr>
          <a:xfrm>
            <a:off x="920751" y="2784988"/>
            <a:ext cx="317501" cy="288648"/>
          </a:xfrm>
          <a:custGeom>
            <a:avLst/>
            <a:gdLst/>
            <a:ahLst/>
            <a:cxnLst>
              <a:cxn ang="0">
                <a:pos x="wd2" y="hd2"/>
              </a:cxn>
              <a:cxn ang="5400000">
                <a:pos x="wd2" y="hd2"/>
              </a:cxn>
              <a:cxn ang="10800000">
                <a:pos x="wd2" y="hd2"/>
              </a:cxn>
              <a:cxn ang="16200000">
                <a:pos x="wd2" y="hd2"/>
              </a:cxn>
            </a:cxnLst>
            <a:rect l="0" t="0" r="r" b="b"/>
            <a:pathLst>
              <a:path w="21600" h="21600" extrusionOk="0">
                <a:moveTo>
                  <a:pt x="17182" y="12420"/>
                </a:moveTo>
                <a:cubicBezTo>
                  <a:pt x="16368" y="12420"/>
                  <a:pt x="15709" y="11694"/>
                  <a:pt x="15709" y="10800"/>
                </a:cubicBezTo>
                <a:cubicBezTo>
                  <a:pt x="15709" y="9906"/>
                  <a:pt x="16368" y="9180"/>
                  <a:pt x="17182" y="9180"/>
                </a:cubicBezTo>
                <a:cubicBezTo>
                  <a:pt x="17995" y="9180"/>
                  <a:pt x="18655" y="9906"/>
                  <a:pt x="18655" y="10800"/>
                </a:cubicBezTo>
                <a:cubicBezTo>
                  <a:pt x="18655" y="11694"/>
                  <a:pt x="17995" y="12420"/>
                  <a:pt x="17182" y="12420"/>
                </a:cubicBezTo>
                <a:moveTo>
                  <a:pt x="21109" y="10260"/>
                </a:moveTo>
                <a:lnTo>
                  <a:pt x="19587" y="10260"/>
                </a:lnTo>
                <a:cubicBezTo>
                  <a:pt x="19360" y="9028"/>
                  <a:pt x="18369" y="8100"/>
                  <a:pt x="17182" y="8100"/>
                </a:cubicBezTo>
                <a:cubicBezTo>
                  <a:pt x="15994" y="8100"/>
                  <a:pt x="15004" y="9028"/>
                  <a:pt x="14777" y="10260"/>
                </a:cubicBezTo>
                <a:lnTo>
                  <a:pt x="491" y="10260"/>
                </a:lnTo>
                <a:cubicBezTo>
                  <a:pt x="220" y="10260"/>
                  <a:pt x="0" y="10502"/>
                  <a:pt x="0" y="10800"/>
                </a:cubicBezTo>
                <a:cubicBezTo>
                  <a:pt x="0" y="11098"/>
                  <a:pt x="220" y="11340"/>
                  <a:pt x="491" y="11340"/>
                </a:cubicBezTo>
                <a:lnTo>
                  <a:pt x="14777" y="11340"/>
                </a:lnTo>
                <a:cubicBezTo>
                  <a:pt x="15004" y="12572"/>
                  <a:pt x="15994" y="13500"/>
                  <a:pt x="17182" y="13500"/>
                </a:cubicBezTo>
                <a:cubicBezTo>
                  <a:pt x="18369" y="13500"/>
                  <a:pt x="19360" y="12572"/>
                  <a:pt x="19587" y="11340"/>
                </a:cubicBezTo>
                <a:lnTo>
                  <a:pt x="21109" y="11340"/>
                </a:lnTo>
                <a:cubicBezTo>
                  <a:pt x="21380" y="11340"/>
                  <a:pt x="21600" y="11098"/>
                  <a:pt x="21600" y="10800"/>
                </a:cubicBezTo>
                <a:cubicBezTo>
                  <a:pt x="21600" y="10502"/>
                  <a:pt x="21380" y="10260"/>
                  <a:pt x="21109" y="10260"/>
                </a:cubicBezTo>
                <a:moveTo>
                  <a:pt x="5400" y="1080"/>
                </a:moveTo>
                <a:cubicBezTo>
                  <a:pt x="6214" y="1080"/>
                  <a:pt x="6873" y="1806"/>
                  <a:pt x="6873" y="2700"/>
                </a:cubicBezTo>
                <a:cubicBezTo>
                  <a:pt x="6873" y="3595"/>
                  <a:pt x="6214" y="4320"/>
                  <a:pt x="5400" y="4320"/>
                </a:cubicBezTo>
                <a:cubicBezTo>
                  <a:pt x="4586" y="4320"/>
                  <a:pt x="3927" y="3595"/>
                  <a:pt x="3927" y="2700"/>
                </a:cubicBezTo>
                <a:cubicBezTo>
                  <a:pt x="3927" y="1806"/>
                  <a:pt x="4586" y="1080"/>
                  <a:pt x="5400" y="1080"/>
                </a:cubicBezTo>
                <a:moveTo>
                  <a:pt x="491" y="3240"/>
                </a:moveTo>
                <a:lnTo>
                  <a:pt x="2995" y="3240"/>
                </a:lnTo>
                <a:cubicBezTo>
                  <a:pt x="3222" y="4472"/>
                  <a:pt x="4213" y="5400"/>
                  <a:pt x="5400" y="5400"/>
                </a:cubicBezTo>
                <a:cubicBezTo>
                  <a:pt x="6587" y="5400"/>
                  <a:pt x="7578" y="4472"/>
                  <a:pt x="7805" y="3240"/>
                </a:cubicBezTo>
                <a:lnTo>
                  <a:pt x="21109" y="3240"/>
                </a:lnTo>
                <a:cubicBezTo>
                  <a:pt x="21380" y="3240"/>
                  <a:pt x="21600" y="2999"/>
                  <a:pt x="21600" y="2700"/>
                </a:cubicBezTo>
                <a:cubicBezTo>
                  <a:pt x="21600" y="2402"/>
                  <a:pt x="21380" y="2160"/>
                  <a:pt x="21109" y="2160"/>
                </a:cubicBezTo>
                <a:lnTo>
                  <a:pt x="7805" y="2160"/>
                </a:lnTo>
                <a:cubicBezTo>
                  <a:pt x="7578" y="928"/>
                  <a:pt x="6587" y="0"/>
                  <a:pt x="5400" y="0"/>
                </a:cubicBezTo>
                <a:cubicBezTo>
                  <a:pt x="4213" y="0"/>
                  <a:pt x="3222" y="928"/>
                  <a:pt x="2995" y="2160"/>
                </a:cubicBezTo>
                <a:lnTo>
                  <a:pt x="491" y="2160"/>
                </a:lnTo>
                <a:cubicBezTo>
                  <a:pt x="220" y="2160"/>
                  <a:pt x="0" y="2402"/>
                  <a:pt x="0" y="2700"/>
                </a:cubicBezTo>
                <a:cubicBezTo>
                  <a:pt x="0" y="2999"/>
                  <a:pt x="220" y="3240"/>
                  <a:pt x="491" y="3240"/>
                </a:cubicBezTo>
                <a:moveTo>
                  <a:pt x="9327" y="20519"/>
                </a:moveTo>
                <a:cubicBezTo>
                  <a:pt x="8514" y="20519"/>
                  <a:pt x="7855" y="19794"/>
                  <a:pt x="7855" y="18899"/>
                </a:cubicBezTo>
                <a:cubicBezTo>
                  <a:pt x="7855" y="18005"/>
                  <a:pt x="8514" y="17279"/>
                  <a:pt x="9327" y="17279"/>
                </a:cubicBezTo>
                <a:cubicBezTo>
                  <a:pt x="10141" y="17279"/>
                  <a:pt x="10800" y="18005"/>
                  <a:pt x="10800" y="18899"/>
                </a:cubicBezTo>
                <a:cubicBezTo>
                  <a:pt x="10800" y="19794"/>
                  <a:pt x="10141" y="20519"/>
                  <a:pt x="9327" y="20519"/>
                </a:cubicBezTo>
                <a:moveTo>
                  <a:pt x="21109" y="18359"/>
                </a:moveTo>
                <a:lnTo>
                  <a:pt x="11732" y="18359"/>
                </a:lnTo>
                <a:cubicBezTo>
                  <a:pt x="11505" y="17127"/>
                  <a:pt x="10515" y="16199"/>
                  <a:pt x="9327" y="16199"/>
                </a:cubicBezTo>
                <a:cubicBezTo>
                  <a:pt x="8140" y="16199"/>
                  <a:pt x="7150" y="17127"/>
                  <a:pt x="6922" y="18359"/>
                </a:cubicBezTo>
                <a:lnTo>
                  <a:pt x="491" y="18359"/>
                </a:lnTo>
                <a:cubicBezTo>
                  <a:pt x="220" y="18359"/>
                  <a:pt x="0" y="18601"/>
                  <a:pt x="0" y="18899"/>
                </a:cubicBezTo>
                <a:cubicBezTo>
                  <a:pt x="0" y="19198"/>
                  <a:pt x="220" y="19439"/>
                  <a:pt x="491" y="19439"/>
                </a:cubicBezTo>
                <a:lnTo>
                  <a:pt x="6922" y="19439"/>
                </a:lnTo>
                <a:cubicBezTo>
                  <a:pt x="7150" y="20672"/>
                  <a:pt x="8140" y="21600"/>
                  <a:pt x="9327" y="21600"/>
                </a:cubicBezTo>
                <a:cubicBezTo>
                  <a:pt x="10515" y="21600"/>
                  <a:pt x="11505" y="20672"/>
                  <a:pt x="11732" y="19439"/>
                </a:cubicBezTo>
                <a:lnTo>
                  <a:pt x="21109" y="19439"/>
                </a:lnTo>
                <a:cubicBezTo>
                  <a:pt x="21380" y="19439"/>
                  <a:pt x="21600" y="19198"/>
                  <a:pt x="21600" y="18899"/>
                </a:cubicBezTo>
                <a:cubicBezTo>
                  <a:pt x="21600" y="18601"/>
                  <a:pt x="21380" y="18359"/>
                  <a:pt x="21109" y="18359"/>
                </a:cubicBezTo>
              </a:path>
            </a:pathLst>
          </a:custGeom>
          <a:solidFill>
            <a:srgbClr val="F7F9FF"/>
          </a:solidFill>
          <a:ln w="12700" cap="flat">
            <a:noFill/>
            <a:miter lim="400000"/>
          </a:ln>
          <a:effectLst/>
        </p:spPr>
        <p:txBody>
          <a:bodyPr wrap="square" lIns="19050" tIns="19050" rIns="19050" bIns="19050" numCol="1" anchor="ctr">
            <a:noAutofit/>
          </a:bodyPr>
          <a:lstStyle/>
          <a:p>
            <a:pPr defTabSz="228600">
              <a:defRPr b="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750">
              <a:cs typeface="+mn-ea"/>
              <a:sym typeface="+mn-lt"/>
            </a:endParaRPr>
          </a:p>
        </p:txBody>
      </p:sp>
      <p:sp>
        <p:nvSpPr>
          <p:cNvPr id="24" name="Rectangle 29"/>
          <p:cNvSpPr/>
          <p:nvPr/>
        </p:nvSpPr>
        <p:spPr>
          <a:xfrm>
            <a:off x="269949" y="1765760"/>
            <a:ext cx="1619101" cy="861774"/>
          </a:xfrm>
          <a:prstGeom prst="rect">
            <a:avLst/>
          </a:prstGeom>
        </p:spPr>
        <p:txBody>
          <a:bodyPr wrap="square">
            <a:spAutoFit/>
          </a:bodyPr>
          <a:lstStyle/>
          <a:p>
            <a:pPr lvl="0" algn="ctr">
              <a:lnSpc>
                <a:spcPts val="2000"/>
              </a:lnSpc>
              <a:defRPr/>
            </a:pPr>
            <a:r>
              <a:rPr lang="zh-CN" altLang="en-US" sz="1100" dirty="0">
                <a:solidFill>
                  <a:schemeClr val="bg1">
                    <a:lumMod val="95000"/>
                  </a:schemeClr>
                </a:solidFill>
                <a:cs typeface="+mn-ea"/>
                <a:sym typeface="+mn-lt"/>
              </a:rPr>
              <a:t>请在此处添加具体内容，文字尽量言简意赅。</a:t>
            </a:r>
            <a:endParaRPr lang="zh-CN" altLang="en-US" sz="1100" dirty="0">
              <a:solidFill>
                <a:schemeClr val="bg1">
                  <a:lumMod val="95000"/>
                </a:schemeClr>
              </a:solidFill>
              <a:cs typeface="+mn-ea"/>
              <a:sym typeface="+mn-lt"/>
            </a:endParaRPr>
          </a:p>
        </p:txBody>
      </p:sp>
      <p:sp>
        <p:nvSpPr>
          <p:cNvPr id="25" name="Rectangle 29"/>
          <p:cNvSpPr/>
          <p:nvPr/>
        </p:nvSpPr>
        <p:spPr>
          <a:xfrm>
            <a:off x="269949" y="3279589"/>
            <a:ext cx="1619101" cy="861774"/>
          </a:xfrm>
          <a:prstGeom prst="rect">
            <a:avLst/>
          </a:prstGeom>
        </p:spPr>
        <p:txBody>
          <a:bodyPr wrap="square">
            <a:spAutoFit/>
          </a:bodyPr>
          <a:lstStyle/>
          <a:p>
            <a:pPr lvl="0" algn="ctr">
              <a:lnSpc>
                <a:spcPts val="2000"/>
              </a:lnSpc>
              <a:defRPr/>
            </a:pPr>
            <a:r>
              <a:rPr lang="zh-CN" altLang="en-US" sz="1100" dirty="0">
                <a:solidFill>
                  <a:schemeClr val="bg1">
                    <a:lumMod val="95000"/>
                  </a:schemeClr>
                </a:solidFill>
                <a:cs typeface="+mn-ea"/>
                <a:sym typeface="+mn-lt"/>
              </a:rPr>
              <a:t>请在此处添加具体内容，文字尽量言简意赅。</a:t>
            </a:r>
            <a:endParaRPr lang="zh-CN" altLang="en-US" sz="1100" dirty="0">
              <a:solidFill>
                <a:schemeClr val="bg1">
                  <a:lumMod val="95000"/>
                </a:schemeClr>
              </a:solidFill>
              <a:cs typeface="+mn-ea"/>
              <a:sym typeface="+mn-lt"/>
            </a:endParaRPr>
          </a:p>
        </p:txBody>
      </p:sp>
      <p:sp>
        <p:nvSpPr>
          <p:cNvPr id="26" name="Rectangle 29"/>
          <p:cNvSpPr/>
          <p:nvPr/>
        </p:nvSpPr>
        <p:spPr>
          <a:xfrm>
            <a:off x="269949" y="4810228"/>
            <a:ext cx="1619101" cy="861774"/>
          </a:xfrm>
          <a:prstGeom prst="rect">
            <a:avLst/>
          </a:prstGeom>
        </p:spPr>
        <p:txBody>
          <a:bodyPr wrap="square">
            <a:spAutoFit/>
          </a:bodyPr>
          <a:lstStyle/>
          <a:p>
            <a:pPr lvl="0" algn="ctr">
              <a:lnSpc>
                <a:spcPts val="2000"/>
              </a:lnSpc>
              <a:defRPr/>
            </a:pPr>
            <a:r>
              <a:rPr lang="zh-CN" altLang="en-US" sz="1100" dirty="0">
                <a:solidFill>
                  <a:schemeClr val="bg1">
                    <a:lumMod val="95000"/>
                  </a:schemeClr>
                </a:solidFill>
                <a:cs typeface="+mn-ea"/>
                <a:sym typeface="+mn-lt"/>
              </a:rPr>
              <a:t>请在此处添加具体内容，文字尽量言简意赅。</a:t>
            </a:r>
            <a:endParaRPr lang="zh-CN" altLang="en-US" sz="1100" dirty="0">
              <a:solidFill>
                <a:schemeClr val="bg1">
                  <a:lumMod val="95000"/>
                </a:schemeClr>
              </a:solidFill>
              <a:cs typeface="+mn-ea"/>
              <a:sym typeface="+mn-lt"/>
            </a:endParaRPr>
          </a:p>
        </p:txBody>
      </p:sp>
      <p:sp>
        <p:nvSpPr>
          <p:cNvPr id="27" name="Rectangle"/>
          <p:cNvSpPr/>
          <p:nvPr/>
        </p:nvSpPr>
        <p:spPr>
          <a:xfrm>
            <a:off x="3297221" y="5510664"/>
            <a:ext cx="4191001" cy="50801"/>
          </a:xfrm>
          <a:prstGeom prst="rect">
            <a:avLst/>
          </a:prstGeom>
          <a:solidFill>
            <a:srgbClr val="1C1F25">
              <a:alpha val="15336"/>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cs typeface="+mn-ea"/>
              <a:sym typeface="+mn-lt"/>
            </a:endParaRPr>
          </a:p>
        </p:txBody>
      </p:sp>
      <p:sp>
        <p:nvSpPr>
          <p:cNvPr id="28" name="Rectangle"/>
          <p:cNvSpPr/>
          <p:nvPr/>
        </p:nvSpPr>
        <p:spPr>
          <a:xfrm>
            <a:off x="3297221" y="5510664"/>
            <a:ext cx="3810001" cy="50801"/>
          </a:xfrm>
          <a:prstGeom prst="rect">
            <a:avLst/>
          </a:prstGeom>
          <a:solidFill>
            <a:srgbClr val="4472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cs typeface="+mn-ea"/>
              <a:sym typeface="+mn-lt"/>
            </a:endParaRPr>
          </a:p>
        </p:txBody>
      </p:sp>
      <p:sp>
        <p:nvSpPr>
          <p:cNvPr id="29" name="Chart Tittle"/>
          <p:cNvSpPr txBox="1"/>
          <p:nvPr/>
        </p:nvSpPr>
        <p:spPr>
          <a:xfrm>
            <a:off x="3303571" y="5179487"/>
            <a:ext cx="748603" cy="224036"/>
          </a:xfrm>
          <a:prstGeom prst="rect">
            <a:avLst/>
          </a:prstGeom>
          <a:ln w="12700">
            <a:miter lim="400000"/>
          </a:ln>
        </p:spPr>
        <p:txBody>
          <a:bodyPr wrap="none" lIns="0" tIns="0" rIns="0" bIns="0">
            <a:spAutoFit/>
          </a:bodyPr>
          <a:lstStyle>
            <a:lvl1pPr algn="l">
              <a:lnSpc>
                <a:spcPct val="150000"/>
              </a:lnSpc>
              <a:defRPr sz="2200" b="0">
                <a:solidFill>
                  <a:srgbClr val="6A6E77"/>
                </a:solidFill>
                <a:latin typeface="Quicksand Regular"/>
                <a:ea typeface="Quicksand Regular"/>
                <a:cs typeface="Quicksand Regular"/>
                <a:sym typeface="Quicksand Regular"/>
              </a:defRPr>
            </a:lvl1pPr>
          </a:lstStyle>
          <a:p>
            <a:r>
              <a:rPr sz="1100">
                <a:latin typeface="+mn-lt"/>
                <a:ea typeface="+mn-ea"/>
                <a:cs typeface="+mn-ea"/>
                <a:sym typeface="+mn-lt"/>
              </a:rPr>
              <a:t>Chart Tittle</a:t>
            </a:r>
            <a:endParaRPr sz="1100">
              <a:latin typeface="+mn-lt"/>
              <a:ea typeface="+mn-ea"/>
              <a:cs typeface="+mn-ea"/>
              <a:sym typeface="+mn-lt"/>
            </a:endParaRPr>
          </a:p>
        </p:txBody>
      </p:sp>
      <p:sp>
        <p:nvSpPr>
          <p:cNvPr id="30" name="90%"/>
          <p:cNvSpPr txBox="1"/>
          <p:nvPr/>
        </p:nvSpPr>
        <p:spPr>
          <a:xfrm>
            <a:off x="7200031" y="5179487"/>
            <a:ext cx="291747" cy="224036"/>
          </a:xfrm>
          <a:prstGeom prst="rect">
            <a:avLst/>
          </a:prstGeom>
          <a:ln w="12700">
            <a:miter lim="400000"/>
          </a:ln>
        </p:spPr>
        <p:txBody>
          <a:bodyPr wrap="none" lIns="0" tIns="0" rIns="0" bIns="0">
            <a:spAutoFit/>
          </a:bodyPr>
          <a:lstStyle>
            <a:lvl1pPr algn="r">
              <a:lnSpc>
                <a:spcPct val="150000"/>
              </a:lnSpc>
              <a:defRPr sz="2200" b="0">
                <a:solidFill>
                  <a:srgbClr val="6A6E77"/>
                </a:solidFill>
                <a:latin typeface="Quicksand Regular"/>
                <a:ea typeface="Quicksand Regular"/>
                <a:cs typeface="Quicksand Regular"/>
                <a:sym typeface="Quicksand Regular"/>
              </a:defRPr>
            </a:lvl1pPr>
          </a:lstStyle>
          <a:p>
            <a:r>
              <a:rPr sz="1100">
                <a:latin typeface="+mn-lt"/>
                <a:ea typeface="+mn-ea"/>
                <a:cs typeface="+mn-ea"/>
                <a:sym typeface="+mn-lt"/>
              </a:rPr>
              <a:t>90%</a:t>
            </a:r>
            <a:endParaRPr sz="1100">
              <a:latin typeface="+mn-lt"/>
              <a:ea typeface="+mn-ea"/>
              <a:cs typeface="+mn-ea"/>
              <a:sym typeface="+mn-lt"/>
            </a:endParaRPr>
          </a:p>
        </p:txBody>
      </p:sp>
      <p:sp>
        <p:nvSpPr>
          <p:cNvPr id="31" name="Rectangle"/>
          <p:cNvSpPr/>
          <p:nvPr/>
        </p:nvSpPr>
        <p:spPr>
          <a:xfrm>
            <a:off x="3297221" y="4788228"/>
            <a:ext cx="4191001" cy="50801"/>
          </a:xfrm>
          <a:prstGeom prst="rect">
            <a:avLst/>
          </a:prstGeom>
          <a:solidFill>
            <a:srgbClr val="1C1F25">
              <a:alpha val="15336"/>
            </a:srgbClr>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cs typeface="+mn-ea"/>
              <a:sym typeface="+mn-lt"/>
            </a:endParaRPr>
          </a:p>
        </p:txBody>
      </p:sp>
      <p:sp>
        <p:nvSpPr>
          <p:cNvPr id="32" name="Rectangle"/>
          <p:cNvSpPr/>
          <p:nvPr/>
        </p:nvSpPr>
        <p:spPr>
          <a:xfrm>
            <a:off x="3297221" y="4788228"/>
            <a:ext cx="3492501" cy="50801"/>
          </a:xfrm>
          <a:prstGeom prst="rect">
            <a:avLst/>
          </a:prstGeom>
          <a:solidFill>
            <a:srgbClr val="4472C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sz="1600">
              <a:cs typeface="+mn-ea"/>
              <a:sym typeface="+mn-lt"/>
            </a:endParaRPr>
          </a:p>
        </p:txBody>
      </p:sp>
      <p:sp>
        <p:nvSpPr>
          <p:cNvPr id="33" name="Chart Tittle"/>
          <p:cNvSpPr txBox="1"/>
          <p:nvPr/>
        </p:nvSpPr>
        <p:spPr>
          <a:xfrm>
            <a:off x="3303571" y="4457052"/>
            <a:ext cx="748603" cy="224036"/>
          </a:xfrm>
          <a:prstGeom prst="rect">
            <a:avLst/>
          </a:prstGeom>
          <a:ln w="12700">
            <a:miter lim="400000"/>
          </a:ln>
        </p:spPr>
        <p:txBody>
          <a:bodyPr wrap="none" lIns="0" tIns="0" rIns="0" bIns="0">
            <a:spAutoFit/>
          </a:bodyPr>
          <a:lstStyle>
            <a:lvl1pPr algn="l">
              <a:lnSpc>
                <a:spcPct val="150000"/>
              </a:lnSpc>
              <a:defRPr sz="2200" b="0">
                <a:solidFill>
                  <a:srgbClr val="6A6E77"/>
                </a:solidFill>
                <a:latin typeface="Quicksand Regular"/>
                <a:ea typeface="Quicksand Regular"/>
                <a:cs typeface="Quicksand Regular"/>
                <a:sym typeface="Quicksand Regular"/>
              </a:defRPr>
            </a:lvl1pPr>
          </a:lstStyle>
          <a:p>
            <a:r>
              <a:rPr sz="1100">
                <a:latin typeface="+mn-lt"/>
                <a:ea typeface="+mn-ea"/>
                <a:cs typeface="+mn-ea"/>
                <a:sym typeface="+mn-lt"/>
              </a:rPr>
              <a:t>Chart Tittle</a:t>
            </a:r>
            <a:endParaRPr sz="1100">
              <a:latin typeface="+mn-lt"/>
              <a:ea typeface="+mn-ea"/>
              <a:cs typeface="+mn-ea"/>
              <a:sym typeface="+mn-lt"/>
            </a:endParaRPr>
          </a:p>
        </p:txBody>
      </p:sp>
      <p:sp>
        <p:nvSpPr>
          <p:cNvPr id="34" name="80%"/>
          <p:cNvSpPr txBox="1"/>
          <p:nvPr/>
        </p:nvSpPr>
        <p:spPr>
          <a:xfrm>
            <a:off x="7201708" y="4457052"/>
            <a:ext cx="291747" cy="224036"/>
          </a:xfrm>
          <a:prstGeom prst="rect">
            <a:avLst/>
          </a:prstGeom>
          <a:ln w="12700">
            <a:miter lim="400000"/>
          </a:ln>
        </p:spPr>
        <p:txBody>
          <a:bodyPr wrap="none" lIns="0" tIns="0" rIns="0" bIns="0">
            <a:spAutoFit/>
          </a:bodyPr>
          <a:lstStyle>
            <a:lvl1pPr algn="r">
              <a:lnSpc>
                <a:spcPct val="150000"/>
              </a:lnSpc>
              <a:defRPr sz="2200" b="0">
                <a:solidFill>
                  <a:srgbClr val="6A6E77"/>
                </a:solidFill>
                <a:latin typeface="Quicksand Regular"/>
                <a:ea typeface="Quicksand Regular"/>
                <a:cs typeface="Quicksand Regular"/>
                <a:sym typeface="Quicksand Regular"/>
              </a:defRPr>
            </a:lvl1pPr>
          </a:lstStyle>
          <a:p>
            <a:r>
              <a:rPr sz="1100">
                <a:latin typeface="+mn-lt"/>
                <a:ea typeface="+mn-ea"/>
                <a:cs typeface="+mn-ea"/>
                <a:sym typeface="+mn-lt"/>
              </a:rPr>
              <a:t>80%</a:t>
            </a:r>
            <a:endParaRPr sz="1100">
              <a:latin typeface="+mn-lt"/>
              <a:ea typeface="+mn-ea"/>
              <a:cs typeface="+mn-ea"/>
              <a:sym typeface="+mn-lt"/>
            </a:endParaRPr>
          </a:p>
        </p:txBody>
      </p:sp>
      <p:sp>
        <p:nvSpPr>
          <p:cNvPr id="35" name="Rectangle 13"/>
          <p:cNvSpPr/>
          <p:nvPr/>
        </p:nvSpPr>
        <p:spPr>
          <a:xfrm>
            <a:off x="3316301" y="2790940"/>
            <a:ext cx="401781"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sp>
        <p:nvSpPr>
          <p:cNvPr id="36" name="TextBox 23"/>
          <p:cNvSpPr txBox="1"/>
          <p:nvPr/>
        </p:nvSpPr>
        <p:spPr>
          <a:xfrm>
            <a:off x="3223372" y="1945831"/>
            <a:ext cx="2889251" cy="492443"/>
          </a:xfrm>
          <a:prstGeom prst="rect">
            <a:avLst/>
          </a:prstGeom>
          <a:noFill/>
        </p:spPr>
        <p:txBody>
          <a:bodyPr wrap="square" lIns="91423" tIns="0" rIns="91423"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b="1" noProof="0" dirty="0">
                <a:ln>
                  <a:noFill/>
                </a:ln>
                <a:solidFill>
                  <a:schemeClr val="tx1">
                    <a:lumMod val="75000"/>
                    <a:lumOff val="25000"/>
                  </a:schemeClr>
                </a:solidFill>
                <a:effectLst/>
                <a:uLnTx/>
                <a:uFillTx/>
                <a:cs typeface="+mn-ea"/>
                <a:sym typeface="+mn-lt"/>
              </a:rPr>
              <a:t>添加标题</a:t>
            </a:r>
            <a:endParaRPr kumimoji="0" lang="zh-CN" altLang="en-US" sz="3200" b="1" i="0" u="none" strike="noStrike" kern="1200" cap="none" spc="0" normalizeH="0" baseline="0" noProof="0" dirty="0">
              <a:ln>
                <a:noFill/>
              </a:ln>
              <a:solidFill>
                <a:schemeClr val="tx1">
                  <a:lumMod val="75000"/>
                  <a:lumOff val="25000"/>
                </a:schemeClr>
              </a:solidFill>
              <a:effectLst/>
              <a:uLnTx/>
              <a:uFillTx/>
              <a:cs typeface="+mn-ea"/>
              <a:sym typeface="+mn-lt"/>
            </a:endParaRPr>
          </a:p>
        </p:txBody>
      </p:sp>
      <p:sp>
        <p:nvSpPr>
          <p:cNvPr id="37" name="Google Shape;86;p19"/>
          <p:cNvSpPr txBox="1"/>
          <p:nvPr/>
        </p:nvSpPr>
        <p:spPr>
          <a:xfrm>
            <a:off x="3235831" y="1501986"/>
            <a:ext cx="3183654" cy="31022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solidFill>
                  <a:schemeClr val="bg1">
                    <a:lumMod val="50000"/>
                  </a:schemeClr>
                </a:solidFill>
                <a:cs typeface="+mn-ea"/>
                <a:sym typeface="+mn-lt"/>
              </a:rPr>
              <a:t>YOUR TITLE HERE</a:t>
            </a:r>
            <a:endParaRPr sz="2400" b="0" i="0" u="none" strike="noStrike" cap="none">
              <a:solidFill>
                <a:schemeClr val="bg1">
                  <a:lumMod val="50000"/>
                </a:schemeClr>
              </a:solidFill>
              <a:cs typeface="+mn-ea"/>
              <a:sym typeface="+mn-lt"/>
            </a:endParaRPr>
          </a:p>
        </p:txBody>
      </p:sp>
      <p:sp>
        <p:nvSpPr>
          <p:cNvPr id="38" name="TextBox 24"/>
          <p:cNvSpPr txBox="1"/>
          <p:nvPr/>
        </p:nvSpPr>
        <p:spPr>
          <a:xfrm>
            <a:off x="3223372" y="3100954"/>
            <a:ext cx="4551096" cy="861758"/>
          </a:xfrm>
          <a:prstGeom prst="rect">
            <a:avLst/>
          </a:prstGeom>
          <a:noFill/>
        </p:spPr>
        <p:txBody>
          <a:bodyPr wrap="square" lIns="91423" tIns="45712" rIns="91423" bIns="45712" rtlCol="0">
            <a:spAutoFit/>
          </a:bodyPr>
          <a:lstStyle/>
          <a:p>
            <a:pPr marL="0" marR="0" lvl="0" indent="0" algn="l" defTabSz="1217930" rtl="0" eaLnBrk="1" fontAlgn="auto" latinLnBrk="0" hangingPunct="1">
              <a:lnSpc>
                <a:spcPts val="2000"/>
              </a:lnSpc>
              <a:spcBef>
                <a:spcPts val="0"/>
              </a:spcBef>
              <a:spcAft>
                <a:spcPts val="0"/>
              </a:spcAft>
              <a:buClrTx/>
              <a:buSzTx/>
              <a:buFontTx/>
              <a:buNone/>
              <a:defRPr/>
            </a:pPr>
            <a:r>
              <a:rPr lang="zh-CN" altLang="en-US" sz="1200" dirty="0">
                <a:solidFill>
                  <a:schemeClr val="bg1">
                    <a:lumMod val="50000"/>
                  </a:schemeClr>
                </a:solidFill>
                <a:cs typeface="+mn-ea"/>
                <a:sym typeface="+mn-lt"/>
              </a:rPr>
              <a:t>请在此处添加具体内容，文字尽量言简意赅，简单说明即可，不必过于繁琐，注意板面美观度。请在此处添加具体内容，文字尽量言简意赅，简单说明即可，不必过于繁琐，注意板面美观度。</a:t>
            </a:r>
            <a:endParaRPr kumimoji="0" lang="zh-CN" altLang="en-US" sz="1200" b="0" i="0" u="none" strike="noStrike" kern="1200" cap="none" spc="0" normalizeH="0" baseline="0" noProof="0" dirty="0">
              <a:ln>
                <a:noFill/>
              </a:ln>
              <a:solidFill>
                <a:schemeClr val="bg1">
                  <a:lumMod val="50000"/>
                </a:schemeClr>
              </a:solidFill>
              <a:effectLst/>
              <a:uLnTx/>
              <a:uFillTx/>
              <a:cs typeface="+mn-ea"/>
              <a:sym typeface="+mn-lt"/>
            </a:endParaRPr>
          </a:p>
        </p:txBody>
      </p:sp>
      <p:grpSp>
        <p:nvGrpSpPr>
          <p:cNvPr id="51" name="组合 50"/>
          <p:cNvGrpSpPr/>
          <p:nvPr/>
        </p:nvGrpSpPr>
        <p:grpSpPr>
          <a:xfrm rot="15433288">
            <a:off x="2244189" y="-1939496"/>
            <a:ext cx="8481704" cy="9397093"/>
            <a:chOff x="4297364" y="903288"/>
            <a:chExt cx="2946834" cy="3067178"/>
          </a:xfrm>
          <a:solidFill>
            <a:schemeClr val="bg1">
              <a:lumMod val="65000"/>
              <a:alpha val="3000"/>
            </a:schemeClr>
          </a:solidFill>
        </p:grpSpPr>
        <p:sp>
          <p:nvSpPr>
            <p:cNvPr id="52"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3"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54"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55"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6"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pic>
        <p:nvPicPr>
          <p:cNvPr id="57" name="图片 5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587937" y="-6531"/>
            <a:ext cx="3604063" cy="68580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1000"/>
                                        <p:tgtEl>
                                          <p:spTgt spid="25"/>
                                        </p:tgtEl>
                                      </p:cBhvr>
                                    </p:animEffect>
                                    <p:anim calcmode="lin" valueType="num">
                                      <p:cBhvr>
                                        <p:cTn id="14" dur="1000" fill="hold"/>
                                        <p:tgtEl>
                                          <p:spTgt spid="25"/>
                                        </p:tgtEl>
                                        <p:attrNameLst>
                                          <p:attrName>ppt_x</p:attrName>
                                        </p:attrNameLst>
                                      </p:cBhvr>
                                      <p:tavLst>
                                        <p:tav tm="0">
                                          <p:val>
                                            <p:strVal val="#ppt_x"/>
                                          </p:val>
                                        </p:tav>
                                        <p:tav tm="100000">
                                          <p:val>
                                            <p:strVal val="#ppt_x"/>
                                          </p:val>
                                        </p:tav>
                                      </p:tavLst>
                                    </p:anim>
                                    <p:anim calcmode="lin" valueType="num">
                                      <p:cBhvr>
                                        <p:cTn id="15" dur="1000" fill="hold"/>
                                        <p:tgtEl>
                                          <p:spTgt spid="2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1000"/>
                                        <p:tgtEl>
                                          <p:spTgt spid="26"/>
                                        </p:tgtEl>
                                      </p:cBhvr>
                                    </p:animEffect>
                                    <p:anim calcmode="lin" valueType="num">
                                      <p:cBhvr>
                                        <p:cTn id="20" dur="1000" fill="hold"/>
                                        <p:tgtEl>
                                          <p:spTgt spid="26"/>
                                        </p:tgtEl>
                                        <p:attrNameLst>
                                          <p:attrName>ppt_x</p:attrName>
                                        </p:attrNameLst>
                                      </p:cBhvr>
                                      <p:tavLst>
                                        <p:tav tm="0">
                                          <p:val>
                                            <p:strVal val="#ppt_x"/>
                                          </p:val>
                                        </p:tav>
                                        <p:tav tm="100000">
                                          <p:val>
                                            <p:strVal val="#ppt_x"/>
                                          </p:val>
                                        </p:tav>
                                      </p:tavLst>
                                    </p:anim>
                                    <p:anim calcmode="lin" valueType="num">
                                      <p:cBhvr>
                                        <p:cTn id="21" dur="1000" fill="hold"/>
                                        <p:tgtEl>
                                          <p:spTgt spid="26"/>
                                        </p:tgtEl>
                                        <p:attrNameLst>
                                          <p:attrName>ppt_y</p:attrName>
                                        </p:attrNameLst>
                                      </p:cBhvr>
                                      <p:tavLst>
                                        <p:tav tm="0">
                                          <p:val>
                                            <p:strVal val="#ppt_y+.1"/>
                                          </p:val>
                                        </p:tav>
                                        <p:tav tm="100000">
                                          <p:val>
                                            <p:strVal val="#ppt_y"/>
                                          </p:val>
                                        </p:tav>
                                      </p:tavLst>
                                    </p:anim>
                                  </p:childTnLst>
                                </p:cTn>
                              </p:par>
                              <p:par>
                                <p:cTn id="22" presetID="22" presetClass="entr" presetSubtype="8" fill="hold" grpId="0" nodeType="withEffect">
                                  <p:stCondLst>
                                    <p:cond delay="200"/>
                                  </p:stCondLst>
                                  <p:childTnLst>
                                    <p:set>
                                      <p:cBhvr>
                                        <p:cTn id="23" dur="indefinite" fill="hold"/>
                                        <p:tgtEl>
                                          <p:spTgt spid="32"/>
                                        </p:tgtEl>
                                        <p:attrNameLst>
                                          <p:attrName>style.visibility</p:attrName>
                                        </p:attrNameLst>
                                      </p:cBhvr>
                                      <p:to>
                                        <p:strVal val="visible"/>
                                      </p:to>
                                    </p:set>
                                    <p:animEffect transition="in" filter="wipe(left)">
                                      <p:cBhvr>
                                        <p:cTn id="24" dur="400"/>
                                        <p:tgtEl>
                                          <p:spTgt spid="32"/>
                                        </p:tgtEl>
                                      </p:cBhvr>
                                    </p:animEffect>
                                  </p:childTnLst>
                                </p:cTn>
                              </p:par>
                              <p:par>
                                <p:cTn id="25" presetID="22" presetClass="entr" presetSubtype="8" fill="hold" grpId="0" nodeType="withEffect">
                                  <p:stCondLst>
                                    <p:cond delay="400"/>
                                  </p:stCondLst>
                                  <p:childTnLst>
                                    <p:set>
                                      <p:cBhvr>
                                        <p:cTn id="26" dur="indefinite" fill="hold"/>
                                        <p:tgtEl>
                                          <p:spTgt spid="28"/>
                                        </p:tgtEl>
                                        <p:attrNameLst>
                                          <p:attrName>style.visibility</p:attrName>
                                        </p:attrNameLst>
                                      </p:cBhvr>
                                      <p:to>
                                        <p:strVal val="visible"/>
                                      </p:to>
                                    </p:set>
                                    <p:animEffect transition="in" filter="wipe(left)">
                                      <p:cBhvr>
                                        <p:cTn id="27" dur="380"/>
                                        <p:tgtEl>
                                          <p:spTgt spid="2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ipe(left)">
                                      <p:cBhvr>
                                        <p:cTn id="34" dur="500"/>
                                        <p:tgtEl>
                                          <p:spTgt spid="38"/>
                                        </p:tgtEl>
                                      </p:cBhvr>
                                    </p:animEffect>
                                  </p:childTnLst>
                                </p:cTn>
                              </p:par>
                              <p:par>
                                <p:cTn id="35" presetID="21" presetClass="entr" presetSubtype="1" fill="hold" nodeType="withEffect">
                                  <p:stCondLst>
                                    <p:cond delay="1000"/>
                                  </p:stCondLst>
                                  <p:childTnLst>
                                    <p:set>
                                      <p:cBhvr>
                                        <p:cTn id="36" dur="1" fill="hold">
                                          <p:stCondLst>
                                            <p:cond delay="0"/>
                                          </p:stCondLst>
                                        </p:cTn>
                                        <p:tgtEl>
                                          <p:spTgt spid="51"/>
                                        </p:tgtEl>
                                        <p:attrNameLst>
                                          <p:attrName>style.visibility</p:attrName>
                                        </p:attrNameLst>
                                      </p:cBhvr>
                                      <p:to>
                                        <p:strVal val="visible"/>
                                      </p:to>
                                    </p:set>
                                    <p:animEffect transition="in" filter="wheel(1)">
                                      <p:cBhvr>
                                        <p:cTn id="37"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8" grpId="0" animBg="1" advAuto="0"/>
      <p:bldP spid="32" grpId="0" animBg="1" advAuto="0"/>
      <p:bldP spid="36" grpId="0"/>
      <p:bldP spid="3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nvGrpSpPr>
        <p:grpSpPr>
          <a:xfrm rot="15433288">
            <a:off x="2244189" y="-1939496"/>
            <a:ext cx="8481704" cy="9397093"/>
            <a:chOff x="4297364" y="903288"/>
            <a:chExt cx="2946834" cy="3067178"/>
          </a:xfrm>
          <a:solidFill>
            <a:schemeClr val="bg1">
              <a:lumMod val="65000"/>
              <a:alpha val="3000"/>
            </a:schemeClr>
          </a:solidFill>
        </p:grpSpPr>
        <p:sp>
          <p:nvSpPr>
            <p:cNvPr id="32"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3"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4"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35"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6"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37" name="íṧlíḍè"/>
          <p:cNvSpPr/>
          <p:nvPr/>
        </p:nvSpPr>
        <p:spPr bwMode="auto">
          <a:xfrm>
            <a:off x="0" y="525681"/>
            <a:ext cx="2092035" cy="481651"/>
          </a:xfrm>
          <a:prstGeom prst="homePlate">
            <a:avLst>
              <a:gd name="adj" fmla="val 0"/>
            </a:avLst>
          </a:prstGeom>
          <a:solidFill>
            <a:schemeClr val="accent1"/>
          </a:solidFill>
          <a:ln w="19050">
            <a:noFill/>
            <a:round/>
          </a:ln>
        </p:spPr>
        <p:txBody>
          <a:bodyPr anchor="ctr"/>
          <a:lstStyle/>
          <a:p>
            <a:pPr algn="ctr"/>
            <a:endParaRPr>
              <a:cs typeface="+mn-ea"/>
              <a:sym typeface="+mn-lt"/>
            </a:endParaRPr>
          </a:p>
        </p:txBody>
      </p:sp>
      <p:sp>
        <p:nvSpPr>
          <p:cNvPr id="38" name="ïş1ídè"/>
          <p:cNvSpPr txBox="1"/>
          <p:nvPr/>
        </p:nvSpPr>
        <p:spPr>
          <a:xfrm>
            <a:off x="110431" y="618080"/>
            <a:ext cx="1981604" cy="389252"/>
          </a:xfrm>
          <a:prstGeom prst="rect">
            <a:avLst/>
          </a:prstGeom>
          <a:noFill/>
        </p:spPr>
        <p:txBody>
          <a:bodyPr wrap="square">
            <a:normAutofit/>
          </a:bodyPr>
          <a:lstStyle/>
          <a:p>
            <a:pPr algn="dist"/>
            <a:r>
              <a:rPr lang="zh-CN" altLang="en-US" dirty="0">
                <a:solidFill>
                  <a:schemeClr val="bg1"/>
                </a:solidFill>
                <a:cs typeface="+mn-ea"/>
                <a:sym typeface="+mn-lt"/>
              </a:rPr>
              <a:t>输入标题内容</a:t>
            </a:r>
            <a:endParaRPr lang="zh-CN" altLang="en-US" dirty="0">
              <a:solidFill>
                <a:schemeClr val="bg1"/>
              </a:solidFill>
              <a:cs typeface="+mn-ea"/>
              <a:sym typeface="+mn-lt"/>
            </a:endParaRPr>
          </a:p>
        </p:txBody>
      </p:sp>
      <p:grpSp>
        <p:nvGrpSpPr>
          <p:cNvPr id="39" name="组合 38"/>
          <p:cNvGrpSpPr/>
          <p:nvPr/>
        </p:nvGrpSpPr>
        <p:grpSpPr>
          <a:xfrm>
            <a:off x="925225" y="484441"/>
            <a:ext cx="11512319" cy="7057559"/>
            <a:chOff x="925225" y="484441"/>
            <a:chExt cx="11512319" cy="7057559"/>
          </a:xfrm>
        </p:grpSpPr>
        <p:sp>
          <p:nvSpPr>
            <p:cNvPr id="40" name="矩形 39"/>
            <p:cNvSpPr/>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41"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2"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3"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4" name="矩形: 圆角 4"/>
            <p:cNvSpPr/>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45"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grpSp>
        <p:nvGrpSpPr>
          <p:cNvPr id="46" name="Group 29"/>
          <p:cNvGrpSpPr/>
          <p:nvPr/>
        </p:nvGrpSpPr>
        <p:grpSpPr>
          <a:xfrm>
            <a:off x="4156398" y="1705037"/>
            <a:ext cx="4376873" cy="3739374"/>
            <a:chOff x="4248150" y="1617786"/>
            <a:chExt cx="3695700" cy="3157414"/>
          </a:xfrm>
        </p:grpSpPr>
        <p:sp>
          <p:nvSpPr>
            <p:cNvPr id="47" name="Freeform: Shape 27"/>
            <p:cNvSpPr/>
            <p:nvPr/>
          </p:nvSpPr>
          <p:spPr>
            <a:xfrm>
              <a:off x="5233949" y="1617786"/>
              <a:ext cx="1686002" cy="1243752"/>
            </a:xfrm>
            <a:custGeom>
              <a:avLst/>
              <a:gdLst>
                <a:gd name="connsiteX0" fmla="*/ 236542 w 1885950"/>
                <a:gd name="connsiteY0" fmla="*/ 0 h 1391253"/>
                <a:gd name="connsiteX1" fmla="*/ 1649408 w 1885950"/>
                <a:gd name="connsiteY1" fmla="*/ 0 h 1391253"/>
                <a:gd name="connsiteX2" fmla="*/ 1885950 w 1885950"/>
                <a:gd name="connsiteY2" fmla="*/ 236542 h 1391253"/>
                <a:gd name="connsiteX3" fmla="*/ 1885950 w 1885950"/>
                <a:gd name="connsiteY3" fmla="*/ 1182683 h 1391253"/>
                <a:gd name="connsiteX4" fmla="*/ 1781661 w 1885950"/>
                <a:gd name="connsiteY4" fmla="*/ 1378827 h 1391253"/>
                <a:gd name="connsiteX5" fmla="*/ 1758769 w 1885950"/>
                <a:gd name="connsiteY5" fmla="*/ 1391253 h 1391253"/>
                <a:gd name="connsiteX6" fmla="*/ 1765300 w 1885950"/>
                <a:gd name="connsiteY6" fmla="*/ 1358900 h 1391253"/>
                <a:gd name="connsiteX7" fmla="*/ 1765300 w 1885950"/>
                <a:gd name="connsiteY7" fmla="*/ 273051 h 1391253"/>
                <a:gd name="connsiteX8" fmla="*/ 1598612 w 1885950"/>
                <a:gd name="connsiteY8" fmla="*/ 106363 h 1391253"/>
                <a:gd name="connsiteX9" fmla="*/ 287338 w 1885950"/>
                <a:gd name="connsiteY9" fmla="*/ 106363 h 1391253"/>
                <a:gd name="connsiteX10" fmla="*/ 120650 w 1885950"/>
                <a:gd name="connsiteY10" fmla="*/ 273051 h 1391253"/>
                <a:gd name="connsiteX11" fmla="*/ 120650 w 1885950"/>
                <a:gd name="connsiteY11" fmla="*/ 1358900 h 1391253"/>
                <a:gd name="connsiteX12" fmla="*/ 127182 w 1885950"/>
                <a:gd name="connsiteY12" fmla="*/ 1391253 h 1391253"/>
                <a:gd name="connsiteX13" fmla="*/ 104289 w 1885950"/>
                <a:gd name="connsiteY13" fmla="*/ 1378827 h 1391253"/>
                <a:gd name="connsiteX14" fmla="*/ 0 w 1885950"/>
                <a:gd name="connsiteY14" fmla="*/ 1182683 h 1391253"/>
                <a:gd name="connsiteX15" fmla="*/ 0 w 1885950"/>
                <a:gd name="connsiteY15" fmla="*/ 236542 h 1391253"/>
                <a:gd name="connsiteX16" fmla="*/ 236542 w 1885950"/>
                <a:gd name="connsiteY16" fmla="*/ 0 h 1391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85950" h="1391253">
                  <a:moveTo>
                    <a:pt x="236542" y="0"/>
                  </a:moveTo>
                  <a:lnTo>
                    <a:pt x="1649408" y="0"/>
                  </a:lnTo>
                  <a:cubicBezTo>
                    <a:pt x="1780047" y="0"/>
                    <a:pt x="1885950" y="105903"/>
                    <a:pt x="1885950" y="236542"/>
                  </a:cubicBezTo>
                  <a:lnTo>
                    <a:pt x="1885950" y="1182683"/>
                  </a:lnTo>
                  <a:cubicBezTo>
                    <a:pt x="1885950" y="1264333"/>
                    <a:pt x="1844582" y="1336319"/>
                    <a:pt x="1781661" y="1378827"/>
                  </a:cubicBezTo>
                  <a:lnTo>
                    <a:pt x="1758769" y="1391253"/>
                  </a:lnTo>
                  <a:lnTo>
                    <a:pt x="1765300" y="1358900"/>
                  </a:lnTo>
                  <a:lnTo>
                    <a:pt x="1765300" y="273051"/>
                  </a:lnTo>
                  <a:cubicBezTo>
                    <a:pt x="1765300" y="180992"/>
                    <a:pt x="1690671" y="106363"/>
                    <a:pt x="1598612" y="106363"/>
                  </a:cubicBezTo>
                  <a:lnTo>
                    <a:pt x="287338" y="106363"/>
                  </a:lnTo>
                  <a:cubicBezTo>
                    <a:pt x="195279" y="106363"/>
                    <a:pt x="120650" y="180992"/>
                    <a:pt x="120650" y="273051"/>
                  </a:cubicBezTo>
                  <a:lnTo>
                    <a:pt x="120650" y="1358900"/>
                  </a:lnTo>
                  <a:lnTo>
                    <a:pt x="127182" y="1391253"/>
                  </a:lnTo>
                  <a:lnTo>
                    <a:pt x="104289" y="1378827"/>
                  </a:lnTo>
                  <a:cubicBezTo>
                    <a:pt x="41369" y="1336319"/>
                    <a:pt x="0" y="1264333"/>
                    <a:pt x="0" y="1182683"/>
                  </a:cubicBezTo>
                  <a:lnTo>
                    <a:pt x="0" y="236542"/>
                  </a:lnTo>
                  <a:cubicBezTo>
                    <a:pt x="0" y="105903"/>
                    <a:pt x="105903" y="0"/>
                    <a:pt x="236542" y="0"/>
                  </a:cubicBezTo>
                  <a:close/>
                </a:path>
              </a:pathLst>
            </a:custGeom>
            <a:solidFill>
              <a:schemeClr val="bg1">
                <a:lumMod val="5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solidFill>
                  <a:schemeClr val="tx1">
                    <a:lumMod val="85000"/>
                    <a:lumOff val="15000"/>
                  </a:schemeClr>
                </a:solidFill>
                <a:cs typeface="+mn-ea"/>
                <a:sym typeface="+mn-lt"/>
              </a:endParaRPr>
            </a:p>
          </p:txBody>
        </p:sp>
        <p:sp>
          <p:nvSpPr>
            <p:cNvPr id="48" name="Freeform: Shape 7"/>
            <p:cNvSpPr/>
            <p:nvPr/>
          </p:nvSpPr>
          <p:spPr>
            <a:xfrm>
              <a:off x="4248150" y="3429000"/>
              <a:ext cx="1847850" cy="1346200"/>
            </a:xfrm>
            <a:custGeom>
              <a:avLst/>
              <a:gdLst>
                <a:gd name="connsiteX0" fmla="*/ 0 w 1847850"/>
                <a:gd name="connsiteY0" fmla="*/ 0 h 1346200"/>
                <a:gd name="connsiteX1" fmla="*/ 1847850 w 1847850"/>
                <a:gd name="connsiteY1" fmla="*/ 0 h 1346200"/>
                <a:gd name="connsiteX2" fmla="*/ 1847850 w 1847850"/>
                <a:gd name="connsiteY2" fmla="*/ 1346200 h 1346200"/>
                <a:gd name="connsiteX3" fmla="*/ 448742 w 1847850"/>
                <a:gd name="connsiteY3" fmla="*/ 1346200 h 1346200"/>
                <a:gd name="connsiteX4" fmla="*/ 0 w 1847850"/>
                <a:gd name="connsiteY4" fmla="*/ 897458 h 1346200"/>
                <a:gd name="connsiteX5" fmla="*/ 0 w 1847850"/>
                <a:gd name="connsiteY5" fmla="*/ 0 h 134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7850" h="1346200">
                  <a:moveTo>
                    <a:pt x="0" y="0"/>
                  </a:moveTo>
                  <a:lnTo>
                    <a:pt x="1847850" y="0"/>
                  </a:lnTo>
                  <a:lnTo>
                    <a:pt x="1847850" y="1346200"/>
                  </a:lnTo>
                  <a:lnTo>
                    <a:pt x="448742" y="1346200"/>
                  </a:lnTo>
                  <a:cubicBezTo>
                    <a:pt x="200909" y="1346200"/>
                    <a:pt x="0" y="1145291"/>
                    <a:pt x="0" y="897458"/>
                  </a:cubicBezTo>
                  <a:lnTo>
                    <a:pt x="0" y="0"/>
                  </a:lnTo>
                  <a:close/>
                </a:path>
              </a:pathLst>
            </a:custGeom>
            <a:solidFill>
              <a:srgbClr val="2F559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solidFill>
                  <a:schemeClr val="tx1">
                    <a:lumMod val="85000"/>
                    <a:lumOff val="15000"/>
                  </a:schemeClr>
                </a:solidFill>
                <a:cs typeface="+mn-ea"/>
                <a:sym typeface="+mn-lt"/>
              </a:endParaRPr>
            </a:p>
          </p:txBody>
        </p:sp>
        <p:sp>
          <p:nvSpPr>
            <p:cNvPr id="49" name="Freeform: Shape 22"/>
            <p:cNvSpPr/>
            <p:nvPr/>
          </p:nvSpPr>
          <p:spPr>
            <a:xfrm>
              <a:off x="5815013" y="3429000"/>
              <a:ext cx="2128837" cy="1346200"/>
            </a:xfrm>
            <a:custGeom>
              <a:avLst/>
              <a:gdLst>
                <a:gd name="connsiteX0" fmla="*/ 280987 w 2128837"/>
                <a:gd name="connsiteY0" fmla="*/ 0 h 1346200"/>
                <a:gd name="connsiteX1" fmla="*/ 2128837 w 2128837"/>
                <a:gd name="connsiteY1" fmla="*/ 0 h 1346200"/>
                <a:gd name="connsiteX2" fmla="*/ 2128837 w 2128837"/>
                <a:gd name="connsiteY2" fmla="*/ 897458 h 1346200"/>
                <a:gd name="connsiteX3" fmla="*/ 1680095 w 2128837"/>
                <a:gd name="connsiteY3" fmla="*/ 1346200 h 1346200"/>
                <a:gd name="connsiteX4" fmla="*/ 280987 w 2128837"/>
                <a:gd name="connsiteY4" fmla="*/ 1346200 h 1346200"/>
                <a:gd name="connsiteX5" fmla="*/ 280987 w 2128837"/>
                <a:gd name="connsiteY5" fmla="*/ 831717 h 1346200"/>
                <a:gd name="connsiteX6" fmla="*/ 260240 w 2128837"/>
                <a:gd name="connsiteY6" fmla="*/ 845704 h 1346200"/>
                <a:gd name="connsiteX7" fmla="*/ 187325 w 2128837"/>
                <a:gd name="connsiteY7" fmla="*/ 860425 h 1346200"/>
                <a:gd name="connsiteX8" fmla="*/ 0 w 2128837"/>
                <a:gd name="connsiteY8" fmla="*/ 673100 h 1346200"/>
                <a:gd name="connsiteX9" fmla="*/ 187325 w 2128837"/>
                <a:gd name="connsiteY9" fmla="*/ 485775 h 1346200"/>
                <a:gd name="connsiteX10" fmla="*/ 260240 w 2128837"/>
                <a:gd name="connsiteY10" fmla="*/ 500496 h 1346200"/>
                <a:gd name="connsiteX11" fmla="*/ 280987 w 2128837"/>
                <a:gd name="connsiteY11" fmla="*/ 514484 h 134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28837" h="1346200">
                  <a:moveTo>
                    <a:pt x="280987" y="0"/>
                  </a:moveTo>
                  <a:lnTo>
                    <a:pt x="2128837" y="0"/>
                  </a:lnTo>
                  <a:lnTo>
                    <a:pt x="2128837" y="897458"/>
                  </a:lnTo>
                  <a:cubicBezTo>
                    <a:pt x="2128837" y="1145291"/>
                    <a:pt x="1927928" y="1346200"/>
                    <a:pt x="1680095" y="1346200"/>
                  </a:cubicBezTo>
                  <a:lnTo>
                    <a:pt x="280987" y="1346200"/>
                  </a:lnTo>
                  <a:lnTo>
                    <a:pt x="280987" y="831717"/>
                  </a:lnTo>
                  <a:lnTo>
                    <a:pt x="260240" y="845704"/>
                  </a:lnTo>
                  <a:cubicBezTo>
                    <a:pt x="237829" y="855183"/>
                    <a:pt x="213189" y="860425"/>
                    <a:pt x="187325" y="860425"/>
                  </a:cubicBezTo>
                  <a:cubicBezTo>
                    <a:pt x="83868" y="860425"/>
                    <a:pt x="0" y="776557"/>
                    <a:pt x="0" y="673100"/>
                  </a:cubicBezTo>
                  <a:cubicBezTo>
                    <a:pt x="0" y="569643"/>
                    <a:pt x="83868" y="485775"/>
                    <a:pt x="187325" y="485775"/>
                  </a:cubicBezTo>
                  <a:cubicBezTo>
                    <a:pt x="213189" y="485775"/>
                    <a:pt x="237829" y="491017"/>
                    <a:pt x="260240" y="500496"/>
                  </a:cubicBezTo>
                  <a:lnTo>
                    <a:pt x="280987" y="514484"/>
                  </a:lnTo>
                  <a:close/>
                </a:path>
              </a:pathLst>
            </a:custGeom>
            <a:solidFill>
              <a:srgbClr val="4472C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solidFill>
                  <a:schemeClr val="tx1">
                    <a:lumMod val="85000"/>
                    <a:lumOff val="15000"/>
                  </a:schemeClr>
                </a:solidFill>
                <a:cs typeface="+mn-ea"/>
                <a:sym typeface="+mn-lt"/>
              </a:endParaRPr>
            </a:p>
          </p:txBody>
        </p:sp>
        <p:sp>
          <p:nvSpPr>
            <p:cNvPr id="50" name="Freeform: Shape 21"/>
            <p:cNvSpPr/>
            <p:nvPr/>
          </p:nvSpPr>
          <p:spPr>
            <a:xfrm>
              <a:off x="6096000" y="2082800"/>
              <a:ext cx="1847850" cy="1593056"/>
            </a:xfrm>
            <a:custGeom>
              <a:avLst/>
              <a:gdLst>
                <a:gd name="connsiteX0" fmla="*/ 0 w 1847850"/>
                <a:gd name="connsiteY0" fmla="*/ 0 h 1593056"/>
                <a:gd name="connsiteX1" fmla="*/ 1399108 w 1847850"/>
                <a:gd name="connsiteY1" fmla="*/ 0 h 1593056"/>
                <a:gd name="connsiteX2" fmla="*/ 1847850 w 1847850"/>
                <a:gd name="connsiteY2" fmla="*/ 448742 h 1593056"/>
                <a:gd name="connsiteX3" fmla="*/ 1847850 w 1847850"/>
                <a:gd name="connsiteY3" fmla="*/ 1346200 h 1593056"/>
                <a:gd name="connsiteX4" fmla="*/ 1099232 w 1847850"/>
                <a:gd name="connsiteY4" fmla="*/ 1346200 h 1593056"/>
                <a:gd name="connsiteX5" fmla="*/ 1111250 w 1847850"/>
                <a:gd name="connsiteY5" fmla="*/ 1405731 h 1593056"/>
                <a:gd name="connsiteX6" fmla="*/ 923925 w 1847850"/>
                <a:gd name="connsiteY6" fmla="*/ 1593056 h 1593056"/>
                <a:gd name="connsiteX7" fmla="*/ 736600 w 1847850"/>
                <a:gd name="connsiteY7" fmla="*/ 1405731 h 1593056"/>
                <a:gd name="connsiteX8" fmla="*/ 748619 w 1847850"/>
                <a:gd name="connsiteY8" fmla="*/ 1346200 h 1593056"/>
                <a:gd name="connsiteX9" fmla="*/ 0 w 1847850"/>
                <a:gd name="connsiteY9" fmla="*/ 1346200 h 159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7850" h="1593056">
                  <a:moveTo>
                    <a:pt x="0" y="0"/>
                  </a:moveTo>
                  <a:lnTo>
                    <a:pt x="1399108" y="0"/>
                  </a:lnTo>
                  <a:cubicBezTo>
                    <a:pt x="1646941" y="0"/>
                    <a:pt x="1847850" y="200909"/>
                    <a:pt x="1847850" y="448742"/>
                  </a:cubicBezTo>
                  <a:lnTo>
                    <a:pt x="1847850" y="1346200"/>
                  </a:lnTo>
                  <a:lnTo>
                    <a:pt x="1099232" y="1346200"/>
                  </a:lnTo>
                  <a:lnTo>
                    <a:pt x="1111250" y="1405731"/>
                  </a:lnTo>
                  <a:cubicBezTo>
                    <a:pt x="1111250" y="1509188"/>
                    <a:pt x="1027382" y="1593056"/>
                    <a:pt x="923925" y="1593056"/>
                  </a:cubicBezTo>
                  <a:cubicBezTo>
                    <a:pt x="820468" y="1593056"/>
                    <a:pt x="736600" y="1509188"/>
                    <a:pt x="736600" y="1405731"/>
                  </a:cubicBezTo>
                  <a:lnTo>
                    <a:pt x="748619" y="1346200"/>
                  </a:lnTo>
                  <a:lnTo>
                    <a:pt x="0" y="1346200"/>
                  </a:lnTo>
                  <a:close/>
                </a:path>
              </a:pathLst>
            </a:custGeom>
            <a:solidFill>
              <a:srgbClr val="2F559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solidFill>
                  <a:schemeClr val="tx1">
                    <a:lumMod val="85000"/>
                    <a:lumOff val="15000"/>
                  </a:schemeClr>
                </a:solidFill>
                <a:cs typeface="+mn-ea"/>
                <a:sym typeface="+mn-lt"/>
              </a:endParaRPr>
            </a:p>
          </p:txBody>
        </p:sp>
        <p:sp>
          <p:nvSpPr>
            <p:cNvPr id="51" name="Freeform: Shape 20"/>
            <p:cNvSpPr/>
            <p:nvPr/>
          </p:nvSpPr>
          <p:spPr>
            <a:xfrm>
              <a:off x="4248150" y="2082800"/>
              <a:ext cx="2128838" cy="1346200"/>
            </a:xfrm>
            <a:custGeom>
              <a:avLst/>
              <a:gdLst>
                <a:gd name="connsiteX0" fmla="*/ 448742 w 2128838"/>
                <a:gd name="connsiteY0" fmla="*/ 0 h 1346200"/>
                <a:gd name="connsiteX1" fmla="*/ 1847850 w 2128838"/>
                <a:gd name="connsiteY1" fmla="*/ 0 h 1346200"/>
                <a:gd name="connsiteX2" fmla="*/ 1847850 w 2128838"/>
                <a:gd name="connsiteY2" fmla="*/ 514484 h 1346200"/>
                <a:gd name="connsiteX3" fmla="*/ 1868598 w 2128838"/>
                <a:gd name="connsiteY3" fmla="*/ 500496 h 1346200"/>
                <a:gd name="connsiteX4" fmla="*/ 1941513 w 2128838"/>
                <a:gd name="connsiteY4" fmla="*/ 485775 h 1346200"/>
                <a:gd name="connsiteX5" fmla="*/ 2128838 w 2128838"/>
                <a:gd name="connsiteY5" fmla="*/ 673100 h 1346200"/>
                <a:gd name="connsiteX6" fmla="*/ 1941513 w 2128838"/>
                <a:gd name="connsiteY6" fmla="*/ 860425 h 1346200"/>
                <a:gd name="connsiteX7" fmla="*/ 1868598 w 2128838"/>
                <a:gd name="connsiteY7" fmla="*/ 845704 h 1346200"/>
                <a:gd name="connsiteX8" fmla="*/ 1847850 w 2128838"/>
                <a:gd name="connsiteY8" fmla="*/ 831716 h 1346200"/>
                <a:gd name="connsiteX9" fmla="*/ 1847850 w 2128838"/>
                <a:gd name="connsiteY9" fmla="*/ 1346200 h 1346200"/>
                <a:gd name="connsiteX10" fmla="*/ 0 w 2128838"/>
                <a:gd name="connsiteY10" fmla="*/ 1346200 h 1346200"/>
                <a:gd name="connsiteX11" fmla="*/ 0 w 2128838"/>
                <a:gd name="connsiteY11" fmla="*/ 448742 h 1346200"/>
                <a:gd name="connsiteX12" fmla="*/ 448742 w 2128838"/>
                <a:gd name="connsiteY12" fmla="*/ 0 h 134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28838" h="1346200">
                  <a:moveTo>
                    <a:pt x="448742" y="0"/>
                  </a:moveTo>
                  <a:lnTo>
                    <a:pt x="1847850" y="0"/>
                  </a:lnTo>
                  <a:lnTo>
                    <a:pt x="1847850" y="514484"/>
                  </a:lnTo>
                  <a:lnTo>
                    <a:pt x="1868598" y="500496"/>
                  </a:lnTo>
                  <a:cubicBezTo>
                    <a:pt x="1891009" y="491017"/>
                    <a:pt x="1915649" y="485775"/>
                    <a:pt x="1941513" y="485775"/>
                  </a:cubicBezTo>
                  <a:cubicBezTo>
                    <a:pt x="2044970" y="485775"/>
                    <a:pt x="2128838" y="569643"/>
                    <a:pt x="2128838" y="673100"/>
                  </a:cubicBezTo>
                  <a:cubicBezTo>
                    <a:pt x="2128838" y="776557"/>
                    <a:pt x="2044970" y="860425"/>
                    <a:pt x="1941513" y="860425"/>
                  </a:cubicBezTo>
                  <a:cubicBezTo>
                    <a:pt x="1915649" y="860425"/>
                    <a:pt x="1891009" y="855183"/>
                    <a:pt x="1868598" y="845704"/>
                  </a:cubicBezTo>
                  <a:lnTo>
                    <a:pt x="1847850" y="831716"/>
                  </a:lnTo>
                  <a:lnTo>
                    <a:pt x="1847850" y="1346200"/>
                  </a:lnTo>
                  <a:lnTo>
                    <a:pt x="0" y="1346200"/>
                  </a:lnTo>
                  <a:lnTo>
                    <a:pt x="0" y="448742"/>
                  </a:lnTo>
                  <a:cubicBezTo>
                    <a:pt x="0" y="200909"/>
                    <a:pt x="200909" y="0"/>
                    <a:pt x="448742" y="0"/>
                  </a:cubicBezTo>
                  <a:close/>
                </a:path>
              </a:pathLst>
            </a:custGeom>
            <a:solidFill>
              <a:srgbClr val="4472C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dirty="0">
                <a:solidFill>
                  <a:srgbClr val="2F5597"/>
                </a:solidFill>
                <a:cs typeface="+mn-ea"/>
                <a:sym typeface="+mn-lt"/>
              </a:endParaRPr>
            </a:p>
          </p:txBody>
        </p:sp>
      </p:grpSp>
      <p:sp>
        <p:nvSpPr>
          <p:cNvPr id="57" name="TextBox 33"/>
          <p:cNvSpPr txBox="1"/>
          <p:nvPr/>
        </p:nvSpPr>
        <p:spPr>
          <a:xfrm>
            <a:off x="2473343" y="2482215"/>
            <a:ext cx="1415772" cy="338554"/>
          </a:xfrm>
          <a:prstGeom prst="rect">
            <a:avLst/>
          </a:prstGeom>
          <a:noFill/>
        </p:spPr>
        <p:txBody>
          <a:bodyPr wrap="none" rtlCol="0">
            <a:spAutoFit/>
          </a:bodyPr>
          <a:lstStyle/>
          <a:p>
            <a:pPr algn="r"/>
            <a:r>
              <a:rPr lang="zh-CN" altLang="en-US" sz="1600" dirty="0">
                <a:cs typeface="+mn-ea"/>
                <a:sym typeface="+mn-lt"/>
              </a:rPr>
              <a:t>输入你的标题</a:t>
            </a:r>
            <a:endParaRPr lang="id-ID" sz="1600" dirty="0">
              <a:cs typeface="+mn-ea"/>
              <a:sym typeface="+mn-lt"/>
            </a:endParaRPr>
          </a:p>
        </p:txBody>
      </p:sp>
      <p:sp>
        <p:nvSpPr>
          <p:cNvPr id="58" name="Rectangle 34"/>
          <p:cNvSpPr/>
          <p:nvPr/>
        </p:nvSpPr>
        <p:spPr>
          <a:xfrm>
            <a:off x="1401548" y="2759898"/>
            <a:ext cx="2468478" cy="577081"/>
          </a:xfrm>
          <a:prstGeom prst="rect">
            <a:avLst/>
          </a:prstGeom>
        </p:spPr>
        <p:txBody>
          <a:bodyPr wrap="square">
            <a:spAutoFit/>
          </a:bodyPr>
          <a:lstStyle/>
          <a:p>
            <a:pPr algn="r"/>
            <a:r>
              <a:rPr lang="zh-CN" altLang="en-US" sz="1050" dirty="0">
                <a:solidFill>
                  <a:schemeClr val="tx1">
                    <a:lumMod val="65000"/>
                    <a:lumOff val="35000"/>
                  </a:schemeClr>
                </a:solidFill>
                <a:cs typeface="+mn-ea"/>
                <a:sym typeface="+mn-lt"/>
              </a:rPr>
              <a:t>请在此处输入具体内容，文字请尽量言简意赅，此处为具体文字，表述该章节文字主题。</a:t>
            </a:r>
            <a:endParaRPr lang="en-US" altLang="zh-CN" sz="1050" dirty="0">
              <a:solidFill>
                <a:schemeClr val="tx1">
                  <a:lumMod val="65000"/>
                  <a:lumOff val="35000"/>
                </a:schemeClr>
              </a:solidFill>
              <a:cs typeface="+mn-ea"/>
              <a:sym typeface="+mn-lt"/>
            </a:endParaRPr>
          </a:p>
        </p:txBody>
      </p:sp>
      <p:sp>
        <p:nvSpPr>
          <p:cNvPr id="59" name="TextBox 33"/>
          <p:cNvSpPr txBox="1"/>
          <p:nvPr/>
        </p:nvSpPr>
        <p:spPr>
          <a:xfrm>
            <a:off x="2514862" y="4169509"/>
            <a:ext cx="1415772" cy="338554"/>
          </a:xfrm>
          <a:prstGeom prst="rect">
            <a:avLst/>
          </a:prstGeom>
          <a:noFill/>
        </p:spPr>
        <p:txBody>
          <a:bodyPr wrap="none" rtlCol="0">
            <a:spAutoFit/>
          </a:bodyPr>
          <a:lstStyle/>
          <a:p>
            <a:pPr algn="r"/>
            <a:r>
              <a:rPr lang="zh-CN" altLang="en-US" sz="1600" dirty="0">
                <a:cs typeface="+mn-ea"/>
                <a:sym typeface="+mn-lt"/>
              </a:rPr>
              <a:t>输入你的标题</a:t>
            </a:r>
            <a:endParaRPr lang="id-ID" sz="1600" dirty="0">
              <a:cs typeface="+mn-ea"/>
              <a:sym typeface="+mn-lt"/>
            </a:endParaRPr>
          </a:p>
        </p:txBody>
      </p:sp>
      <p:sp>
        <p:nvSpPr>
          <p:cNvPr id="60" name="Rectangle 34"/>
          <p:cNvSpPr/>
          <p:nvPr/>
        </p:nvSpPr>
        <p:spPr>
          <a:xfrm>
            <a:off x="1443067" y="4447192"/>
            <a:ext cx="2468478" cy="577081"/>
          </a:xfrm>
          <a:prstGeom prst="rect">
            <a:avLst/>
          </a:prstGeom>
        </p:spPr>
        <p:txBody>
          <a:bodyPr wrap="square">
            <a:spAutoFit/>
          </a:bodyPr>
          <a:lstStyle/>
          <a:p>
            <a:pPr algn="r"/>
            <a:r>
              <a:rPr lang="zh-CN" altLang="en-US" sz="1050" dirty="0">
                <a:solidFill>
                  <a:schemeClr val="tx1">
                    <a:lumMod val="65000"/>
                    <a:lumOff val="35000"/>
                  </a:schemeClr>
                </a:solidFill>
                <a:cs typeface="+mn-ea"/>
                <a:sym typeface="+mn-lt"/>
              </a:rPr>
              <a:t>请在此处输入具体内容，文字请尽量言简意赅，此处为具体文字，表述该章节文字主题。</a:t>
            </a:r>
            <a:endParaRPr lang="en-US" altLang="zh-CN" sz="1050" dirty="0">
              <a:solidFill>
                <a:schemeClr val="tx1">
                  <a:lumMod val="65000"/>
                  <a:lumOff val="35000"/>
                </a:schemeClr>
              </a:solidFill>
              <a:cs typeface="+mn-ea"/>
              <a:sym typeface="+mn-lt"/>
            </a:endParaRPr>
          </a:p>
        </p:txBody>
      </p:sp>
      <p:sp>
        <p:nvSpPr>
          <p:cNvPr id="61" name="TextBox 33"/>
          <p:cNvSpPr txBox="1"/>
          <p:nvPr/>
        </p:nvSpPr>
        <p:spPr>
          <a:xfrm>
            <a:off x="8613189" y="2494389"/>
            <a:ext cx="1415772" cy="338554"/>
          </a:xfrm>
          <a:prstGeom prst="rect">
            <a:avLst/>
          </a:prstGeom>
          <a:noFill/>
        </p:spPr>
        <p:txBody>
          <a:bodyPr wrap="none" rtlCol="0">
            <a:spAutoFit/>
          </a:bodyPr>
          <a:lstStyle/>
          <a:p>
            <a:r>
              <a:rPr lang="zh-CN" altLang="en-US" sz="1600" dirty="0">
                <a:cs typeface="+mn-ea"/>
                <a:sym typeface="+mn-lt"/>
              </a:rPr>
              <a:t>输入你的标题</a:t>
            </a:r>
            <a:endParaRPr lang="id-ID" sz="1600" dirty="0">
              <a:cs typeface="+mn-ea"/>
              <a:sym typeface="+mn-lt"/>
            </a:endParaRPr>
          </a:p>
        </p:txBody>
      </p:sp>
      <p:sp>
        <p:nvSpPr>
          <p:cNvPr id="62" name="Rectangle 34"/>
          <p:cNvSpPr/>
          <p:nvPr/>
        </p:nvSpPr>
        <p:spPr>
          <a:xfrm>
            <a:off x="8613189" y="2820769"/>
            <a:ext cx="2468478" cy="577081"/>
          </a:xfrm>
          <a:prstGeom prst="rect">
            <a:avLst/>
          </a:prstGeom>
        </p:spPr>
        <p:txBody>
          <a:bodyPr wrap="square">
            <a:spAutoFit/>
          </a:bodyPr>
          <a:lstStyle/>
          <a:p>
            <a:r>
              <a:rPr lang="zh-CN" altLang="en-US" sz="1050" dirty="0">
                <a:solidFill>
                  <a:schemeClr val="tx1">
                    <a:lumMod val="65000"/>
                    <a:lumOff val="35000"/>
                  </a:schemeClr>
                </a:solidFill>
                <a:cs typeface="+mn-ea"/>
                <a:sym typeface="+mn-lt"/>
              </a:rPr>
              <a:t>请在此处输入具体内容，文字请尽量言简意赅，此处为具体文字，表述该章节文字主题。</a:t>
            </a:r>
            <a:endParaRPr lang="en-US" altLang="zh-CN" sz="1050" dirty="0">
              <a:solidFill>
                <a:schemeClr val="tx1">
                  <a:lumMod val="65000"/>
                  <a:lumOff val="35000"/>
                </a:schemeClr>
              </a:solidFill>
              <a:cs typeface="+mn-ea"/>
              <a:sym typeface="+mn-lt"/>
            </a:endParaRPr>
          </a:p>
        </p:txBody>
      </p:sp>
      <p:sp>
        <p:nvSpPr>
          <p:cNvPr id="63" name="TextBox 33"/>
          <p:cNvSpPr txBox="1"/>
          <p:nvPr/>
        </p:nvSpPr>
        <p:spPr>
          <a:xfrm>
            <a:off x="8654708" y="4181683"/>
            <a:ext cx="1415772" cy="338554"/>
          </a:xfrm>
          <a:prstGeom prst="rect">
            <a:avLst/>
          </a:prstGeom>
          <a:noFill/>
        </p:spPr>
        <p:txBody>
          <a:bodyPr wrap="none" rtlCol="0">
            <a:spAutoFit/>
          </a:bodyPr>
          <a:lstStyle/>
          <a:p>
            <a:r>
              <a:rPr lang="zh-CN" altLang="en-US" sz="1600" dirty="0">
                <a:cs typeface="+mn-ea"/>
                <a:sym typeface="+mn-lt"/>
              </a:rPr>
              <a:t>输入你的标题</a:t>
            </a:r>
            <a:endParaRPr lang="id-ID" sz="1600" dirty="0">
              <a:cs typeface="+mn-ea"/>
              <a:sym typeface="+mn-lt"/>
            </a:endParaRPr>
          </a:p>
        </p:txBody>
      </p:sp>
      <p:sp>
        <p:nvSpPr>
          <p:cNvPr id="64" name="Rectangle 34"/>
          <p:cNvSpPr/>
          <p:nvPr/>
        </p:nvSpPr>
        <p:spPr>
          <a:xfrm>
            <a:off x="8654708" y="4508063"/>
            <a:ext cx="2468478" cy="577081"/>
          </a:xfrm>
          <a:prstGeom prst="rect">
            <a:avLst/>
          </a:prstGeom>
        </p:spPr>
        <p:txBody>
          <a:bodyPr wrap="square">
            <a:spAutoFit/>
          </a:bodyPr>
          <a:lstStyle/>
          <a:p>
            <a:r>
              <a:rPr lang="zh-CN" altLang="en-US" sz="1050" dirty="0">
                <a:solidFill>
                  <a:schemeClr val="tx1">
                    <a:lumMod val="65000"/>
                    <a:lumOff val="35000"/>
                  </a:schemeClr>
                </a:solidFill>
                <a:cs typeface="+mn-ea"/>
                <a:sym typeface="+mn-lt"/>
              </a:rPr>
              <a:t>请在此处输入具体内容，文字请尽量言简意赅，此处为具体文字，表述该章节文字主题。</a:t>
            </a:r>
            <a:endParaRPr lang="en-US" altLang="zh-CN" sz="1050" dirty="0">
              <a:solidFill>
                <a:schemeClr val="tx1">
                  <a:lumMod val="65000"/>
                  <a:lumOff val="35000"/>
                </a:schemeClr>
              </a:solidFill>
              <a:cs typeface="+mn-ea"/>
              <a:sym typeface="+mn-lt"/>
            </a:endParaRPr>
          </a:p>
        </p:txBody>
      </p:sp>
      <p:sp>
        <p:nvSpPr>
          <p:cNvPr id="53" name="TextBox 52"/>
          <p:cNvSpPr txBox="1"/>
          <p:nvPr/>
        </p:nvSpPr>
        <p:spPr>
          <a:xfrm>
            <a:off x="2569161" y="6679932"/>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http://www.1ppt.com/xiazai/</a:t>
            </a:r>
            <a:endParaRPr kumimoji="0" lang="en-US" altLang="zh-CN" sz="100" b="0" i="0" u="none" strike="noStrike" kern="0" cap="none" spc="0" normalizeH="0" baseline="0" noProof="0" dirty="0" smtClean="0">
              <a:ln>
                <a:noFill/>
              </a:ln>
              <a:solidFill>
                <a:schemeClr val="bg1"/>
              </a:solidFill>
              <a:effectLst/>
              <a:uLnTx/>
              <a:uFillTx/>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31"/>
                                        </p:tgtEl>
                                        <p:attrNameLst>
                                          <p:attrName>style.visibility</p:attrName>
                                        </p:attrNameLst>
                                      </p:cBhvr>
                                      <p:to>
                                        <p:strVal val="visible"/>
                                      </p:to>
                                    </p:set>
                                    <p:animEffect transition="in" filter="wheel(1)">
                                      <p:cBhvr>
                                        <p:cTn id="7" dur="2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down)">
                                      <p:cBhvr>
                                        <p:cTn id="12" dur="500"/>
                                        <p:tgtEl>
                                          <p:spTgt spid="4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fade">
                                      <p:cBhvr>
                                        <p:cTn id="15" dur="500"/>
                                        <p:tgtEl>
                                          <p:spTgt spid="5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8"/>
                                        </p:tgtEl>
                                        <p:attrNameLst>
                                          <p:attrName>style.visibility</p:attrName>
                                        </p:attrNameLst>
                                      </p:cBhvr>
                                      <p:to>
                                        <p:strVal val="visible"/>
                                      </p:to>
                                    </p:set>
                                    <p:animEffect transition="in" filter="fade">
                                      <p:cBhvr>
                                        <p:cTn id="18" dur="500"/>
                                        <p:tgtEl>
                                          <p:spTgt spid="58"/>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fade">
                                      <p:cBhvr>
                                        <p:cTn id="21" dur="500"/>
                                        <p:tgtEl>
                                          <p:spTgt spid="5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500"/>
                                        <p:tgtEl>
                                          <p:spTgt spid="6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500"/>
                                        <p:tgtEl>
                                          <p:spTgt spid="6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500"/>
                                        <p:tgtEl>
                                          <p:spTgt spid="6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fade">
                                      <p:cBhvr>
                                        <p:cTn id="33" dur="500"/>
                                        <p:tgtEl>
                                          <p:spTgt spid="6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0" grpId="0"/>
      <p:bldP spid="61" grpId="0"/>
      <p:bldP spid="62" grpId="0"/>
      <p:bldP spid="63" grpId="0"/>
      <p:bldP spid="6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rot="15433288">
            <a:off x="2244189" y="-1939496"/>
            <a:ext cx="8481704" cy="9397093"/>
            <a:chOff x="4297364" y="903288"/>
            <a:chExt cx="2946834" cy="3067178"/>
          </a:xfrm>
          <a:solidFill>
            <a:schemeClr val="bg1">
              <a:lumMod val="65000"/>
              <a:alpha val="3000"/>
            </a:schemeClr>
          </a:solidFill>
        </p:grpSpPr>
        <p:sp>
          <p:nvSpPr>
            <p:cNvPr id="58"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59"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60"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61"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2"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
        <p:nvSpPr>
          <p:cNvPr id="63" name="íṧlíḍè"/>
          <p:cNvSpPr/>
          <p:nvPr/>
        </p:nvSpPr>
        <p:spPr bwMode="auto">
          <a:xfrm>
            <a:off x="0" y="525681"/>
            <a:ext cx="2092035" cy="481651"/>
          </a:xfrm>
          <a:prstGeom prst="homePlate">
            <a:avLst>
              <a:gd name="adj" fmla="val 0"/>
            </a:avLst>
          </a:prstGeom>
          <a:solidFill>
            <a:schemeClr val="accent1"/>
          </a:solidFill>
          <a:ln w="19050">
            <a:noFill/>
            <a:round/>
          </a:ln>
        </p:spPr>
        <p:txBody>
          <a:bodyPr anchor="ctr"/>
          <a:lstStyle/>
          <a:p>
            <a:pPr algn="ctr"/>
            <a:endParaRPr>
              <a:cs typeface="+mn-ea"/>
              <a:sym typeface="+mn-lt"/>
            </a:endParaRPr>
          </a:p>
        </p:txBody>
      </p:sp>
      <p:sp>
        <p:nvSpPr>
          <p:cNvPr id="64" name="ïş1ídè"/>
          <p:cNvSpPr txBox="1"/>
          <p:nvPr/>
        </p:nvSpPr>
        <p:spPr>
          <a:xfrm>
            <a:off x="110431" y="618080"/>
            <a:ext cx="1981604" cy="389252"/>
          </a:xfrm>
          <a:prstGeom prst="rect">
            <a:avLst/>
          </a:prstGeom>
          <a:noFill/>
        </p:spPr>
        <p:txBody>
          <a:bodyPr wrap="square">
            <a:normAutofit/>
          </a:bodyPr>
          <a:lstStyle/>
          <a:p>
            <a:pPr algn="dist"/>
            <a:r>
              <a:rPr lang="zh-CN" altLang="en-US" dirty="0">
                <a:solidFill>
                  <a:schemeClr val="bg1"/>
                </a:solidFill>
                <a:cs typeface="+mn-ea"/>
                <a:sym typeface="+mn-lt"/>
              </a:rPr>
              <a:t>输入标题内容</a:t>
            </a:r>
            <a:endParaRPr lang="zh-CN" altLang="en-US" dirty="0">
              <a:solidFill>
                <a:schemeClr val="bg1"/>
              </a:solidFill>
              <a:cs typeface="+mn-ea"/>
              <a:sym typeface="+mn-lt"/>
            </a:endParaRPr>
          </a:p>
        </p:txBody>
      </p:sp>
      <p:grpSp>
        <p:nvGrpSpPr>
          <p:cNvPr id="65" name="组合 64"/>
          <p:cNvGrpSpPr/>
          <p:nvPr/>
        </p:nvGrpSpPr>
        <p:grpSpPr>
          <a:xfrm>
            <a:off x="925225" y="484441"/>
            <a:ext cx="11512319" cy="7057559"/>
            <a:chOff x="925225" y="484441"/>
            <a:chExt cx="11512319" cy="7057559"/>
          </a:xfrm>
        </p:grpSpPr>
        <p:sp>
          <p:nvSpPr>
            <p:cNvPr id="66" name="矩形 65"/>
            <p:cNvSpPr/>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67"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8"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69"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70" name="矩形: 圆角 4"/>
            <p:cNvSpPr/>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71"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grpSp>
        <p:nvGrpSpPr>
          <p:cNvPr id="72" name="组合 71"/>
          <p:cNvGrpSpPr/>
          <p:nvPr/>
        </p:nvGrpSpPr>
        <p:grpSpPr>
          <a:xfrm>
            <a:off x="1081405" y="2233295"/>
            <a:ext cx="10029825" cy="3696970"/>
            <a:chOff x="1703" y="3131"/>
            <a:chExt cx="15795" cy="5822"/>
          </a:xfrm>
        </p:grpSpPr>
        <p:cxnSp>
          <p:nvCxnSpPr>
            <p:cNvPr id="73" name="直接连接符 72"/>
            <p:cNvCxnSpPr/>
            <p:nvPr/>
          </p:nvCxnSpPr>
          <p:spPr>
            <a:xfrm>
              <a:off x="1703" y="4365"/>
              <a:ext cx="15795" cy="0"/>
            </a:xfrm>
            <a:prstGeom prst="line">
              <a:avLst/>
            </a:prstGeom>
            <a:ln w="12700">
              <a:solidFill>
                <a:schemeClr val="bg1">
                  <a:lumMod val="6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4" name="Rectangle 60"/>
            <p:cNvSpPr/>
            <p:nvPr/>
          </p:nvSpPr>
          <p:spPr>
            <a:xfrm>
              <a:off x="2341" y="7055"/>
              <a:ext cx="2429" cy="387"/>
            </a:xfrm>
            <a:prstGeom prst="rect">
              <a:avLst/>
            </a:prstGeom>
          </p:spPr>
          <p:txBody>
            <a:bodyPr wrap="square" lIns="0" tIns="0" rIns="0" bIns="0">
              <a:spAutoFit/>
            </a:bodyPr>
            <a:lstStyle/>
            <a:p>
              <a:pPr algn="ctr"/>
              <a:r>
                <a:rPr lang="zh-CN" altLang="en-US" sz="1600" dirty="0">
                  <a:solidFill>
                    <a:schemeClr val="tx1">
                      <a:lumMod val="50000"/>
                      <a:lumOff val="50000"/>
                    </a:schemeClr>
                  </a:solidFill>
                  <a:cs typeface="+mn-ea"/>
                  <a:sym typeface="+mn-lt"/>
                </a:rPr>
                <a:t>输入标题文本</a:t>
              </a:r>
              <a:endParaRPr lang="zh-CN" altLang="en-US" sz="1600" dirty="0">
                <a:solidFill>
                  <a:schemeClr val="tx1">
                    <a:lumMod val="50000"/>
                    <a:lumOff val="50000"/>
                  </a:schemeClr>
                </a:solidFill>
                <a:cs typeface="+mn-ea"/>
                <a:sym typeface="+mn-lt"/>
              </a:endParaRPr>
            </a:p>
          </p:txBody>
        </p:sp>
        <p:sp>
          <p:nvSpPr>
            <p:cNvPr id="75" name="TextBox 59"/>
            <p:cNvSpPr txBox="1"/>
            <p:nvPr/>
          </p:nvSpPr>
          <p:spPr>
            <a:xfrm>
              <a:off x="2321" y="7644"/>
              <a:ext cx="2431" cy="1309"/>
            </a:xfrm>
            <a:prstGeom prst="rect">
              <a:avLst/>
            </a:prstGeom>
            <a:noFill/>
          </p:spPr>
          <p:txBody>
            <a:bodyPr wrap="square" lIns="0" tIns="0" rIns="0" bIns="0" rtlCol="0">
              <a:spAutoFit/>
            </a:bodyPr>
            <a:lstStyle/>
            <a:p>
              <a:pPr algn="ctr" defTabSz="1219200">
                <a:lnSpc>
                  <a:spcPct val="150000"/>
                </a:lnSpc>
                <a:spcBef>
                  <a:spcPts val="20"/>
                </a:spcBef>
                <a:spcAft>
                  <a:spcPts val="0"/>
                </a:spcAft>
                <a:defRPr/>
              </a:pPr>
              <a:r>
                <a:rPr lang="zh-CN" sz="900" dirty="0">
                  <a:solidFill>
                    <a:schemeClr val="tx1">
                      <a:lumMod val="50000"/>
                      <a:lumOff val="50000"/>
                    </a:schemeClr>
                  </a:solidFill>
                  <a:cs typeface="+mn-ea"/>
                  <a:sym typeface="+mn-lt"/>
                </a:rPr>
                <a:t>请输入您的内容，文字可修改， 大小可调节。请输入您的内容，文字可修改，大小可调节。</a:t>
              </a:r>
              <a:endParaRPr lang="zh-CN" altLang="zh-CN" sz="900" dirty="0">
                <a:solidFill>
                  <a:schemeClr val="tx1">
                    <a:lumMod val="50000"/>
                    <a:lumOff val="50000"/>
                  </a:schemeClr>
                </a:solidFill>
                <a:cs typeface="+mn-ea"/>
                <a:sym typeface="+mn-lt"/>
              </a:endParaRPr>
            </a:p>
          </p:txBody>
        </p:sp>
        <p:sp>
          <p:nvSpPr>
            <p:cNvPr id="76" name="Rectangle 60"/>
            <p:cNvSpPr/>
            <p:nvPr/>
          </p:nvSpPr>
          <p:spPr>
            <a:xfrm>
              <a:off x="6271" y="7055"/>
              <a:ext cx="2429" cy="387"/>
            </a:xfrm>
            <a:prstGeom prst="rect">
              <a:avLst/>
            </a:prstGeom>
          </p:spPr>
          <p:txBody>
            <a:bodyPr wrap="square" lIns="0" tIns="0" rIns="0" bIns="0">
              <a:spAutoFit/>
            </a:bodyPr>
            <a:lstStyle/>
            <a:p>
              <a:pPr algn="ctr"/>
              <a:r>
                <a:rPr lang="zh-CN" altLang="en-US" sz="1600" dirty="0">
                  <a:solidFill>
                    <a:schemeClr val="tx1">
                      <a:lumMod val="50000"/>
                      <a:lumOff val="50000"/>
                    </a:schemeClr>
                  </a:solidFill>
                  <a:cs typeface="+mn-ea"/>
                  <a:sym typeface="+mn-lt"/>
                </a:rPr>
                <a:t>输入标题文本</a:t>
              </a:r>
              <a:endParaRPr lang="zh-CN" altLang="en-US" sz="1600" dirty="0">
                <a:solidFill>
                  <a:schemeClr val="tx1">
                    <a:lumMod val="50000"/>
                    <a:lumOff val="50000"/>
                  </a:schemeClr>
                </a:solidFill>
                <a:cs typeface="+mn-ea"/>
                <a:sym typeface="+mn-lt"/>
              </a:endParaRPr>
            </a:p>
          </p:txBody>
        </p:sp>
        <p:sp>
          <p:nvSpPr>
            <p:cNvPr id="77" name="TextBox 59"/>
            <p:cNvSpPr txBox="1"/>
            <p:nvPr/>
          </p:nvSpPr>
          <p:spPr>
            <a:xfrm>
              <a:off x="6251" y="7644"/>
              <a:ext cx="2431" cy="1309"/>
            </a:xfrm>
            <a:prstGeom prst="rect">
              <a:avLst/>
            </a:prstGeom>
            <a:noFill/>
          </p:spPr>
          <p:txBody>
            <a:bodyPr wrap="square" lIns="0" tIns="0" rIns="0" bIns="0" rtlCol="0">
              <a:spAutoFit/>
            </a:bodyPr>
            <a:lstStyle/>
            <a:p>
              <a:pPr algn="ctr" defTabSz="1219200">
                <a:lnSpc>
                  <a:spcPct val="150000"/>
                </a:lnSpc>
                <a:spcBef>
                  <a:spcPts val="20"/>
                </a:spcBef>
                <a:spcAft>
                  <a:spcPts val="0"/>
                </a:spcAft>
                <a:defRPr/>
              </a:pPr>
              <a:r>
                <a:rPr lang="zh-CN" sz="900" dirty="0">
                  <a:solidFill>
                    <a:schemeClr val="tx1">
                      <a:lumMod val="50000"/>
                      <a:lumOff val="50000"/>
                    </a:schemeClr>
                  </a:solidFill>
                  <a:cs typeface="+mn-ea"/>
                  <a:sym typeface="+mn-lt"/>
                </a:rPr>
                <a:t>请输入您的内容，文字可修改， 大小可调节。请输入您的内容，文字可修改，大小可调节。</a:t>
              </a:r>
              <a:endParaRPr lang="zh-CN" altLang="zh-CN" sz="900" dirty="0">
                <a:solidFill>
                  <a:schemeClr val="tx1">
                    <a:lumMod val="50000"/>
                    <a:lumOff val="50000"/>
                  </a:schemeClr>
                </a:solidFill>
                <a:cs typeface="+mn-ea"/>
                <a:sym typeface="+mn-lt"/>
              </a:endParaRPr>
            </a:p>
          </p:txBody>
        </p:sp>
        <p:sp>
          <p:nvSpPr>
            <p:cNvPr id="78" name="Rectangle 60"/>
            <p:cNvSpPr/>
            <p:nvPr/>
          </p:nvSpPr>
          <p:spPr>
            <a:xfrm>
              <a:off x="10291" y="7055"/>
              <a:ext cx="2429" cy="387"/>
            </a:xfrm>
            <a:prstGeom prst="rect">
              <a:avLst/>
            </a:prstGeom>
          </p:spPr>
          <p:txBody>
            <a:bodyPr wrap="square" lIns="0" tIns="0" rIns="0" bIns="0">
              <a:spAutoFit/>
            </a:bodyPr>
            <a:lstStyle/>
            <a:p>
              <a:pPr algn="ctr"/>
              <a:r>
                <a:rPr lang="zh-CN" altLang="en-US" sz="1600" dirty="0">
                  <a:solidFill>
                    <a:schemeClr val="tx1">
                      <a:lumMod val="50000"/>
                      <a:lumOff val="50000"/>
                    </a:schemeClr>
                  </a:solidFill>
                  <a:cs typeface="+mn-ea"/>
                  <a:sym typeface="+mn-lt"/>
                </a:rPr>
                <a:t>输入标题文本</a:t>
              </a:r>
              <a:endParaRPr lang="zh-CN" altLang="en-US" sz="1600" dirty="0">
                <a:solidFill>
                  <a:schemeClr val="tx1">
                    <a:lumMod val="50000"/>
                    <a:lumOff val="50000"/>
                  </a:schemeClr>
                </a:solidFill>
                <a:cs typeface="+mn-ea"/>
                <a:sym typeface="+mn-lt"/>
              </a:endParaRPr>
            </a:p>
          </p:txBody>
        </p:sp>
        <p:sp>
          <p:nvSpPr>
            <p:cNvPr id="79" name="TextBox 59"/>
            <p:cNvSpPr txBox="1"/>
            <p:nvPr/>
          </p:nvSpPr>
          <p:spPr>
            <a:xfrm>
              <a:off x="10271" y="7644"/>
              <a:ext cx="2431" cy="1309"/>
            </a:xfrm>
            <a:prstGeom prst="rect">
              <a:avLst/>
            </a:prstGeom>
            <a:noFill/>
          </p:spPr>
          <p:txBody>
            <a:bodyPr wrap="square" lIns="0" tIns="0" rIns="0" bIns="0" rtlCol="0">
              <a:spAutoFit/>
            </a:bodyPr>
            <a:lstStyle/>
            <a:p>
              <a:pPr algn="ctr" defTabSz="1219200">
                <a:lnSpc>
                  <a:spcPct val="150000"/>
                </a:lnSpc>
                <a:spcBef>
                  <a:spcPts val="20"/>
                </a:spcBef>
                <a:spcAft>
                  <a:spcPts val="0"/>
                </a:spcAft>
                <a:defRPr/>
              </a:pPr>
              <a:r>
                <a:rPr lang="zh-CN" sz="900" dirty="0">
                  <a:solidFill>
                    <a:schemeClr val="tx1">
                      <a:lumMod val="50000"/>
                      <a:lumOff val="50000"/>
                    </a:schemeClr>
                  </a:solidFill>
                  <a:cs typeface="+mn-ea"/>
                  <a:sym typeface="+mn-lt"/>
                </a:rPr>
                <a:t>请输入您的内容，文字可修改， 大小可调节。请输入您的内容，文字可修改，大小可调节。</a:t>
              </a:r>
              <a:endParaRPr lang="zh-CN" altLang="zh-CN" sz="900" dirty="0">
                <a:solidFill>
                  <a:schemeClr val="tx1">
                    <a:lumMod val="50000"/>
                    <a:lumOff val="50000"/>
                  </a:schemeClr>
                </a:solidFill>
                <a:cs typeface="+mn-ea"/>
                <a:sym typeface="+mn-lt"/>
              </a:endParaRPr>
            </a:p>
          </p:txBody>
        </p:sp>
        <p:sp>
          <p:nvSpPr>
            <p:cNvPr id="80" name="Rectangle 60"/>
            <p:cNvSpPr/>
            <p:nvPr/>
          </p:nvSpPr>
          <p:spPr>
            <a:xfrm>
              <a:off x="14191" y="7055"/>
              <a:ext cx="2429" cy="387"/>
            </a:xfrm>
            <a:prstGeom prst="rect">
              <a:avLst/>
            </a:prstGeom>
          </p:spPr>
          <p:txBody>
            <a:bodyPr wrap="square" lIns="0" tIns="0" rIns="0" bIns="0">
              <a:spAutoFit/>
            </a:bodyPr>
            <a:lstStyle/>
            <a:p>
              <a:pPr algn="ctr"/>
              <a:r>
                <a:rPr lang="zh-CN" altLang="en-US" sz="1600" dirty="0">
                  <a:solidFill>
                    <a:schemeClr val="tx1">
                      <a:lumMod val="50000"/>
                      <a:lumOff val="50000"/>
                    </a:schemeClr>
                  </a:solidFill>
                  <a:cs typeface="+mn-ea"/>
                  <a:sym typeface="+mn-lt"/>
                </a:rPr>
                <a:t>输入标题文本</a:t>
              </a:r>
              <a:endParaRPr lang="zh-CN" altLang="en-US" sz="1600" dirty="0">
                <a:solidFill>
                  <a:schemeClr val="tx1">
                    <a:lumMod val="50000"/>
                    <a:lumOff val="50000"/>
                  </a:schemeClr>
                </a:solidFill>
                <a:cs typeface="+mn-ea"/>
                <a:sym typeface="+mn-lt"/>
              </a:endParaRPr>
            </a:p>
          </p:txBody>
        </p:sp>
        <p:sp>
          <p:nvSpPr>
            <p:cNvPr id="81" name="TextBox 59"/>
            <p:cNvSpPr txBox="1"/>
            <p:nvPr/>
          </p:nvSpPr>
          <p:spPr>
            <a:xfrm>
              <a:off x="14171" y="7644"/>
              <a:ext cx="2431" cy="1309"/>
            </a:xfrm>
            <a:prstGeom prst="rect">
              <a:avLst/>
            </a:prstGeom>
            <a:noFill/>
          </p:spPr>
          <p:txBody>
            <a:bodyPr wrap="square" lIns="0" tIns="0" rIns="0" bIns="0" rtlCol="0">
              <a:spAutoFit/>
            </a:bodyPr>
            <a:lstStyle/>
            <a:p>
              <a:pPr algn="ctr" defTabSz="1219200">
                <a:lnSpc>
                  <a:spcPct val="150000"/>
                </a:lnSpc>
                <a:spcBef>
                  <a:spcPts val="20"/>
                </a:spcBef>
                <a:spcAft>
                  <a:spcPts val="0"/>
                </a:spcAft>
                <a:defRPr/>
              </a:pPr>
              <a:r>
                <a:rPr lang="zh-CN" sz="900" dirty="0">
                  <a:solidFill>
                    <a:schemeClr val="tx1">
                      <a:lumMod val="50000"/>
                      <a:lumOff val="50000"/>
                    </a:schemeClr>
                  </a:solidFill>
                  <a:cs typeface="+mn-ea"/>
                  <a:sym typeface="+mn-lt"/>
                </a:rPr>
                <a:t>请输入您的内容，文字可修改， 大小可调节。请输入您的内容，文字可修改，大小可调节。</a:t>
              </a:r>
              <a:endParaRPr lang="zh-CN" altLang="zh-CN" sz="900" dirty="0">
                <a:solidFill>
                  <a:schemeClr val="tx1">
                    <a:lumMod val="50000"/>
                    <a:lumOff val="50000"/>
                  </a:schemeClr>
                </a:solidFill>
                <a:cs typeface="+mn-ea"/>
                <a:sym typeface="+mn-lt"/>
              </a:endParaRPr>
            </a:p>
          </p:txBody>
        </p:sp>
        <p:sp>
          <p:nvSpPr>
            <p:cNvPr id="82" name="任意多边形 25"/>
            <p:cNvSpPr/>
            <p:nvPr/>
          </p:nvSpPr>
          <p:spPr>
            <a:xfrm>
              <a:off x="2432" y="3131"/>
              <a:ext cx="2216" cy="2829"/>
            </a:xfrm>
            <a:custGeom>
              <a:avLst/>
              <a:gdLst/>
              <a:ahLst/>
              <a:cxnLst>
                <a:cxn ang="3">
                  <a:pos x="hc" y="t"/>
                </a:cxn>
                <a:cxn ang="cd2">
                  <a:pos x="l" y="vc"/>
                </a:cxn>
                <a:cxn ang="cd4">
                  <a:pos x="hc" y="b"/>
                </a:cxn>
                <a:cxn ang="0">
                  <a:pos x="r" y="vc"/>
                </a:cxn>
              </a:cxnLst>
              <a:rect l="l" t="t" r="r" b="b"/>
              <a:pathLst>
                <a:path w="3030" h="3866">
                  <a:moveTo>
                    <a:pt x="0" y="0"/>
                  </a:moveTo>
                  <a:lnTo>
                    <a:pt x="3030" y="0"/>
                  </a:lnTo>
                  <a:lnTo>
                    <a:pt x="3030" y="3866"/>
                  </a:lnTo>
                  <a:lnTo>
                    <a:pt x="1515" y="2890"/>
                  </a:lnTo>
                  <a:lnTo>
                    <a:pt x="0" y="3866"/>
                  </a:lnTo>
                  <a:lnTo>
                    <a:pt x="0"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83" name="任意多边形 27"/>
            <p:cNvSpPr/>
            <p:nvPr/>
          </p:nvSpPr>
          <p:spPr>
            <a:xfrm>
              <a:off x="6392" y="3131"/>
              <a:ext cx="2216" cy="2829"/>
            </a:xfrm>
            <a:custGeom>
              <a:avLst/>
              <a:gdLst/>
              <a:ahLst/>
              <a:cxnLst>
                <a:cxn ang="3">
                  <a:pos x="hc" y="t"/>
                </a:cxn>
                <a:cxn ang="cd2">
                  <a:pos x="l" y="vc"/>
                </a:cxn>
                <a:cxn ang="cd4">
                  <a:pos x="hc" y="b"/>
                </a:cxn>
                <a:cxn ang="0">
                  <a:pos x="r" y="vc"/>
                </a:cxn>
              </a:cxnLst>
              <a:rect l="l" t="t" r="r" b="b"/>
              <a:pathLst>
                <a:path w="3030" h="3866">
                  <a:moveTo>
                    <a:pt x="0" y="0"/>
                  </a:moveTo>
                  <a:lnTo>
                    <a:pt x="3030" y="0"/>
                  </a:lnTo>
                  <a:lnTo>
                    <a:pt x="3030" y="3866"/>
                  </a:lnTo>
                  <a:lnTo>
                    <a:pt x="1515" y="2890"/>
                  </a:lnTo>
                  <a:lnTo>
                    <a:pt x="0" y="3866"/>
                  </a:lnTo>
                  <a:lnTo>
                    <a:pt x="0" y="0"/>
                  </a:ln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84" name="任意多边形 28"/>
            <p:cNvSpPr/>
            <p:nvPr/>
          </p:nvSpPr>
          <p:spPr>
            <a:xfrm>
              <a:off x="10352" y="3131"/>
              <a:ext cx="2216" cy="2829"/>
            </a:xfrm>
            <a:custGeom>
              <a:avLst/>
              <a:gdLst/>
              <a:ahLst/>
              <a:cxnLst>
                <a:cxn ang="3">
                  <a:pos x="hc" y="t"/>
                </a:cxn>
                <a:cxn ang="cd2">
                  <a:pos x="l" y="vc"/>
                </a:cxn>
                <a:cxn ang="cd4">
                  <a:pos x="hc" y="b"/>
                </a:cxn>
                <a:cxn ang="0">
                  <a:pos x="r" y="vc"/>
                </a:cxn>
              </a:cxnLst>
              <a:rect l="l" t="t" r="r" b="b"/>
              <a:pathLst>
                <a:path w="3030" h="3866">
                  <a:moveTo>
                    <a:pt x="0" y="0"/>
                  </a:moveTo>
                  <a:lnTo>
                    <a:pt x="3030" y="0"/>
                  </a:lnTo>
                  <a:lnTo>
                    <a:pt x="3030" y="3866"/>
                  </a:lnTo>
                  <a:lnTo>
                    <a:pt x="1515" y="2890"/>
                  </a:lnTo>
                  <a:lnTo>
                    <a:pt x="0" y="3866"/>
                  </a:lnTo>
                  <a:lnTo>
                    <a:pt x="0"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85" name="任意多边形 30"/>
            <p:cNvSpPr/>
            <p:nvPr/>
          </p:nvSpPr>
          <p:spPr>
            <a:xfrm>
              <a:off x="14312" y="3131"/>
              <a:ext cx="2216" cy="2829"/>
            </a:xfrm>
            <a:custGeom>
              <a:avLst/>
              <a:gdLst/>
              <a:ahLst/>
              <a:cxnLst>
                <a:cxn ang="3">
                  <a:pos x="hc" y="t"/>
                </a:cxn>
                <a:cxn ang="cd2">
                  <a:pos x="l" y="vc"/>
                </a:cxn>
                <a:cxn ang="cd4">
                  <a:pos x="hc" y="b"/>
                </a:cxn>
                <a:cxn ang="0">
                  <a:pos x="r" y="vc"/>
                </a:cxn>
              </a:cxnLst>
              <a:rect l="l" t="t" r="r" b="b"/>
              <a:pathLst>
                <a:path w="3030" h="3866">
                  <a:moveTo>
                    <a:pt x="0" y="0"/>
                  </a:moveTo>
                  <a:lnTo>
                    <a:pt x="3030" y="0"/>
                  </a:lnTo>
                  <a:lnTo>
                    <a:pt x="3030" y="3866"/>
                  </a:lnTo>
                  <a:lnTo>
                    <a:pt x="1515" y="2890"/>
                  </a:lnTo>
                  <a:lnTo>
                    <a:pt x="0" y="3866"/>
                  </a:lnTo>
                  <a:lnTo>
                    <a:pt x="0" y="0"/>
                  </a:lnTo>
                  <a:close/>
                </a:path>
              </a:pathLst>
            </a:cu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86" name="Freeform 387"/>
            <p:cNvSpPr>
              <a:spLocks noEditPoints="1"/>
            </p:cNvSpPr>
            <p:nvPr/>
          </p:nvSpPr>
          <p:spPr bwMode="auto">
            <a:xfrm>
              <a:off x="11172" y="4019"/>
              <a:ext cx="576" cy="675"/>
            </a:xfrm>
            <a:custGeom>
              <a:avLst/>
              <a:gdLst/>
              <a:ahLst/>
              <a:cxnLst>
                <a:cxn ang="0">
                  <a:pos x="88900" y="107950"/>
                </a:cxn>
                <a:cxn ang="0">
                  <a:pos x="44450" y="107950"/>
                </a:cxn>
                <a:cxn ang="0">
                  <a:pos x="31750" y="111125"/>
                </a:cxn>
                <a:cxn ang="0">
                  <a:pos x="12700" y="139700"/>
                </a:cxn>
                <a:cxn ang="0">
                  <a:pos x="12700" y="146050"/>
                </a:cxn>
                <a:cxn ang="0">
                  <a:pos x="120650" y="146050"/>
                </a:cxn>
                <a:cxn ang="0">
                  <a:pos x="120650" y="139700"/>
                </a:cxn>
                <a:cxn ang="0">
                  <a:pos x="104775" y="114300"/>
                </a:cxn>
                <a:cxn ang="0">
                  <a:pos x="101600" y="111125"/>
                </a:cxn>
                <a:cxn ang="0">
                  <a:pos x="95250" y="107950"/>
                </a:cxn>
                <a:cxn ang="0">
                  <a:pos x="88900" y="107950"/>
                </a:cxn>
                <a:cxn ang="0">
                  <a:pos x="92075" y="95250"/>
                </a:cxn>
                <a:cxn ang="0">
                  <a:pos x="92075" y="95250"/>
                </a:cxn>
                <a:cxn ang="0">
                  <a:pos x="98425" y="95250"/>
                </a:cxn>
                <a:cxn ang="0">
                  <a:pos x="104775" y="98425"/>
                </a:cxn>
                <a:cxn ang="0">
                  <a:pos x="133350" y="139700"/>
                </a:cxn>
                <a:cxn ang="0">
                  <a:pos x="133350" y="149225"/>
                </a:cxn>
                <a:cxn ang="0">
                  <a:pos x="127000" y="155575"/>
                </a:cxn>
                <a:cxn ang="0">
                  <a:pos x="127000" y="155575"/>
                </a:cxn>
                <a:cxn ang="0">
                  <a:pos x="6350" y="155575"/>
                </a:cxn>
                <a:cxn ang="0">
                  <a:pos x="0" y="149225"/>
                </a:cxn>
                <a:cxn ang="0">
                  <a:pos x="0" y="149225"/>
                </a:cxn>
                <a:cxn ang="0">
                  <a:pos x="0" y="139700"/>
                </a:cxn>
                <a:cxn ang="0">
                  <a:pos x="25400" y="98425"/>
                </a:cxn>
                <a:cxn ang="0">
                  <a:pos x="38100" y="95250"/>
                </a:cxn>
                <a:cxn ang="0">
                  <a:pos x="12700" y="50800"/>
                </a:cxn>
                <a:cxn ang="0">
                  <a:pos x="66675" y="0"/>
                </a:cxn>
                <a:cxn ang="0">
                  <a:pos x="117475" y="50800"/>
                </a:cxn>
                <a:cxn ang="0">
                  <a:pos x="92075" y="95250"/>
                </a:cxn>
                <a:cxn ang="0">
                  <a:pos x="66675" y="9525"/>
                </a:cxn>
                <a:cxn ang="0">
                  <a:pos x="66675" y="9525"/>
                </a:cxn>
                <a:cxn ang="0">
                  <a:pos x="28575" y="34925"/>
                </a:cxn>
                <a:cxn ang="0">
                  <a:pos x="25400" y="50800"/>
                </a:cxn>
                <a:cxn ang="0">
                  <a:pos x="50800" y="88900"/>
                </a:cxn>
                <a:cxn ang="0">
                  <a:pos x="82550" y="88900"/>
                </a:cxn>
                <a:cxn ang="0">
                  <a:pos x="104775" y="50800"/>
                </a:cxn>
                <a:cxn ang="0">
                  <a:pos x="66675" y="9525"/>
                </a:cxn>
              </a:cxnLst>
              <a:rect l="0" t="0" r="0" b="0"/>
              <a:pathLst>
                <a:path w="42" h="49">
                  <a:moveTo>
                    <a:pt x="28" y="34"/>
                  </a:moveTo>
                  <a:cubicBezTo>
                    <a:pt x="14" y="34"/>
                    <a:pt x="14" y="34"/>
                    <a:pt x="14" y="34"/>
                  </a:cubicBezTo>
                  <a:cubicBezTo>
                    <a:pt x="12" y="34"/>
                    <a:pt x="11" y="34"/>
                    <a:pt x="10" y="35"/>
                  </a:cubicBezTo>
                  <a:cubicBezTo>
                    <a:pt x="6" y="36"/>
                    <a:pt x="4" y="40"/>
                    <a:pt x="4" y="44"/>
                  </a:cubicBezTo>
                  <a:cubicBezTo>
                    <a:pt x="4" y="46"/>
                    <a:pt x="4" y="46"/>
                    <a:pt x="4" y="46"/>
                  </a:cubicBezTo>
                  <a:cubicBezTo>
                    <a:pt x="38" y="46"/>
                    <a:pt x="38" y="46"/>
                    <a:pt x="38" y="46"/>
                  </a:cubicBezTo>
                  <a:cubicBezTo>
                    <a:pt x="38" y="44"/>
                    <a:pt x="38" y="44"/>
                    <a:pt x="38" y="44"/>
                  </a:cubicBezTo>
                  <a:cubicBezTo>
                    <a:pt x="38" y="41"/>
                    <a:pt x="36" y="37"/>
                    <a:pt x="33" y="36"/>
                  </a:cubicBezTo>
                  <a:cubicBezTo>
                    <a:pt x="33" y="35"/>
                    <a:pt x="32" y="35"/>
                    <a:pt x="32" y="35"/>
                  </a:cubicBezTo>
                  <a:cubicBezTo>
                    <a:pt x="31" y="34"/>
                    <a:pt x="31" y="34"/>
                    <a:pt x="30" y="34"/>
                  </a:cubicBezTo>
                  <a:cubicBezTo>
                    <a:pt x="29" y="34"/>
                    <a:pt x="29" y="34"/>
                    <a:pt x="28" y="34"/>
                  </a:cubicBezTo>
                  <a:close/>
                  <a:moveTo>
                    <a:pt x="29" y="30"/>
                  </a:moveTo>
                  <a:cubicBezTo>
                    <a:pt x="29" y="30"/>
                    <a:pt x="29" y="30"/>
                    <a:pt x="29" y="30"/>
                  </a:cubicBezTo>
                  <a:cubicBezTo>
                    <a:pt x="30" y="30"/>
                    <a:pt x="30" y="30"/>
                    <a:pt x="31" y="30"/>
                  </a:cubicBezTo>
                  <a:cubicBezTo>
                    <a:pt x="32" y="31"/>
                    <a:pt x="32" y="31"/>
                    <a:pt x="33" y="31"/>
                  </a:cubicBezTo>
                  <a:cubicBezTo>
                    <a:pt x="38" y="33"/>
                    <a:pt x="42" y="38"/>
                    <a:pt x="42" y="44"/>
                  </a:cubicBezTo>
                  <a:cubicBezTo>
                    <a:pt x="42" y="47"/>
                    <a:pt x="42" y="47"/>
                    <a:pt x="42" y="47"/>
                  </a:cubicBezTo>
                  <a:cubicBezTo>
                    <a:pt x="42" y="48"/>
                    <a:pt x="41" y="49"/>
                    <a:pt x="40" y="49"/>
                  </a:cubicBezTo>
                  <a:cubicBezTo>
                    <a:pt x="40" y="49"/>
                    <a:pt x="40" y="49"/>
                    <a:pt x="40" y="49"/>
                  </a:cubicBezTo>
                  <a:cubicBezTo>
                    <a:pt x="2" y="49"/>
                    <a:pt x="2" y="49"/>
                    <a:pt x="2" y="49"/>
                  </a:cubicBezTo>
                  <a:cubicBezTo>
                    <a:pt x="1" y="49"/>
                    <a:pt x="0" y="48"/>
                    <a:pt x="0" y="47"/>
                  </a:cubicBezTo>
                  <a:cubicBezTo>
                    <a:pt x="0" y="47"/>
                    <a:pt x="0" y="47"/>
                    <a:pt x="0" y="47"/>
                  </a:cubicBezTo>
                  <a:cubicBezTo>
                    <a:pt x="0" y="44"/>
                    <a:pt x="0" y="44"/>
                    <a:pt x="0" y="44"/>
                  </a:cubicBezTo>
                  <a:cubicBezTo>
                    <a:pt x="0" y="38"/>
                    <a:pt x="3" y="33"/>
                    <a:pt x="8" y="31"/>
                  </a:cubicBezTo>
                  <a:cubicBezTo>
                    <a:pt x="10" y="31"/>
                    <a:pt x="11" y="30"/>
                    <a:pt x="12" y="30"/>
                  </a:cubicBezTo>
                  <a:cubicBezTo>
                    <a:pt x="7" y="27"/>
                    <a:pt x="4" y="22"/>
                    <a:pt x="4" y="16"/>
                  </a:cubicBezTo>
                  <a:cubicBezTo>
                    <a:pt x="4" y="7"/>
                    <a:pt x="12" y="0"/>
                    <a:pt x="21" y="0"/>
                  </a:cubicBezTo>
                  <a:cubicBezTo>
                    <a:pt x="30" y="0"/>
                    <a:pt x="37" y="7"/>
                    <a:pt x="37" y="16"/>
                  </a:cubicBezTo>
                  <a:cubicBezTo>
                    <a:pt x="37" y="22"/>
                    <a:pt x="34" y="27"/>
                    <a:pt x="29" y="30"/>
                  </a:cubicBezTo>
                  <a:close/>
                  <a:moveTo>
                    <a:pt x="21" y="3"/>
                  </a:moveTo>
                  <a:cubicBezTo>
                    <a:pt x="21" y="3"/>
                    <a:pt x="21" y="3"/>
                    <a:pt x="21" y="3"/>
                  </a:cubicBezTo>
                  <a:cubicBezTo>
                    <a:pt x="16" y="3"/>
                    <a:pt x="11" y="6"/>
                    <a:pt x="9" y="11"/>
                  </a:cubicBezTo>
                  <a:cubicBezTo>
                    <a:pt x="9" y="13"/>
                    <a:pt x="8" y="14"/>
                    <a:pt x="8" y="16"/>
                  </a:cubicBezTo>
                  <a:cubicBezTo>
                    <a:pt x="8" y="21"/>
                    <a:pt x="11" y="26"/>
                    <a:pt x="16" y="28"/>
                  </a:cubicBezTo>
                  <a:cubicBezTo>
                    <a:pt x="19" y="29"/>
                    <a:pt x="23" y="29"/>
                    <a:pt x="26" y="28"/>
                  </a:cubicBezTo>
                  <a:cubicBezTo>
                    <a:pt x="30" y="26"/>
                    <a:pt x="33" y="21"/>
                    <a:pt x="33" y="16"/>
                  </a:cubicBezTo>
                  <a:cubicBezTo>
                    <a:pt x="33" y="9"/>
                    <a:pt x="28" y="3"/>
                    <a:pt x="21" y="3"/>
                  </a:cubicBezTo>
                  <a:close/>
                </a:path>
              </a:pathLst>
            </a:custGeom>
            <a:solidFill>
              <a:schemeClr val="bg1"/>
            </a:solidFill>
            <a:ln>
              <a:noFill/>
            </a:ln>
            <a:effectLst/>
          </p:spPr>
          <p:txBody>
            <a:bodyPr wrap="square" lIns="19050" tIns="19050" rIns="19050" bIns="19050" anchor="ctr">
              <a:noAutofit/>
            </a:bodyPr>
            <a:lstStyle/>
            <a:p>
              <a:pPr lvl="0" algn="ctr" defTabSz="228600" fontAlgn="base" hangingPunct="0">
                <a:buClrTx/>
                <a:buSzTx/>
                <a:buFontTx/>
                <a:defRPr/>
              </a:pPr>
              <a:endParaRPr lang="en-US" sz="1500" noProof="0">
                <a:ln>
                  <a:noFill/>
                </a:ln>
                <a:solidFill>
                  <a:srgbClr val="FFFFFF"/>
                </a:solidFill>
                <a:effectLst>
                  <a:outerShdw blurRad="38100" dist="38100" dir="2700000" algn="tl">
                    <a:srgbClr val="000000"/>
                  </a:outerShdw>
                </a:effectLst>
                <a:uLnTx/>
                <a:uFillTx/>
                <a:cs typeface="+mn-ea"/>
                <a:sym typeface="+mn-lt"/>
              </a:endParaRPr>
            </a:p>
          </p:txBody>
        </p:sp>
        <p:sp>
          <p:nvSpPr>
            <p:cNvPr id="87" name="Freeform 17"/>
            <p:cNvSpPr>
              <a:spLocks noEditPoints="1"/>
            </p:cNvSpPr>
            <p:nvPr/>
          </p:nvSpPr>
          <p:spPr bwMode="auto">
            <a:xfrm>
              <a:off x="15034" y="4001"/>
              <a:ext cx="772" cy="711"/>
            </a:xfrm>
            <a:custGeom>
              <a:avLst/>
              <a:gdLst>
                <a:gd name="T0" fmla="*/ 1120 w 2069"/>
                <a:gd name="T1" fmla="*/ 0 h 1899"/>
                <a:gd name="T2" fmla="*/ 189 w 2069"/>
                <a:gd name="T3" fmla="*/ 777 h 1899"/>
                <a:gd name="T4" fmla="*/ 0 w 2069"/>
                <a:gd name="T5" fmla="*/ 777 h 1899"/>
                <a:gd name="T6" fmla="*/ 259 w 2069"/>
                <a:gd name="T7" fmla="*/ 1122 h 1899"/>
                <a:gd name="T8" fmla="*/ 517 w 2069"/>
                <a:gd name="T9" fmla="*/ 777 h 1899"/>
                <a:gd name="T10" fmla="*/ 362 w 2069"/>
                <a:gd name="T11" fmla="*/ 777 h 1899"/>
                <a:gd name="T12" fmla="*/ 1120 w 2069"/>
                <a:gd name="T13" fmla="*/ 173 h 1899"/>
                <a:gd name="T14" fmla="*/ 1896 w 2069"/>
                <a:gd name="T15" fmla="*/ 950 h 1899"/>
                <a:gd name="T16" fmla="*/ 1120 w 2069"/>
                <a:gd name="T17" fmla="*/ 1727 h 1899"/>
                <a:gd name="T18" fmla="*/ 477 w 2069"/>
                <a:gd name="T19" fmla="*/ 1381 h 1899"/>
                <a:gd name="T20" fmla="*/ 276 w 2069"/>
                <a:gd name="T21" fmla="*/ 1381 h 1899"/>
                <a:gd name="T22" fmla="*/ 1120 w 2069"/>
                <a:gd name="T23" fmla="*/ 1899 h 1899"/>
                <a:gd name="T24" fmla="*/ 2069 w 2069"/>
                <a:gd name="T25" fmla="*/ 950 h 1899"/>
                <a:gd name="T26" fmla="*/ 1120 w 2069"/>
                <a:gd name="T27" fmla="*/ 0 h 1899"/>
                <a:gd name="T28" fmla="*/ 1080 w 2069"/>
                <a:gd name="T29" fmla="*/ 345 h 1899"/>
                <a:gd name="T30" fmla="*/ 1080 w 2069"/>
                <a:gd name="T31" fmla="*/ 978 h 1899"/>
                <a:gd name="T32" fmla="*/ 1528 w 2069"/>
                <a:gd name="T33" fmla="*/ 1243 h 1899"/>
                <a:gd name="T34" fmla="*/ 1569 w 2069"/>
                <a:gd name="T35" fmla="*/ 1168 h 1899"/>
                <a:gd name="T36" fmla="*/ 1166 w 2069"/>
                <a:gd name="T37" fmla="*/ 926 h 1899"/>
                <a:gd name="T38" fmla="*/ 1166 w 2069"/>
                <a:gd name="T39" fmla="*/ 345 h 1899"/>
                <a:gd name="T40" fmla="*/ 1080 w 2069"/>
                <a:gd name="T41" fmla="*/ 345 h 1899"/>
                <a:gd name="T42" fmla="*/ 1080 w 2069"/>
                <a:gd name="T43" fmla="*/ 345 h 1899"/>
                <a:gd name="T44" fmla="*/ 1080 w 2069"/>
                <a:gd name="T45" fmla="*/ 345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069" h="1899">
                  <a:moveTo>
                    <a:pt x="1120" y="0"/>
                  </a:moveTo>
                  <a:cubicBezTo>
                    <a:pt x="655" y="0"/>
                    <a:pt x="270" y="334"/>
                    <a:pt x="189" y="777"/>
                  </a:cubicBezTo>
                  <a:cubicBezTo>
                    <a:pt x="0" y="777"/>
                    <a:pt x="0" y="777"/>
                    <a:pt x="0" y="777"/>
                  </a:cubicBezTo>
                  <a:cubicBezTo>
                    <a:pt x="259" y="1122"/>
                    <a:pt x="259" y="1122"/>
                    <a:pt x="259" y="1122"/>
                  </a:cubicBezTo>
                  <a:cubicBezTo>
                    <a:pt x="517" y="777"/>
                    <a:pt x="517" y="777"/>
                    <a:pt x="517" y="777"/>
                  </a:cubicBezTo>
                  <a:cubicBezTo>
                    <a:pt x="362" y="777"/>
                    <a:pt x="362" y="777"/>
                    <a:pt x="362" y="777"/>
                  </a:cubicBezTo>
                  <a:cubicBezTo>
                    <a:pt x="442" y="432"/>
                    <a:pt x="747" y="173"/>
                    <a:pt x="1120" y="173"/>
                  </a:cubicBezTo>
                  <a:cubicBezTo>
                    <a:pt x="1552" y="173"/>
                    <a:pt x="1896" y="518"/>
                    <a:pt x="1896" y="950"/>
                  </a:cubicBezTo>
                  <a:cubicBezTo>
                    <a:pt x="1896" y="1381"/>
                    <a:pt x="1552" y="1727"/>
                    <a:pt x="1120" y="1727"/>
                  </a:cubicBezTo>
                  <a:cubicBezTo>
                    <a:pt x="850" y="1727"/>
                    <a:pt x="615" y="1588"/>
                    <a:pt x="477" y="1381"/>
                  </a:cubicBezTo>
                  <a:cubicBezTo>
                    <a:pt x="276" y="1381"/>
                    <a:pt x="276" y="1381"/>
                    <a:pt x="276" y="1381"/>
                  </a:cubicBezTo>
                  <a:cubicBezTo>
                    <a:pt x="431" y="1686"/>
                    <a:pt x="753" y="1899"/>
                    <a:pt x="1120" y="1899"/>
                  </a:cubicBezTo>
                  <a:cubicBezTo>
                    <a:pt x="1643" y="1899"/>
                    <a:pt x="2069" y="1473"/>
                    <a:pt x="2069" y="950"/>
                  </a:cubicBezTo>
                  <a:cubicBezTo>
                    <a:pt x="2069" y="426"/>
                    <a:pt x="1643" y="0"/>
                    <a:pt x="1120" y="0"/>
                  </a:cubicBezTo>
                  <a:close/>
                  <a:moveTo>
                    <a:pt x="1080" y="345"/>
                  </a:moveTo>
                  <a:cubicBezTo>
                    <a:pt x="1080" y="978"/>
                    <a:pt x="1080" y="978"/>
                    <a:pt x="1080" y="978"/>
                  </a:cubicBezTo>
                  <a:cubicBezTo>
                    <a:pt x="1528" y="1243"/>
                    <a:pt x="1528" y="1243"/>
                    <a:pt x="1528" y="1243"/>
                  </a:cubicBezTo>
                  <a:cubicBezTo>
                    <a:pt x="1569" y="1168"/>
                    <a:pt x="1569" y="1168"/>
                    <a:pt x="1569" y="1168"/>
                  </a:cubicBezTo>
                  <a:cubicBezTo>
                    <a:pt x="1166" y="926"/>
                    <a:pt x="1166" y="926"/>
                    <a:pt x="1166" y="926"/>
                  </a:cubicBezTo>
                  <a:cubicBezTo>
                    <a:pt x="1166" y="345"/>
                    <a:pt x="1166" y="345"/>
                    <a:pt x="1166" y="345"/>
                  </a:cubicBezTo>
                  <a:lnTo>
                    <a:pt x="1080" y="345"/>
                  </a:lnTo>
                  <a:close/>
                  <a:moveTo>
                    <a:pt x="1080" y="345"/>
                  </a:moveTo>
                  <a:cubicBezTo>
                    <a:pt x="1080" y="345"/>
                    <a:pt x="1080" y="345"/>
                    <a:pt x="1080" y="345"/>
                  </a:cubicBezTo>
                </a:path>
              </a:pathLst>
            </a:custGeom>
            <a:solidFill>
              <a:schemeClr val="bg1"/>
            </a:solidFill>
            <a:ln>
              <a:noFill/>
            </a:ln>
            <a:effectLst/>
          </p:spPr>
          <p:txBody>
            <a:bodyPr vert="horz" wrap="square" lIns="121920" tIns="60960" rIns="121920" bIns="60960" numCol="1" anchor="t" anchorCtr="0" compatLnSpc="1"/>
            <a:lstStyle/>
            <a:p>
              <a:pPr defTabSz="1219200" eaLnBrk="0" fontAlgn="base" hangingPunct="0">
                <a:spcBef>
                  <a:spcPct val="0"/>
                </a:spcBef>
                <a:spcAft>
                  <a:spcPct val="0"/>
                </a:spcAft>
              </a:pPr>
              <a:endParaRPr lang="zh-CN" altLang="en-US" sz="2400">
                <a:solidFill>
                  <a:prstClr val="black"/>
                </a:solidFill>
                <a:cs typeface="+mn-ea"/>
                <a:sym typeface="+mn-lt"/>
              </a:endParaRPr>
            </a:p>
          </p:txBody>
        </p:sp>
        <p:sp>
          <p:nvSpPr>
            <p:cNvPr id="88" name="Freeform 83"/>
            <p:cNvSpPr>
              <a:spLocks noEditPoints="1"/>
            </p:cNvSpPr>
            <p:nvPr/>
          </p:nvSpPr>
          <p:spPr bwMode="auto">
            <a:xfrm>
              <a:off x="7163" y="3976"/>
              <a:ext cx="674" cy="761"/>
            </a:xfrm>
            <a:custGeom>
              <a:avLst/>
              <a:gdLst/>
              <a:ahLst/>
              <a:cxnLst>
                <a:cxn ang="0">
                  <a:pos x="79375" y="0"/>
                </a:cxn>
                <a:cxn ang="0">
                  <a:pos x="127000" y="22225"/>
                </a:cxn>
                <a:cxn ang="0">
                  <a:pos x="136525" y="111125"/>
                </a:cxn>
                <a:cxn ang="0">
                  <a:pos x="104775" y="136525"/>
                </a:cxn>
                <a:cxn ang="0">
                  <a:pos x="82550" y="158750"/>
                </a:cxn>
                <a:cxn ang="0">
                  <a:pos x="73025" y="158750"/>
                </a:cxn>
                <a:cxn ang="0">
                  <a:pos x="73025" y="158750"/>
                </a:cxn>
                <a:cxn ang="0">
                  <a:pos x="73025" y="158750"/>
                </a:cxn>
                <a:cxn ang="0">
                  <a:pos x="50800" y="136525"/>
                </a:cxn>
                <a:cxn ang="0">
                  <a:pos x="19050" y="111125"/>
                </a:cxn>
                <a:cxn ang="0">
                  <a:pos x="28575" y="22225"/>
                </a:cxn>
                <a:cxn ang="0">
                  <a:pos x="79375" y="0"/>
                </a:cxn>
                <a:cxn ang="0">
                  <a:pos x="79375" y="34925"/>
                </a:cxn>
                <a:cxn ang="0">
                  <a:pos x="79375" y="34925"/>
                </a:cxn>
                <a:cxn ang="0">
                  <a:pos x="101600" y="44450"/>
                </a:cxn>
                <a:cxn ang="0">
                  <a:pos x="114300" y="69850"/>
                </a:cxn>
                <a:cxn ang="0">
                  <a:pos x="101600" y="95250"/>
                </a:cxn>
                <a:cxn ang="0">
                  <a:pos x="79375" y="104775"/>
                </a:cxn>
                <a:cxn ang="0">
                  <a:pos x="53975" y="95250"/>
                </a:cxn>
                <a:cxn ang="0">
                  <a:pos x="41275" y="69850"/>
                </a:cxn>
                <a:cxn ang="0">
                  <a:pos x="53975" y="44450"/>
                </a:cxn>
                <a:cxn ang="0">
                  <a:pos x="79375" y="34925"/>
                </a:cxn>
                <a:cxn ang="0">
                  <a:pos x="98425" y="50800"/>
                </a:cxn>
                <a:cxn ang="0">
                  <a:pos x="98425" y="50800"/>
                </a:cxn>
                <a:cxn ang="0">
                  <a:pos x="79375" y="41275"/>
                </a:cxn>
                <a:cxn ang="0">
                  <a:pos x="57150" y="50800"/>
                </a:cxn>
                <a:cxn ang="0">
                  <a:pos x="50800" y="69850"/>
                </a:cxn>
                <a:cxn ang="0">
                  <a:pos x="57150" y="88900"/>
                </a:cxn>
                <a:cxn ang="0">
                  <a:pos x="79375" y="98425"/>
                </a:cxn>
                <a:cxn ang="0">
                  <a:pos x="98425" y="88900"/>
                </a:cxn>
                <a:cxn ang="0">
                  <a:pos x="104775" y="69850"/>
                </a:cxn>
                <a:cxn ang="0">
                  <a:pos x="98425" y="50800"/>
                </a:cxn>
                <a:cxn ang="0">
                  <a:pos x="117475" y="28575"/>
                </a:cxn>
                <a:cxn ang="0">
                  <a:pos x="117475" y="28575"/>
                </a:cxn>
                <a:cxn ang="0">
                  <a:pos x="79375" y="12700"/>
                </a:cxn>
                <a:cxn ang="0">
                  <a:pos x="38100" y="28575"/>
                </a:cxn>
                <a:cxn ang="0">
                  <a:pos x="28575" y="104775"/>
                </a:cxn>
                <a:cxn ang="0">
                  <a:pos x="57150" y="123825"/>
                </a:cxn>
                <a:cxn ang="0">
                  <a:pos x="60325" y="127000"/>
                </a:cxn>
                <a:cxn ang="0">
                  <a:pos x="79375" y="146050"/>
                </a:cxn>
                <a:cxn ang="0">
                  <a:pos x="95250" y="127000"/>
                </a:cxn>
                <a:cxn ang="0">
                  <a:pos x="98425" y="123825"/>
                </a:cxn>
                <a:cxn ang="0">
                  <a:pos x="127000" y="104775"/>
                </a:cxn>
                <a:cxn ang="0">
                  <a:pos x="117475" y="28575"/>
                </a:cxn>
              </a:cxnLst>
              <a:rect l="0" t="0" r="0" b="0"/>
              <a:pathLst>
                <a:path w="49" h="51">
                  <a:moveTo>
                    <a:pt x="25" y="0"/>
                  </a:moveTo>
                  <a:cubicBezTo>
                    <a:pt x="31" y="0"/>
                    <a:pt x="36" y="3"/>
                    <a:pt x="40" y="7"/>
                  </a:cubicBezTo>
                  <a:cubicBezTo>
                    <a:pt x="48" y="14"/>
                    <a:pt x="49" y="26"/>
                    <a:pt x="43" y="35"/>
                  </a:cubicBezTo>
                  <a:cubicBezTo>
                    <a:pt x="40" y="38"/>
                    <a:pt x="37" y="41"/>
                    <a:pt x="33" y="43"/>
                  </a:cubicBezTo>
                  <a:cubicBezTo>
                    <a:pt x="26" y="50"/>
                    <a:pt x="26" y="50"/>
                    <a:pt x="26" y="50"/>
                  </a:cubicBezTo>
                  <a:cubicBezTo>
                    <a:pt x="25" y="51"/>
                    <a:pt x="24" y="51"/>
                    <a:pt x="23" y="50"/>
                  </a:cubicBezTo>
                  <a:cubicBezTo>
                    <a:pt x="23" y="50"/>
                    <a:pt x="23" y="50"/>
                    <a:pt x="23" y="50"/>
                  </a:cubicBezTo>
                  <a:cubicBezTo>
                    <a:pt x="23" y="50"/>
                    <a:pt x="23" y="50"/>
                    <a:pt x="23" y="50"/>
                  </a:cubicBezTo>
                  <a:cubicBezTo>
                    <a:pt x="16" y="43"/>
                    <a:pt x="16" y="43"/>
                    <a:pt x="16" y="43"/>
                  </a:cubicBezTo>
                  <a:cubicBezTo>
                    <a:pt x="12" y="41"/>
                    <a:pt x="9" y="38"/>
                    <a:pt x="6" y="35"/>
                  </a:cubicBezTo>
                  <a:cubicBezTo>
                    <a:pt x="0" y="26"/>
                    <a:pt x="1" y="14"/>
                    <a:pt x="9" y="7"/>
                  </a:cubicBezTo>
                  <a:cubicBezTo>
                    <a:pt x="13" y="3"/>
                    <a:pt x="18" y="0"/>
                    <a:pt x="25" y="0"/>
                  </a:cubicBezTo>
                  <a:close/>
                  <a:moveTo>
                    <a:pt x="25" y="11"/>
                  </a:moveTo>
                  <a:cubicBezTo>
                    <a:pt x="25" y="11"/>
                    <a:pt x="25" y="11"/>
                    <a:pt x="25" y="11"/>
                  </a:cubicBezTo>
                  <a:cubicBezTo>
                    <a:pt x="28" y="11"/>
                    <a:pt x="30" y="12"/>
                    <a:pt x="32" y="14"/>
                  </a:cubicBezTo>
                  <a:cubicBezTo>
                    <a:pt x="34" y="16"/>
                    <a:pt x="36" y="19"/>
                    <a:pt x="36" y="22"/>
                  </a:cubicBezTo>
                  <a:cubicBezTo>
                    <a:pt x="36" y="25"/>
                    <a:pt x="34" y="28"/>
                    <a:pt x="32" y="30"/>
                  </a:cubicBezTo>
                  <a:cubicBezTo>
                    <a:pt x="30" y="32"/>
                    <a:pt x="28" y="33"/>
                    <a:pt x="25" y="33"/>
                  </a:cubicBezTo>
                  <a:cubicBezTo>
                    <a:pt x="21" y="33"/>
                    <a:pt x="19" y="32"/>
                    <a:pt x="17" y="30"/>
                  </a:cubicBezTo>
                  <a:cubicBezTo>
                    <a:pt x="15" y="28"/>
                    <a:pt x="13" y="25"/>
                    <a:pt x="13" y="22"/>
                  </a:cubicBezTo>
                  <a:cubicBezTo>
                    <a:pt x="13" y="19"/>
                    <a:pt x="15" y="16"/>
                    <a:pt x="17" y="14"/>
                  </a:cubicBezTo>
                  <a:cubicBezTo>
                    <a:pt x="19" y="12"/>
                    <a:pt x="21" y="11"/>
                    <a:pt x="25" y="11"/>
                  </a:cubicBezTo>
                  <a:close/>
                  <a:moveTo>
                    <a:pt x="31" y="16"/>
                  </a:moveTo>
                  <a:cubicBezTo>
                    <a:pt x="31" y="16"/>
                    <a:pt x="31" y="16"/>
                    <a:pt x="31" y="16"/>
                  </a:cubicBezTo>
                  <a:cubicBezTo>
                    <a:pt x="29" y="14"/>
                    <a:pt x="27" y="13"/>
                    <a:pt x="25" y="13"/>
                  </a:cubicBezTo>
                  <a:cubicBezTo>
                    <a:pt x="22" y="13"/>
                    <a:pt x="20" y="14"/>
                    <a:pt x="18" y="16"/>
                  </a:cubicBezTo>
                  <a:cubicBezTo>
                    <a:pt x="17" y="18"/>
                    <a:pt x="16" y="20"/>
                    <a:pt x="16" y="22"/>
                  </a:cubicBezTo>
                  <a:cubicBezTo>
                    <a:pt x="16" y="25"/>
                    <a:pt x="17" y="27"/>
                    <a:pt x="18" y="28"/>
                  </a:cubicBezTo>
                  <a:cubicBezTo>
                    <a:pt x="20" y="30"/>
                    <a:pt x="22" y="31"/>
                    <a:pt x="25" y="31"/>
                  </a:cubicBezTo>
                  <a:cubicBezTo>
                    <a:pt x="27" y="31"/>
                    <a:pt x="29" y="30"/>
                    <a:pt x="31" y="28"/>
                  </a:cubicBezTo>
                  <a:cubicBezTo>
                    <a:pt x="32" y="27"/>
                    <a:pt x="33" y="25"/>
                    <a:pt x="33" y="22"/>
                  </a:cubicBezTo>
                  <a:cubicBezTo>
                    <a:pt x="33" y="20"/>
                    <a:pt x="32" y="18"/>
                    <a:pt x="31" y="16"/>
                  </a:cubicBezTo>
                  <a:close/>
                  <a:moveTo>
                    <a:pt x="37" y="9"/>
                  </a:moveTo>
                  <a:cubicBezTo>
                    <a:pt x="37" y="9"/>
                    <a:pt x="37" y="9"/>
                    <a:pt x="37" y="9"/>
                  </a:cubicBezTo>
                  <a:cubicBezTo>
                    <a:pt x="34" y="6"/>
                    <a:pt x="30" y="4"/>
                    <a:pt x="25" y="4"/>
                  </a:cubicBezTo>
                  <a:cubicBezTo>
                    <a:pt x="19" y="4"/>
                    <a:pt x="15" y="6"/>
                    <a:pt x="12" y="9"/>
                  </a:cubicBezTo>
                  <a:cubicBezTo>
                    <a:pt x="5" y="16"/>
                    <a:pt x="5" y="25"/>
                    <a:pt x="9" y="33"/>
                  </a:cubicBezTo>
                  <a:cubicBezTo>
                    <a:pt x="12" y="36"/>
                    <a:pt x="14" y="38"/>
                    <a:pt x="18" y="39"/>
                  </a:cubicBezTo>
                  <a:cubicBezTo>
                    <a:pt x="18" y="39"/>
                    <a:pt x="18" y="39"/>
                    <a:pt x="19" y="40"/>
                  </a:cubicBezTo>
                  <a:cubicBezTo>
                    <a:pt x="25" y="46"/>
                    <a:pt x="25" y="46"/>
                    <a:pt x="25" y="46"/>
                  </a:cubicBezTo>
                  <a:cubicBezTo>
                    <a:pt x="30" y="40"/>
                    <a:pt x="30" y="40"/>
                    <a:pt x="30" y="40"/>
                  </a:cubicBezTo>
                  <a:cubicBezTo>
                    <a:pt x="31" y="39"/>
                    <a:pt x="31" y="39"/>
                    <a:pt x="31" y="39"/>
                  </a:cubicBezTo>
                  <a:cubicBezTo>
                    <a:pt x="35" y="38"/>
                    <a:pt x="37" y="36"/>
                    <a:pt x="40" y="33"/>
                  </a:cubicBezTo>
                  <a:cubicBezTo>
                    <a:pt x="44" y="25"/>
                    <a:pt x="44" y="16"/>
                    <a:pt x="37" y="9"/>
                  </a:cubicBezTo>
                  <a:close/>
                </a:path>
              </a:pathLst>
            </a:custGeom>
            <a:solidFill>
              <a:schemeClr val="bg1"/>
            </a:solidFill>
            <a:ln>
              <a:noFill/>
            </a:ln>
            <a:effectLst/>
          </p:spPr>
          <p:txBody>
            <a:bodyPr wrap="square" lIns="19050" tIns="19050" rIns="19050" bIns="19050" anchor="ctr">
              <a:noAutofit/>
            </a:bodyPr>
            <a:lstStyle/>
            <a:p>
              <a:pPr lvl="0" algn="ctr" defTabSz="228600" fontAlgn="base" hangingPunct="0">
                <a:buClrTx/>
                <a:buSzTx/>
                <a:buFontTx/>
                <a:defRPr/>
              </a:pPr>
              <a:endParaRPr lang="en-US" sz="1500" noProof="0">
                <a:ln>
                  <a:noFill/>
                </a:ln>
                <a:solidFill>
                  <a:srgbClr val="FFFFFF"/>
                </a:solidFill>
                <a:effectLst>
                  <a:outerShdw blurRad="38100" dist="38100" dir="2700000" algn="tl">
                    <a:srgbClr val="000000"/>
                  </a:outerShdw>
                </a:effectLst>
                <a:uLnTx/>
                <a:uFillTx/>
                <a:cs typeface="+mn-ea"/>
                <a:sym typeface="+mn-lt"/>
              </a:endParaRPr>
            </a:p>
          </p:txBody>
        </p:sp>
        <p:sp>
          <p:nvSpPr>
            <p:cNvPr id="89" name="Freeform 160"/>
            <p:cNvSpPr>
              <a:spLocks noEditPoints="1"/>
            </p:cNvSpPr>
            <p:nvPr/>
          </p:nvSpPr>
          <p:spPr bwMode="auto">
            <a:xfrm>
              <a:off x="3222" y="3988"/>
              <a:ext cx="637" cy="737"/>
            </a:xfrm>
            <a:custGeom>
              <a:avLst/>
              <a:gdLst/>
              <a:ahLst/>
              <a:cxnLst>
                <a:cxn ang="0">
                  <a:pos x="121934" y="104775"/>
                </a:cxn>
                <a:cxn ang="0">
                  <a:pos x="141187" y="114300"/>
                </a:cxn>
                <a:cxn ang="0">
                  <a:pos x="141187" y="114300"/>
                </a:cxn>
                <a:cxn ang="0">
                  <a:pos x="150813" y="133350"/>
                </a:cxn>
                <a:cxn ang="0">
                  <a:pos x="121934" y="161925"/>
                </a:cxn>
                <a:cxn ang="0">
                  <a:pos x="93055" y="133350"/>
                </a:cxn>
                <a:cxn ang="0">
                  <a:pos x="96264" y="123825"/>
                </a:cxn>
                <a:cxn ang="0">
                  <a:pos x="67385" y="107950"/>
                </a:cxn>
                <a:cxn ang="0">
                  <a:pos x="64176" y="107950"/>
                </a:cxn>
                <a:cxn ang="0">
                  <a:pos x="64176" y="107950"/>
                </a:cxn>
                <a:cxn ang="0">
                  <a:pos x="38505" y="117475"/>
                </a:cxn>
                <a:cxn ang="0">
                  <a:pos x="0" y="82550"/>
                </a:cxn>
                <a:cxn ang="0">
                  <a:pos x="38505" y="44450"/>
                </a:cxn>
                <a:cxn ang="0">
                  <a:pos x="64176" y="53975"/>
                </a:cxn>
                <a:cxn ang="0">
                  <a:pos x="64176" y="53975"/>
                </a:cxn>
                <a:cxn ang="0">
                  <a:pos x="64176" y="53975"/>
                </a:cxn>
                <a:cxn ang="0">
                  <a:pos x="67385" y="57150"/>
                </a:cxn>
                <a:cxn ang="0">
                  <a:pos x="96264" y="38100"/>
                </a:cxn>
                <a:cxn ang="0">
                  <a:pos x="93055" y="28575"/>
                </a:cxn>
                <a:cxn ang="0">
                  <a:pos x="121934" y="0"/>
                </a:cxn>
                <a:cxn ang="0">
                  <a:pos x="150813" y="28575"/>
                </a:cxn>
                <a:cxn ang="0">
                  <a:pos x="121934" y="57150"/>
                </a:cxn>
                <a:cxn ang="0">
                  <a:pos x="102681" y="47625"/>
                </a:cxn>
                <a:cxn ang="0">
                  <a:pos x="102681" y="47625"/>
                </a:cxn>
                <a:cxn ang="0">
                  <a:pos x="73802" y="66675"/>
                </a:cxn>
                <a:cxn ang="0">
                  <a:pos x="77011" y="82550"/>
                </a:cxn>
                <a:cxn ang="0">
                  <a:pos x="73802" y="95250"/>
                </a:cxn>
                <a:cxn ang="0">
                  <a:pos x="102681" y="114300"/>
                </a:cxn>
                <a:cxn ang="0">
                  <a:pos x="102681" y="114300"/>
                </a:cxn>
                <a:cxn ang="0">
                  <a:pos x="102681" y="114300"/>
                </a:cxn>
                <a:cxn ang="0">
                  <a:pos x="102681" y="114300"/>
                </a:cxn>
                <a:cxn ang="0">
                  <a:pos x="121934" y="104775"/>
                </a:cxn>
                <a:cxn ang="0">
                  <a:pos x="134769" y="120650"/>
                </a:cxn>
                <a:cxn ang="0">
                  <a:pos x="134769" y="120650"/>
                </a:cxn>
                <a:cxn ang="0">
                  <a:pos x="121934" y="117475"/>
                </a:cxn>
                <a:cxn ang="0">
                  <a:pos x="112308" y="120650"/>
                </a:cxn>
                <a:cxn ang="0">
                  <a:pos x="112308" y="120650"/>
                </a:cxn>
                <a:cxn ang="0">
                  <a:pos x="105890" y="133350"/>
                </a:cxn>
                <a:cxn ang="0">
                  <a:pos x="121934" y="149225"/>
                </a:cxn>
                <a:cxn ang="0">
                  <a:pos x="137978" y="133350"/>
                </a:cxn>
                <a:cxn ang="0">
                  <a:pos x="134769" y="120650"/>
                </a:cxn>
                <a:cxn ang="0">
                  <a:pos x="134769" y="120650"/>
                </a:cxn>
                <a:cxn ang="0">
                  <a:pos x="54549" y="63500"/>
                </a:cxn>
                <a:cxn ang="0">
                  <a:pos x="54549" y="63500"/>
                </a:cxn>
                <a:cxn ang="0">
                  <a:pos x="38505" y="57150"/>
                </a:cxn>
                <a:cxn ang="0">
                  <a:pos x="12835" y="82550"/>
                </a:cxn>
                <a:cxn ang="0">
                  <a:pos x="38505" y="107950"/>
                </a:cxn>
                <a:cxn ang="0">
                  <a:pos x="54549" y="98425"/>
                </a:cxn>
                <a:cxn ang="0">
                  <a:pos x="54549" y="98425"/>
                </a:cxn>
                <a:cxn ang="0">
                  <a:pos x="64176" y="82550"/>
                </a:cxn>
                <a:cxn ang="0">
                  <a:pos x="54549" y="63500"/>
                </a:cxn>
                <a:cxn ang="0">
                  <a:pos x="54549" y="63500"/>
                </a:cxn>
                <a:cxn ang="0">
                  <a:pos x="121934" y="12700"/>
                </a:cxn>
                <a:cxn ang="0">
                  <a:pos x="121934" y="12700"/>
                </a:cxn>
                <a:cxn ang="0">
                  <a:pos x="105890" y="28575"/>
                </a:cxn>
                <a:cxn ang="0">
                  <a:pos x="109099" y="38100"/>
                </a:cxn>
                <a:cxn ang="0">
                  <a:pos x="109099" y="38100"/>
                </a:cxn>
                <a:cxn ang="0">
                  <a:pos x="112308" y="41275"/>
                </a:cxn>
                <a:cxn ang="0">
                  <a:pos x="112308" y="41275"/>
                </a:cxn>
                <a:cxn ang="0">
                  <a:pos x="121934" y="44450"/>
                </a:cxn>
                <a:cxn ang="0">
                  <a:pos x="137978" y="28575"/>
                </a:cxn>
                <a:cxn ang="0">
                  <a:pos x="121934" y="12700"/>
                </a:cxn>
              </a:cxnLst>
              <a:rect l="0" t="0" r="0" b="0"/>
              <a:pathLst>
                <a:path w="47" h="51">
                  <a:moveTo>
                    <a:pt x="38" y="33"/>
                  </a:moveTo>
                  <a:cubicBezTo>
                    <a:pt x="41" y="33"/>
                    <a:pt x="43" y="34"/>
                    <a:pt x="44" y="36"/>
                  </a:cubicBezTo>
                  <a:cubicBezTo>
                    <a:pt x="44" y="36"/>
                    <a:pt x="44" y="36"/>
                    <a:pt x="44" y="36"/>
                  </a:cubicBezTo>
                  <a:cubicBezTo>
                    <a:pt x="46" y="37"/>
                    <a:pt x="47" y="40"/>
                    <a:pt x="47" y="42"/>
                  </a:cubicBezTo>
                  <a:cubicBezTo>
                    <a:pt x="47" y="47"/>
                    <a:pt x="43" y="51"/>
                    <a:pt x="38" y="51"/>
                  </a:cubicBezTo>
                  <a:cubicBezTo>
                    <a:pt x="33" y="51"/>
                    <a:pt x="29" y="47"/>
                    <a:pt x="29" y="42"/>
                  </a:cubicBezTo>
                  <a:cubicBezTo>
                    <a:pt x="29" y="41"/>
                    <a:pt x="30" y="40"/>
                    <a:pt x="30" y="39"/>
                  </a:cubicBezTo>
                  <a:cubicBezTo>
                    <a:pt x="21" y="34"/>
                    <a:pt x="21" y="34"/>
                    <a:pt x="21" y="34"/>
                  </a:cubicBezTo>
                  <a:cubicBezTo>
                    <a:pt x="21" y="34"/>
                    <a:pt x="20" y="34"/>
                    <a:pt x="20" y="34"/>
                  </a:cubicBezTo>
                  <a:cubicBezTo>
                    <a:pt x="20" y="34"/>
                    <a:pt x="20" y="34"/>
                    <a:pt x="20" y="34"/>
                  </a:cubicBezTo>
                  <a:cubicBezTo>
                    <a:pt x="18" y="36"/>
                    <a:pt x="15" y="37"/>
                    <a:pt x="12" y="37"/>
                  </a:cubicBezTo>
                  <a:cubicBezTo>
                    <a:pt x="5" y="37"/>
                    <a:pt x="0" y="32"/>
                    <a:pt x="0" y="26"/>
                  </a:cubicBezTo>
                  <a:cubicBezTo>
                    <a:pt x="0" y="19"/>
                    <a:pt x="5" y="14"/>
                    <a:pt x="12" y="14"/>
                  </a:cubicBezTo>
                  <a:cubicBezTo>
                    <a:pt x="15" y="14"/>
                    <a:pt x="18" y="15"/>
                    <a:pt x="20" y="17"/>
                  </a:cubicBezTo>
                  <a:cubicBezTo>
                    <a:pt x="20" y="17"/>
                    <a:pt x="20" y="17"/>
                    <a:pt x="20" y="17"/>
                  </a:cubicBezTo>
                  <a:cubicBezTo>
                    <a:pt x="20" y="17"/>
                    <a:pt x="20" y="17"/>
                    <a:pt x="20" y="17"/>
                  </a:cubicBezTo>
                  <a:cubicBezTo>
                    <a:pt x="20" y="17"/>
                    <a:pt x="21" y="17"/>
                    <a:pt x="21" y="18"/>
                  </a:cubicBezTo>
                  <a:cubicBezTo>
                    <a:pt x="30" y="12"/>
                    <a:pt x="30" y="12"/>
                    <a:pt x="30" y="12"/>
                  </a:cubicBezTo>
                  <a:cubicBezTo>
                    <a:pt x="30" y="11"/>
                    <a:pt x="29" y="10"/>
                    <a:pt x="29" y="9"/>
                  </a:cubicBezTo>
                  <a:cubicBezTo>
                    <a:pt x="29" y="4"/>
                    <a:pt x="33" y="0"/>
                    <a:pt x="38" y="0"/>
                  </a:cubicBezTo>
                  <a:cubicBezTo>
                    <a:pt x="43" y="0"/>
                    <a:pt x="47" y="4"/>
                    <a:pt x="47" y="9"/>
                  </a:cubicBezTo>
                  <a:cubicBezTo>
                    <a:pt x="47" y="14"/>
                    <a:pt x="43" y="18"/>
                    <a:pt x="38" y="18"/>
                  </a:cubicBezTo>
                  <a:cubicBezTo>
                    <a:pt x="36" y="18"/>
                    <a:pt x="34" y="17"/>
                    <a:pt x="32" y="15"/>
                  </a:cubicBezTo>
                  <a:cubicBezTo>
                    <a:pt x="32" y="15"/>
                    <a:pt x="32" y="15"/>
                    <a:pt x="32" y="15"/>
                  </a:cubicBezTo>
                  <a:cubicBezTo>
                    <a:pt x="23" y="21"/>
                    <a:pt x="23" y="21"/>
                    <a:pt x="23" y="21"/>
                  </a:cubicBezTo>
                  <a:cubicBezTo>
                    <a:pt x="23" y="22"/>
                    <a:pt x="24" y="24"/>
                    <a:pt x="24" y="26"/>
                  </a:cubicBezTo>
                  <a:cubicBezTo>
                    <a:pt x="24" y="27"/>
                    <a:pt x="23" y="29"/>
                    <a:pt x="23" y="30"/>
                  </a:cubicBezTo>
                  <a:cubicBezTo>
                    <a:pt x="32" y="36"/>
                    <a:pt x="32" y="36"/>
                    <a:pt x="32" y="36"/>
                  </a:cubicBezTo>
                  <a:cubicBezTo>
                    <a:pt x="32" y="36"/>
                    <a:pt x="32" y="36"/>
                    <a:pt x="32" y="36"/>
                  </a:cubicBezTo>
                  <a:cubicBezTo>
                    <a:pt x="32" y="36"/>
                    <a:pt x="32" y="36"/>
                    <a:pt x="32" y="36"/>
                  </a:cubicBezTo>
                  <a:cubicBezTo>
                    <a:pt x="32" y="36"/>
                    <a:pt x="32" y="36"/>
                    <a:pt x="32" y="36"/>
                  </a:cubicBezTo>
                  <a:cubicBezTo>
                    <a:pt x="34" y="34"/>
                    <a:pt x="36" y="33"/>
                    <a:pt x="38" y="33"/>
                  </a:cubicBezTo>
                  <a:close/>
                  <a:moveTo>
                    <a:pt x="42" y="38"/>
                  </a:moveTo>
                  <a:cubicBezTo>
                    <a:pt x="42" y="38"/>
                    <a:pt x="42" y="38"/>
                    <a:pt x="42" y="38"/>
                  </a:cubicBezTo>
                  <a:cubicBezTo>
                    <a:pt x="41" y="38"/>
                    <a:pt x="40" y="37"/>
                    <a:pt x="38" y="37"/>
                  </a:cubicBezTo>
                  <a:cubicBezTo>
                    <a:pt x="37" y="37"/>
                    <a:pt x="36" y="38"/>
                    <a:pt x="35" y="38"/>
                  </a:cubicBezTo>
                  <a:cubicBezTo>
                    <a:pt x="35" y="38"/>
                    <a:pt x="35" y="38"/>
                    <a:pt x="35" y="38"/>
                  </a:cubicBezTo>
                  <a:cubicBezTo>
                    <a:pt x="34" y="39"/>
                    <a:pt x="33" y="41"/>
                    <a:pt x="33" y="42"/>
                  </a:cubicBezTo>
                  <a:cubicBezTo>
                    <a:pt x="33" y="45"/>
                    <a:pt x="36" y="47"/>
                    <a:pt x="38" y="47"/>
                  </a:cubicBezTo>
                  <a:cubicBezTo>
                    <a:pt x="41" y="47"/>
                    <a:pt x="43" y="45"/>
                    <a:pt x="43" y="42"/>
                  </a:cubicBezTo>
                  <a:cubicBezTo>
                    <a:pt x="43" y="41"/>
                    <a:pt x="43" y="39"/>
                    <a:pt x="42" y="38"/>
                  </a:cubicBezTo>
                  <a:cubicBezTo>
                    <a:pt x="42" y="38"/>
                    <a:pt x="42" y="38"/>
                    <a:pt x="42" y="38"/>
                  </a:cubicBezTo>
                  <a:close/>
                  <a:moveTo>
                    <a:pt x="17" y="20"/>
                  </a:moveTo>
                  <a:cubicBezTo>
                    <a:pt x="17" y="20"/>
                    <a:pt x="17" y="20"/>
                    <a:pt x="17" y="20"/>
                  </a:cubicBezTo>
                  <a:cubicBezTo>
                    <a:pt x="16" y="18"/>
                    <a:pt x="14" y="18"/>
                    <a:pt x="12" y="18"/>
                  </a:cubicBezTo>
                  <a:cubicBezTo>
                    <a:pt x="7" y="18"/>
                    <a:pt x="4" y="21"/>
                    <a:pt x="4" y="26"/>
                  </a:cubicBezTo>
                  <a:cubicBezTo>
                    <a:pt x="4" y="30"/>
                    <a:pt x="7" y="34"/>
                    <a:pt x="12" y="34"/>
                  </a:cubicBezTo>
                  <a:cubicBezTo>
                    <a:pt x="14" y="34"/>
                    <a:pt x="16" y="33"/>
                    <a:pt x="17" y="31"/>
                  </a:cubicBezTo>
                  <a:cubicBezTo>
                    <a:pt x="17" y="31"/>
                    <a:pt x="17" y="31"/>
                    <a:pt x="17" y="31"/>
                  </a:cubicBezTo>
                  <a:cubicBezTo>
                    <a:pt x="19" y="30"/>
                    <a:pt x="20" y="28"/>
                    <a:pt x="20" y="26"/>
                  </a:cubicBezTo>
                  <a:cubicBezTo>
                    <a:pt x="20" y="23"/>
                    <a:pt x="19" y="21"/>
                    <a:pt x="17" y="20"/>
                  </a:cubicBezTo>
                  <a:cubicBezTo>
                    <a:pt x="17" y="20"/>
                    <a:pt x="17" y="20"/>
                    <a:pt x="17" y="20"/>
                  </a:cubicBezTo>
                  <a:close/>
                  <a:moveTo>
                    <a:pt x="38" y="4"/>
                  </a:moveTo>
                  <a:cubicBezTo>
                    <a:pt x="38" y="4"/>
                    <a:pt x="38" y="4"/>
                    <a:pt x="38" y="4"/>
                  </a:cubicBezTo>
                  <a:cubicBezTo>
                    <a:pt x="36" y="4"/>
                    <a:pt x="33" y="7"/>
                    <a:pt x="33" y="9"/>
                  </a:cubicBezTo>
                  <a:cubicBezTo>
                    <a:pt x="33" y="10"/>
                    <a:pt x="34" y="11"/>
                    <a:pt x="34" y="12"/>
                  </a:cubicBezTo>
                  <a:cubicBezTo>
                    <a:pt x="34" y="12"/>
                    <a:pt x="34" y="12"/>
                    <a:pt x="34" y="12"/>
                  </a:cubicBezTo>
                  <a:cubicBezTo>
                    <a:pt x="34" y="12"/>
                    <a:pt x="34" y="12"/>
                    <a:pt x="35" y="13"/>
                  </a:cubicBezTo>
                  <a:cubicBezTo>
                    <a:pt x="35" y="13"/>
                    <a:pt x="35" y="13"/>
                    <a:pt x="35" y="13"/>
                  </a:cubicBezTo>
                  <a:cubicBezTo>
                    <a:pt x="36" y="14"/>
                    <a:pt x="37" y="14"/>
                    <a:pt x="38" y="14"/>
                  </a:cubicBezTo>
                  <a:cubicBezTo>
                    <a:pt x="41" y="14"/>
                    <a:pt x="43" y="12"/>
                    <a:pt x="43" y="9"/>
                  </a:cubicBezTo>
                  <a:cubicBezTo>
                    <a:pt x="43" y="7"/>
                    <a:pt x="41" y="4"/>
                    <a:pt x="38" y="4"/>
                  </a:cubicBezTo>
                  <a:close/>
                </a:path>
              </a:pathLst>
            </a:custGeom>
            <a:solidFill>
              <a:schemeClr val="bg1"/>
            </a:solidFill>
            <a:ln>
              <a:noFill/>
            </a:ln>
            <a:effectLst/>
          </p:spPr>
          <p:txBody>
            <a:bodyPr wrap="square" lIns="19050" tIns="19050" rIns="19050" bIns="19050" anchor="ctr">
              <a:noAutofit/>
            </a:bodyPr>
            <a:lstStyle/>
            <a:p>
              <a:pPr lvl="0" algn="ctr" defTabSz="228600" fontAlgn="base" hangingPunct="0">
                <a:buClrTx/>
                <a:buSzTx/>
                <a:buFontTx/>
                <a:defRPr/>
              </a:pPr>
              <a:endParaRPr lang="en-US" sz="1500" noProof="0">
                <a:ln>
                  <a:noFill/>
                </a:ln>
                <a:solidFill>
                  <a:srgbClr val="FFFFFF"/>
                </a:solidFill>
                <a:effectLst>
                  <a:outerShdw blurRad="38100" dist="38100" dir="2700000" algn="tl">
                    <a:srgbClr val="000000"/>
                  </a:outerShdw>
                </a:effectLst>
                <a:uLnTx/>
                <a:uFillTx/>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1000"/>
                                  </p:stCondLst>
                                  <p:childTnLst>
                                    <p:set>
                                      <p:cBhvr>
                                        <p:cTn id="6" dur="1" fill="hold">
                                          <p:stCondLst>
                                            <p:cond delay="0"/>
                                          </p:stCondLst>
                                        </p:cTn>
                                        <p:tgtEl>
                                          <p:spTgt spid="57"/>
                                        </p:tgtEl>
                                        <p:attrNameLst>
                                          <p:attrName>style.visibility</p:attrName>
                                        </p:attrNameLst>
                                      </p:cBhvr>
                                      <p:to>
                                        <p:strVal val="visible"/>
                                      </p:to>
                                    </p:set>
                                    <p:animEffect transition="in" filter="wheel(1)">
                                      <p:cBhvr>
                                        <p:cTn id="7" dur="2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7" name="组合 46"/>
          <p:cNvGrpSpPr/>
          <p:nvPr/>
        </p:nvGrpSpPr>
        <p:grpSpPr>
          <a:xfrm rot="10800000">
            <a:off x="-285750" y="0"/>
            <a:ext cx="6410325" cy="6793865"/>
            <a:chOff x="5636066" y="484441"/>
            <a:chExt cx="6801478" cy="7057559"/>
          </a:xfrm>
        </p:grpSpPr>
        <p:sp>
          <p:nvSpPr>
            <p:cNvPr id="48" name="矩形 47"/>
            <p:cNvSpPr/>
            <p:nvPr>
              <p:custDataLst>
                <p:tags r:id="rId1"/>
              </p:custDataLst>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dirty="0">
                <a:cs typeface="+mn-ea"/>
                <a:sym typeface="+mn-lt"/>
              </a:endParaRPr>
            </a:p>
          </p:txBody>
        </p:sp>
        <p:sp>
          <p:nvSpPr>
            <p:cNvPr id="49" name="矩形: 圆角 4"/>
            <p:cNvSpPr/>
            <p:nvPr>
              <p:custDataLst>
                <p:tags r:id="rId2"/>
              </p:custDataLst>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cs typeface="+mn-ea"/>
                <a:sym typeface="+mn-lt"/>
              </a:endParaRPr>
            </a:p>
          </p:txBody>
        </p:sp>
        <p:sp>
          <p:nvSpPr>
            <p:cNvPr id="50" name="矩形: 圆角 4"/>
            <p:cNvSpPr/>
            <p:nvPr>
              <p:custDataLst>
                <p:tags r:id="rId3"/>
              </p:custDataLst>
            </p:nvPr>
          </p:nvSpPr>
          <p:spPr>
            <a:xfrm>
              <a:off x="5636066"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cs typeface="+mn-ea"/>
                <a:sym typeface="+mn-lt"/>
              </a:endParaRPr>
            </a:p>
          </p:txBody>
        </p:sp>
        <p:sp>
          <p:nvSpPr>
            <p:cNvPr id="51" name="矩形: 圆角 4"/>
            <p:cNvSpPr/>
            <p:nvPr>
              <p:custDataLst>
                <p:tags r:id="rId4"/>
              </p:custDataLst>
            </p:nvPr>
          </p:nvSpPr>
          <p:spPr>
            <a:xfrm>
              <a:off x="6074185"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cs typeface="+mn-ea"/>
                <a:sym typeface="+mn-lt"/>
              </a:endParaRPr>
            </a:p>
          </p:txBody>
        </p:sp>
        <p:sp>
          <p:nvSpPr>
            <p:cNvPr id="52" name="矩形: 圆角 4"/>
            <p:cNvSpPr/>
            <p:nvPr>
              <p:custDataLst>
                <p:tags r:id="rId5"/>
              </p:custDataLst>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cs typeface="+mn-ea"/>
                <a:sym typeface="+mn-lt"/>
              </a:endParaRPr>
            </a:p>
          </p:txBody>
        </p:sp>
        <p:sp>
          <p:nvSpPr>
            <p:cNvPr id="53" name="矩形: 圆角 4"/>
            <p:cNvSpPr/>
            <p:nvPr>
              <p:custDataLst>
                <p:tags r:id="rId6"/>
              </p:custDataLst>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cs typeface="+mn-ea"/>
                <a:sym typeface="+mn-lt"/>
              </a:endParaRPr>
            </a:p>
          </p:txBody>
        </p:sp>
      </p:grpSp>
      <p:grpSp>
        <p:nvGrpSpPr>
          <p:cNvPr id="18" name="组合 17"/>
          <p:cNvGrpSpPr/>
          <p:nvPr/>
        </p:nvGrpSpPr>
        <p:grpSpPr>
          <a:xfrm>
            <a:off x="0" y="273685"/>
            <a:ext cx="5025390" cy="462280"/>
            <a:chOff x="0" y="431"/>
            <a:chExt cx="7914" cy="728"/>
          </a:xfrm>
        </p:grpSpPr>
        <p:sp>
          <p:nvSpPr>
            <p:cNvPr id="19" name="TextBox 7"/>
            <p:cNvSpPr txBox="1"/>
            <p:nvPr>
              <p:custDataLst>
                <p:tags r:id="rId7"/>
              </p:custDataLst>
            </p:nvPr>
          </p:nvSpPr>
          <p:spPr>
            <a:xfrm>
              <a:off x="4157" y="446"/>
              <a:ext cx="3757" cy="713"/>
            </a:xfrm>
            <a:prstGeom prst="rect">
              <a:avLst/>
            </a:prstGeom>
            <a:noFill/>
            <a:ln>
              <a:solidFill>
                <a:schemeClr val="accent1"/>
              </a:solidFill>
              <a:prstDash val="sysDot"/>
            </a:ln>
          </p:spPr>
          <p:txBody>
            <a:bodyPr wrap="none" rtlCol="0">
              <a:noAutofit/>
            </a:bodyPr>
            <a:p>
              <a:pPr algn="l">
                <a:lnSpc>
                  <a:spcPct val="90000"/>
                </a:lnSpc>
              </a:pPr>
              <a:r>
                <a:rPr lang="zh-CN" sz="2800" b="1" dirty="0" smtClean="0">
                  <a:ln w="12700">
                    <a:solidFill>
                      <a:schemeClr val="bg1"/>
                    </a:solidFill>
                    <a:prstDash val="solid"/>
                  </a:ln>
                  <a:solidFill>
                    <a:schemeClr val="tx1">
                      <a:lumMod val="75000"/>
                      <a:lumOff val="25000"/>
                    </a:schemeClr>
                  </a:solidFill>
                  <a:cs typeface="+mn-ea"/>
                  <a:sym typeface="+mn-lt"/>
                </a:rPr>
                <a:t>流程介绍</a:t>
              </a:r>
              <a:endParaRPr sz="2800" b="1" dirty="0" smtClean="0">
                <a:ln w="12700">
                  <a:solidFill>
                    <a:schemeClr val="bg1"/>
                  </a:solidFill>
                  <a:prstDash val="solid"/>
                </a:ln>
                <a:solidFill>
                  <a:schemeClr val="tx1">
                    <a:lumMod val="75000"/>
                    <a:lumOff val="25000"/>
                  </a:schemeClr>
                </a:solidFill>
                <a:cs typeface="+mn-ea"/>
                <a:sym typeface="+mn-lt"/>
              </a:endParaRPr>
            </a:p>
          </p:txBody>
        </p:sp>
        <p:grpSp>
          <p:nvGrpSpPr>
            <p:cNvPr id="20" name="组合 19"/>
            <p:cNvGrpSpPr/>
            <p:nvPr/>
          </p:nvGrpSpPr>
          <p:grpSpPr>
            <a:xfrm>
              <a:off x="0" y="431"/>
              <a:ext cx="4158" cy="728"/>
              <a:chOff x="0" y="836"/>
              <a:chExt cx="4158" cy="728"/>
            </a:xfrm>
          </p:grpSpPr>
          <p:sp>
            <p:nvSpPr>
              <p:cNvPr id="21" name="íṧlíḍè"/>
              <p:cNvSpPr/>
              <p:nvPr>
                <p:custDataLst>
                  <p:tags r:id="rId8"/>
                </p:custDataLst>
              </p:nvPr>
            </p:nvSpPr>
            <p:spPr bwMode="auto">
              <a:xfrm>
                <a:off x="0" y="836"/>
                <a:ext cx="4158" cy="728"/>
              </a:xfrm>
              <a:prstGeom prst="homePlate">
                <a:avLst>
                  <a:gd name="adj" fmla="val 0"/>
                </a:avLst>
              </a:prstGeom>
              <a:solidFill>
                <a:schemeClr val="accent1"/>
              </a:solidFill>
              <a:ln w="19050">
                <a:noFill/>
                <a:round/>
              </a:ln>
            </p:spPr>
            <p:txBody>
              <a:bodyPr anchor="ctr"/>
              <a:p>
                <a:pPr algn="ctr"/>
                <a:endParaRPr>
                  <a:cs typeface="+mn-ea"/>
                  <a:sym typeface="+mn-lt"/>
                </a:endParaRPr>
              </a:p>
            </p:txBody>
          </p:sp>
          <p:sp>
            <p:nvSpPr>
              <p:cNvPr id="22" name="ïş1ídè"/>
              <p:cNvSpPr txBox="1"/>
              <p:nvPr>
                <p:custDataLst>
                  <p:tags r:id="rId9"/>
                </p:custDataLst>
              </p:nvPr>
            </p:nvSpPr>
            <p:spPr>
              <a:xfrm>
                <a:off x="142" y="928"/>
                <a:ext cx="4015" cy="613"/>
              </a:xfrm>
              <a:prstGeom prst="rect">
                <a:avLst/>
              </a:prstGeom>
              <a:noFill/>
            </p:spPr>
            <p:txBody>
              <a:bodyPr wrap="square">
                <a:noAutofit/>
              </a:bodyPr>
              <a:p>
                <a:pPr algn="dist"/>
                <a:r>
                  <a:rPr lang="zh-CN" altLang="en-US" sz="2000" dirty="0">
                    <a:solidFill>
                      <a:schemeClr val="bg1"/>
                    </a:solidFill>
                    <a:cs typeface="+mn-ea"/>
                    <a:sym typeface="+mn-lt"/>
                  </a:rPr>
                  <a:t>采购、供应商结算</a:t>
                </a:r>
                <a:endParaRPr lang="zh-CN" altLang="en-US" sz="2000" dirty="0">
                  <a:solidFill>
                    <a:schemeClr val="bg1"/>
                  </a:solidFill>
                  <a:cs typeface="+mn-ea"/>
                  <a:sym typeface="+mn-lt"/>
                </a:endParaRPr>
              </a:p>
            </p:txBody>
          </p:sp>
        </p:grpSp>
      </p:grpSp>
      <p:grpSp>
        <p:nvGrpSpPr>
          <p:cNvPr id="27" name="组合 26"/>
          <p:cNvGrpSpPr/>
          <p:nvPr/>
        </p:nvGrpSpPr>
        <p:grpSpPr>
          <a:xfrm rot="2520000">
            <a:off x="7367588" y="-1662112"/>
            <a:ext cx="10137140" cy="10137140"/>
            <a:chOff x="11612" y="-2608"/>
            <a:chExt cx="15964" cy="15964"/>
          </a:xfrm>
        </p:grpSpPr>
        <p:grpSp>
          <p:nvGrpSpPr>
            <p:cNvPr id="28" name="组合 27"/>
            <p:cNvGrpSpPr/>
            <p:nvPr/>
          </p:nvGrpSpPr>
          <p:grpSpPr>
            <a:xfrm>
              <a:off x="11612" y="-2608"/>
              <a:ext cx="15964" cy="15964"/>
              <a:chOff x="11612" y="-2608"/>
              <a:chExt cx="15964" cy="15964"/>
            </a:xfrm>
          </p:grpSpPr>
          <p:sp>
            <p:nvSpPr>
              <p:cNvPr id="29" name="同心圆 28"/>
              <p:cNvSpPr/>
              <p:nvPr>
                <p:custDataLst>
                  <p:tags r:id="rId10"/>
                </p:custDataLst>
              </p:nvPr>
            </p:nvSpPr>
            <p:spPr>
              <a:xfrm>
                <a:off x="11612" y="-2608"/>
                <a:ext cx="15964" cy="15964"/>
              </a:xfrm>
              <a:prstGeom prst="donut">
                <a:avLst>
                  <a:gd name="adj" fmla="val 36103"/>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solidFill>
                    <a:schemeClr val="tx1"/>
                  </a:solidFill>
                </a:endParaRPr>
              </a:p>
            </p:txBody>
          </p:sp>
          <p:sp>
            <p:nvSpPr>
              <p:cNvPr id="30" name="矩形 29"/>
              <p:cNvSpPr/>
              <p:nvPr>
                <p:custDataLst>
                  <p:tags r:id="rId11"/>
                </p:custDataLst>
              </p:nvPr>
            </p:nvSpPr>
            <p:spPr>
              <a:xfrm>
                <a:off x="11780" y="4727"/>
                <a:ext cx="5701" cy="972"/>
              </a:xfrm>
              <a:prstGeom prst="rect">
                <a:avLst/>
              </a:prstGeom>
            </p:spPr>
            <p:txBody>
              <a:bodyPr wrap="square">
                <a:noAutofit/>
              </a:bodyPr>
              <a:p>
                <a:pPr algn="dist"/>
                <a:r>
                  <a:rPr lang="zh-CN" altLang="en-US" sz="3600" b="1" spc="600" dirty="0">
                    <a:solidFill>
                      <a:schemeClr val="tx1">
                        <a:lumMod val="65000"/>
                        <a:lumOff val="35000"/>
                      </a:schemeClr>
                    </a:solidFill>
                    <a:cs typeface="+mn-ea"/>
                    <a:sym typeface="+mn-lt"/>
                  </a:rPr>
                  <a:t>向供应商进货</a:t>
                </a:r>
                <a:endParaRPr kumimoji="1" lang="zh-CN" altLang="en-US" sz="3600" b="1" spc="600" dirty="0">
                  <a:solidFill>
                    <a:schemeClr val="tx1">
                      <a:lumMod val="65000"/>
                      <a:lumOff val="35000"/>
                    </a:schemeClr>
                  </a:solidFill>
                  <a:cs typeface="+mn-ea"/>
                  <a:sym typeface="+mn-lt"/>
                </a:endParaRPr>
              </a:p>
            </p:txBody>
          </p:sp>
          <p:sp>
            <p:nvSpPr>
              <p:cNvPr id="31" name="矩形 30"/>
              <p:cNvSpPr/>
              <p:nvPr>
                <p:custDataLst>
                  <p:tags r:id="rId12"/>
                </p:custDataLst>
              </p:nvPr>
            </p:nvSpPr>
            <p:spPr>
              <a:xfrm rot="19080000">
                <a:off x="12894" y="8318"/>
                <a:ext cx="5701" cy="972"/>
              </a:xfrm>
              <a:prstGeom prst="rect">
                <a:avLst/>
              </a:prstGeom>
            </p:spPr>
            <p:txBody>
              <a:bodyPr wrap="square">
                <a:noAutofit/>
              </a:bodyPr>
              <a:p>
                <a:pPr algn="dist"/>
                <a:r>
                  <a:rPr lang="zh-CN" altLang="en-US" sz="3600" b="1" spc="600" dirty="0">
                    <a:solidFill>
                      <a:schemeClr val="tx1">
                        <a:lumMod val="65000"/>
                        <a:lumOff val="35000"/>
                      </a:schemeClr>
                    </a:solidFill>
                    <a:cs typeface="+mn-ea"/>
                    <a:sym typeface="+mn-lt"/>
                  </a:rPr>
                  <a:t>供应商对账单</a:t>
                </a:r>
                <a:endParaRPr kumimoji="1" lang="zh-CN" altLang="en-US" sz="3600" b="1" spc="600" dirty="0">
                  <a:solidFill>
                    <a:schemeClr val="tx1">
                      <a:lumMod val="65000"/>
                      <a:lumOff val="35000"/>
                    </a:schemeClr>
                  </a:solidFill>
                  <a:cs typeface="+mn-ea"/>
                  <a:sym typeface="+mn-lt"/>
                </a:endParaRPr>
              </a:p>
            </p:txBody>
          </p:sp>
          <p:sp>
            <p:nvSpPr>
              <p:cNvPr id="32" name="矩形 31"/>
              <p:cNvSpPr/>
              <p:nvPr>
                <p:custDataLst>
                  <p:tags r:id="rId13"/>
                </p:custDataLst>
              </p:nvPr>
            </p:nvSpPr>
            <p:spPr>
              <a:xfrm rot="16200000">
                <a:off x="16537" y="10019"/>
                <a:ext cx="5701" cy="972"/>
              </a:xfrm>
              <a:prstGeom prst="rect">
                <a:avLst/>
              </a:prstGeom>
            </p:spPr>
            <p:txBody>
              <a:bodyPr wrap="square">
                <a:noAutofit/>
              </a:bodyPr>
              <a:p>
                <a:pPr algn="dist"/>
                <a:r>
                  <a:rPr lang="zh-CN" altLang="en-US" sz="3600" b="1" spc="600" dirty="0">
                    <a:solidFill>
                      <a:schemeClr val="tx1">
                        <a:lumMod val="65000"/>
                        <a:lumOff val="35000"/>
                      </a:schemeClr>
                    </a:solidFill>
                    <a:cs typeface="+mn-ea"/>
                    <a:sym typeface="+mn-lt"/>
                  </a:rPr>
                  <a:t>供应商结算单</a:t>
                </a:r>
                <a:endParaRPr kumimoji="1" lang="zh-CN" altLang="en-US" sz="3600" b="1" spc="600" dirty="0">
                  <a:solidFill>
                    <a:schemeClr val="tx1">
                      <a:lumMod val="65000"/>
                      <a:lumOff val="35000"/>
                    </a:schemeClr>
                  </a:solidFill>
                  <a:cs typeface="+mn-ea"/>
                  <a:sym typeface="+mn-lt"/>
                </a:endParaRPr>
              </a:p>
            </p:txBody>
          </p:sp>
        </p:grpSp>
        <p:sp>
          <p:nvSpPr>
            <p:cNvPr id="33" name="矩形 32"/>
            <p:cNvSpPr/>
            <p:nvPr>
              <p:custDataLst>
                <p:tags r:id="rId14"/>
              </p:custDataLst>
            </p:nvPr>
          </p:nvSpPr>
          <p:spPr>
            <a:xfrm rot="13860000">
              <a:off x="20233" y="8545"/>
              <a:ext cx="5701" cy="972"/>
            </a:xfrm>
            <a:prstGeom prst="rect">
              <a:avLst/>
            </a:prstGeom>
          </p:spPr>
          <p:txBody>
            <a:bodyPr wrap="square">
              <a:noAutofit/>
            </a:bodyPr>
            <a:p>
              <a:pPr algn="dist"/>
              <a:r>
                <a:rPr lang="zh-CN" altLang="en-US" sz="3600" b="1" spc="600" dirty="0">
                  <a:solidFill>
                    <a:schemeClr val="tx1">
                      <a:lumMod val="65000"/>
                      <a:lumOff val="35000"/>
                    </a:schemeClr>
                  </a:solidFill>
                  <a:cs typeface="+mn-ea"/>
                  <a:sym typeface="+mn-lt"/>
                </a:rPr>
                <a:t>供应商费用单</a:t>
              </a:r>
              <a:endParaRPr kumimoji="1" lang="zh-CN" altLang="en-US" sz="3600" b="1" spc="600" dirty="0">
                <a:solidFill>
                  <a:schemeClr val="tx1">
                    <a:lumMod val="65000"/>
                    <a:lumOff val="35000"/>
                  </a:schemeClr>
                </a:solidFill>
                <a:cs typeface="+mn-ea"/>
                <a:sym typeface="+mn-lt"/>
              </a:endParaRPr>
            </a:p>
          </p:txBody>
        </p:sp>
        <p:sp>
          <p:nvSpPr>
            <p:cNvPr id="34" name="矩形 33"/>
            <p:cNvSpPr/>
            <p:nvPr>
              <p:custDataLst>
                <p:tags r:id="rId15"/>
              </p:custDataLst>
            </p:nvPr>
          </p:nvSpPr>
          <p:spPr>
            <a:xfrm rot="8640000">
              <a:off x="20675" y="1397"/>
              <a:ext cx="5701" cy="972"/>
            </a:xfrm>
            <a:prstGeom prst="rect">
              <a:avLst/>
            </a:prstGeom>
          </p:spPr>
          <p:txBody>
            <a:bodyPr wrap="square">
              <a:noAutofit/>
            </a:bodyPr>
            <a:p>
              <a:pPr algn="dist"/>
              <a:r>
                <a:rPr lang="zh-CN" altLang="en-US" sz="3600" b="1" spc="600" dirty="0">
                  <a:solidFill>
                    <a:schemeClr val="tx1">
                      <a:lumMod val="65000"/>
                      <a:lumOff val="35000"/>
                    </a:schemeClr>
                  </a:solidFill>
                  <a:cs typeface="+mn-ea"/>
                  <a:sym typeface="+mn-lt"/>
                </a:rPr>
                <a:t>供应商扣补单</a:t>
              </a:r>
              <a:endParaRPr kumimoji="1" lang="zh-CN" altLang="en-US" sz="3600" b="1" spc="600" dirty="0">
                <a:solidFill>
                  <a:schemeClr val="tx1">
                    <a:lumMod val="65000"/>
                    <a:lumOff val="35000"/>
                  </a:schemeClr>
                </a:solidFill>
                <a:cs typeface="+mn-ea"/>
                <a:sym typeface="+mn-lt"/>
              </a:endParaRPr>
            </a:p>
          </p:txBody>
        </p:sp>
        <p:sp>
          <p:nvSpPr>
            <p:cNvPr id="35" name="矩形 34"/>
            <p:cNvSpPr/>
            <p:nvPr>
              <p:custDataLst>
                <p:tags r:id="rId16"/>
              </p:custDataLst>
            </p:nvPr>
          </p:nvSpPr>
          <p:spPr>
            <a:xfrm rot="10800000">
              <a:off x="21875" y="4727"/>
              <a:ext cx="5701" cy="972"/>
            </a:xfrm>
            <a:prstGeom prst="rect">
              <a:avLst/>
            </a:prstGeom>
          </p:spPr>
          <p:txBody>
            <a:bodyPr wrap="square">
              <a:noAutofit/>
            </a:bodyPr>
            <a:p>
              <a:pPr algn="dist"/>
              <a:r>
                <a:rPr lang="zh-CN" altLang="en-US" sz="3600" b="1" spc="600" dirty="0">
                  <a:solidFill>
                    <a:schemeClr val="tx1">
                      <a:lumMod val="65000"/>
                      <a:lumOff val="35000"/>
                    </a:schemeClr>
                  </a:solidFill>
                  <a:cs typeface="+mn-ea"/>
                  <a:sym typeface="+mn-lt"/>
                </a:rPr>
                <a:t>供应商预付款</a:t>
              </a:r>
              <a:endParaRPr kumimoji="1" lang="zh-CN" altLang="en-US" sz="3600" b="1" spc="600" dirty="0">
                <a:solidFill>
                  <a:schemeClr val="tx1">
                    <a:lumMod val="65000"/>
                    <a:lumOff val="35000"/>
                  </a:schemeClr>
                </a:solidFill>
                <a:cs typeface="+mn-ea"/>
                <a:sym typeface="+mn-lt"/>
              </a:endParaRPr>
            </a:p>
          </p:txBody>
        </p:sp>
      </p:grpSp>
      <p:grpSp>
        <p:nvGrpSpPr>
          <p:cNvPr id="59" name="组合 58"/>
          <p:cNvGrpSpPr/>
          <p:nvPr/>
        </p:nvGrpSpPr>
        <p:grpSpPr>
          <a:xfrm>
            <a:off x="1567815" y="-2750185"/>
            <a:ext cx="4475480" cy="26535380"/>
            <a:chOff x="2597" y="3493"/>
            <a:chExt cx="7048" cy="41788"/>
          </a:xfrm>
        </p:grpSpPr>
        <p:grpSp>
          <p:nvGrpSpPr>
            <p:cNvPr id="8" name="组合 7"/>
            <p:cNvGrpSpPr/>
            <p:nvPr/>
          </p:nvGrpSpPr>
          <p:grpSpPr>
            <a:xfrm>
              <a:off x="2597" y="3493"/>
              <a:ext cx="6920" cy="3706"/>
              <a:chOff x="2597" y="3963"/>
              <a:chExt cx="6920" cy="3706"/>
            </a:xfrm>
          </p:grpSpPr>
          <p:sp>
            <p:nvSpPr>
              <p:cNvPr id="24" name="矩形 8"/>
              <p:cNvSpPr/>
              <p:nvPr>
                <p:custDataLst>
                  <p:tags r:id="rId17"/>
                </p:custDataLst>
              </p:nvPr>
            </p:nvSpPr>
            <p:spPr>
              <a:xfrm>
                <a:off x="2597" y="3963"/>
                <a:ext cx="5701" cy="919"/>
              </a:xfrm>
              <a:prstGeom prst="rect">
                <a:avLst/>
              </a:prstGeom>
            </p:spPr>
            <p:txBody>
              <a:bodyPr wrap="square">
                <a:spAutoFit/>
              </a:bodyPr>
              <a:p>
                <a:pPr algn="dist"/>
                <a:r>
                  <a:rPr lang="zh-CN" altLang="en-US" sz="3200" b="1" spc="600" dirty="0">
                    <a:solidFill>
                      <a:schemeClr val="tx1">
                        <a:lumMod val="65000"/>
                        <a:lumOff val="35000"/>
                      </a:schemeClr>
                    </a:solidFill>
                    <a:cs typeface="+mn-ea"/>
                    <a:sym typeface="+mn-lt"/>
                  </a:rPr>
                  <a:t>向供应商进货</a:t>
                </a:r>
                <a:endParaRPr kumimoji="1" lang="zh-CN" altLang="en-US" sz="3200" b="1" spc="600" dirty="0">
                  <a:solidFill>
                    <a:schemeClr val="tx1">
                      <a:lumMod val="65000"/>
                      <a:lumOff val="35000"/>
                    </a:schemeClr>
                  </a:solidFill>
                  <a:cs typeface="+mn-ea"/>
                  <a:sym typeface="+mn-lt"/>
                </a:endParaRPr>
              </a:p>
            </p:txBody>
          </p:sp>
          <p:sp>
            <p:nvSpPr>
              <p:cNvPr id="25" name="文本框 24"/>
              <p:cNvSpPr txBox="1"/>
              <p:nvPr>
                <p:custDataLst>
                  <p:tags r:id="rId18"/>
                </p:custDataLst>
              </p:nvPr>
            </p:nvSpPr>
            <p:spPr>
              <a:xfrm>
                <a:off x="2597" y="4871"/>
                <a:ext cx="6920" cy="533"/>
              </a:xfrm>
              <a:prstGeom prst="rect">
                <a:avLst/>
              </a:prstGeom>
              <a:noFill/>
            </p:spPr>
            <p:txBody>
              <a:bodyPr wrap="square" rtlCol="0">
                <a:spAutoFit/>
              </a:bodyPr>
              <a:p>
                <a:r>
                  <a:rPr lang="en-US" altLang="zh-CN" sz="1600" dirty="0">
                    <a:solidFill>
                      <a:schemeClr val="bg1">
                        <a:lumMod val="85000"/>
                      </a:schemeClr>
                    </a:solidFill>
                    <a:cs typeface="+mn-ea"/>
                    <a:sym typeface="+mn-lt"/>
                  </a:rPr>
                  <a:t>PLEASE ADD YOUR TITTLE HERE</a:t>
                </a:r>
                <a:endParaRPr lang="zh-CN" altLang="en-US" sz="1600" dirty="0">
                  <a:solidFill>
                    <a:schemeClr val="bg1">
                      <a:lumMod val="85000"/>
                    </a:schemeClr>
                  </a:solidFill>
                  <a:cs typeface="+mn-ea"/>
                  <a:sym typeface="+mn-lt"/>
                </a:endParaRPr>
              </a:p>
            </p:txBody>
          </p:sp>
          <p:sp>
            <p:nvSpPr>
              <p:cNvPr id="26" name="TextBox 24"/>
              <p:cNvSpPr txBox="1"/>
              <p:nvPr>
                <p:custDataLst>
                  <p:tags r:id="rId19"/>
                </p:custDataLst>
              </p:nvPr>
            </p:nvSpPr>
            <p:spPr>
              <a:xfrm>
                <a:off x="2597" y="5564"/>
                <a:ext cx="6398" cy="2105"/>
              </a:xfrm>
              <a:prstGeom prst="rect">
                <a:avLst/>
              </a:prstGeom>
              <a:noFill/>
            </p:spPr>
            <p:txBody>
              <a:bodyPr wrap="square" lIns="91423" tIns="45712" rIns="91423" bIns="45712" rtlCol="0">
                <a:spAutoFit/>
              </a:bodyPr>
              <a:p>
                <a:pPr marL="0" marR="0" lvl="0" indent="0" algn="l" defTabSz="1217930" rtl="0" eaLnBrk="1" fontAlgn="auto" latinLnBrk="0" hangingPunct="1">
                  <a:lnSpc>
                    <a:spcPct val="150000"/>
                  </a:lnSpc>
                  <a:spcBef>
                    <a:spcPts val="0"/>
                  </a:spcBef>
                  <a:spcAft>
                    <a:spcPts val="0"/>
                  </a:spcAft>
                  <a:buClrTx/>
                  <a:buSzTx/>
                  <a:buFontTx/>
                  <a:buNone/>
                  <a:defRPr/>
                </a:pPr>
                <a:r>
                  <a:rPr lang="zh-CN" altLang="en-US" dirty="0">
                    <a:solidFill>
                      <a:schemeClr val="bg1">
                        <a:lumMod val="50000"/>
                      </a:schemeClr>
                    </a:solidFill>
                    <a:cs typeface="+mn-ea"/>
                    <a:sym typeface="+mn-lt"/>
                  </a:rPr>
                  <a:t>第一步：进货</a:t>
                </a:r>
                <a:br>
                  <a:rPr lang="zh-CN" altLang="en-US" dirty="0">
                    <a:solidFill>
                      <a:schemeClr val="bg1">
                        <a:lumMod val="50000"/>
                      </a:schemeClr>
                    </a:solidFill>
                    <a:cs typeface="+mn-ea"/>
                    <a:sym typeface="+mn-lt"/>
                  </a:rPr>
                </a:br>
                <a:r>
                  <a:rPr lang="zh-CN" altLang="en-US" dirty="0">
                    <a:solidFill>
                      <a:schemeClr val="bg1">
                        <a:lumMod val="50000"/>
                      </a:schemeClr>
                    </a:solidFill>
                    <a:cs typeface="+mn-ea"/>
                    <a:sym typeface="+mn-lt"/>
                  </a:rPr>
                  <a:t>常规的进货有两种方法，分别是商品采购跟货流管理进货</a:t>
                </a:r>
                <a:endParaRPr kumimoji="0" lang="zh-CN" altLang="en-US" b="0" i="0" u="none" strike="noStrike" kern="1200" cap="none" spc="0" normalizeH="0" baseline="0" noProof="0" dirty="0">
                  <a:ln>
                    <a:noFill/>
                  </a:ln>
                  <a:solidFill>
                    <a:schemeClr val="bg1">
                      <a:lumMod val="50000"/>
                    </a:schemeClr>
                  </a:solidFill>
                  <a:effectLst/>
                  <a:uLnTx/>
                  <a:uFillTx/>
                  <a:cs typeface="+mn-ea"/>
                  <a:sym typeface="+mn-lt"/>
                </a:endParaRPr>
              </a:p>
            </p:txBody>
          </p:sp>
        </p:grpSp>
        <p:grpSp>
          <p:nvGrpSpPr>
            <p:cNvPr id="4" name="组合 3"/>
            <p:cNvGrpSpPr/>
            <p:nvPr/>
          </p:nvGrpSpPr>
          <p:grpSpPr>
            <a:xfrm>
              <a:off x="2597" y="11314"/>
              <a:ext cx="6920" cy="3706"/>
              <a:chOff x="2597" y="3963"/>
              <a:chExt cx="6920" cy="3706"/>
            </a:xfrm>
          </p:grpSpPr>
          <p:sp>
            <p:nvSpPr>
              <p:cNvPr id="5" name="矩形 8"/>
              <p:cNvSpPr/>
              <p:nvPr>
                <p:custDataLst>
                  <p:tags r:id="rId20"/>
                </p:custDataLst>
              </p:nvPr>
            </p:nvSpPr>
            <p:spPr>
              <a:xfrm>
                <a:off x="2597" y="3963"/>
                <a:ext cx="5701" cy="919"/>
              </a:xfrm>
              <a:prstGeom prst="rect">
                <a:avLst/>
              </a:prstGeom>
            </p:spPr>
            <p:txBody>
              <a:bodyPr wrap="square">
                <a:spAutoFit/>
              </a:bodyPr>
              <a:p>
                <a:pPr algn="dist"/>
                <a:r>
                  <a:rPr lang="zh-CN" altLang="en-US" sz="3200" b="1" spc="600" dirty="0">
                    <a:solidFill>
                      <a:schemeClr val="tx1">
                        <a:lumMod val="65000"/>
                        <a:lumOff val="35000"/>
                      </a:schemeClr>
                    </a:solidFill>
                    <a:cs typeface="+mn-ea"/>
                    <a:sym typeface="+mn-lt"/>
                  </a:rPr>
                  <a:t>供应商对账单</a:t>
                </a:r>
                <a:endParaRPr kumimoji="1" lang="zh-CN" altLang="en-US" sz="3200" b="1" spc="600" dirty="0">
                  <a:solidFill>
                    <a:schemeClr val="tx1">
                      <a:lumMod val="65000"/>
                      <a:lumOff val="35000"/>
                    </a:schemeClr>
                  </a:solidFill>
                  <a:cs typeface="+mn-ea"/>
                  <a:sym typeface="+mn-lt"/>
                </a:endParaRPr>
              </a:p>
            </p:txBody>
          </p:sp>
          <p:sp>
            <p:nvSpPr>
              <p:cNvPr id="6" name="文本框 5"/>
              <p:cNvSpPr txBox="1"/>
              <p:nvPr>
                <p:custDataLst>
                  <p:tags r:id="rId21"/>
                </p:custDataLst>
              </p:nvPr>
            </p:nvSpPr>
            <p:spPr>
              <a:xfrm>
                <a:off x="2597" y="4871"/>
                <a:ext cx="6920" cy="533"/>
              </a:xfrm>
              <a:prstGeom prst="rect">
                <a:avLst/>
              </a:prstGeom>
              <a:noFill/>
            </p:spPr>
            <p:txBody>
              <a:bodyPr wrap="square" rtlCol="0">
                <a:spAutoFit/>
              </a:bodyPr>
              <a:p>
                <a:r>
                  <a:rPr lang="en-US" altLang="zh-CN" sz="1600" dirty="0">
                    <a:solidFill>
                      <a:schemeClr val="bg1">
                        <a:lumMod val="85000"/>
                      </a:schemeClr>
                    </a:solidFill>
                    <a:cs typeface="+mn-ea"/>
                    <a:sym typeface="+mn-lt"/>
                  </a:rPr>
                  <a:t>PLEASE ADD YOUR TITTLE HERE</a:t>
                </a:r>
                <a:endParaRPr lang="zh-CN" altLang="en-US" sz="1600" dirty="0">
                  <a:solidFill>
                    <a:schemeClr val="bg1">
                      <a:lumMod val="85000"/>
                    </a:schemeClr>
                  </a:solidFill>
                  <a:cs typeface="+mn-ea"/>
                  <a:sym typeface="+mn-lt"/>
                </a:endParaRPr>
              </a:p>
            </p:txBody>
          </p:sp>
          <p:sp>
            <p:nvSpPr>
              <p:cNvPr id="7" name="TextBox 24"/>
              <p:cNvSpPr txBox="1"/>
              <p:nvPr>
                <p:custDataLst>
                  <p:tags r:id="rId22"/>
                </p:custDataLst>
              </p:nvPr>
            </p:nvSpPr>
            <p:spPr>
              <a:xfrm>
                <a:off x="2597" y="5564"/>
                <a:ext cx="6240" cy="2105"/>
              </a:xfrm>
              <a:prstGeom prst="rect">
                <a:avLst/>
              </a:prstGeom>
              <a:noFill/>
            </p:spPr>
            <p:txBody>
              <a:bodyPr wrap="square" lIns="91423" tIns="45712" rIns="91423" bIns="45712" rtlCol="0">
                <a:spAutoFit/>
              </a:bodyPr>
              <a:p>
                <a:pPr marL="0" marR="0" lvl="0" indent="0" algn="l" defTabSz="1217930" rtl="0" eaLnBrk="1" fontAlgn="auto" latinLnBrk="0" hangingPunct="1">
                  <a:lnSpc>
                    <a:spcPct val="150000"/>
                  </a:lnSpc>
                  <a:spcBef>
                    <a:spcPts val="0"/>
                  </a:spcBef>
                  <a:spcAft>
                    <a:spcPts val="0"/>
                  </a:spcAft>
                  <a:buClrTx/>
                  <a:buSzTx/>
                  <a:buFontTx/>
                  <a:buNone/>
                  <a:defRPr/>
                </a:pPr>
                <a:r>
                  <a:rPr kumimoji="0" lang="zh-CN" altLang="en-US" b="0" i="0" u="none" strike="noStrike" kern="1200" cap="none" spc="0" normalizeH="0" baseline="0" noProof="0" dirty="0">
                    <a:ln>
                      <a:noFill/>
                    </a:ln>
                    <a:solidFill>
                      <a:schemeClr val="bg1">
                        <a:lumMod val="50000"/>
                      </a:schemeClr>
                    </a:solidFill>
                    <a:effectLst/>
                    <a:uLnTx/>
                    <a:uFillTx/>
                    <a:cs typeface="+mn-ea"/>
                    <a:sym typeface="+mn-lt"/>
                  </a:rPr>
                  <a:t>第二步：建立对账单</a:t>
                </a:r>
                <a:br>
                  <a:rPr kumimoji="0" lang="zh-CN" altLang="en-US" b="0" i="0" u="none" strike="noStrike" kern="1200" cap="none" spc="0" normalizeH="0" baseline="0" noProof="0" dirty="0">
                    <a:ln>
                      <a:noFill/>
                    </a:ln>
                    <a:solidFill>
                      <a:schemeClr val="bg1">
                        <a:lumMod val="50000"/>
                      </a:schemeClr>
                    </a:solidFill>
                    <a:effectLst/>
                    <a:uLnTx/>
                    <a:uFillTx/>
                    <a:cs typeface="+mn-ea"/>
                    <a:sym typeface="+mn-lt"/>
                  </a:rPr>
                </a:br>
                <a:r>
                  <a:rPr kumimoji="0" lang="zh-CN" altLang="en-US" b="0" i="0" u="none" strike="noStrike" kern="1200" cap="none" spc="0" normalizeH="0" baseline="0" noProof="0" dirty="0">
                    <a:ln>
                      <a:noFill/>
                    </a:ln>
                    <a:solidFill>
                      <a:schemeClr val="bg1">
                        <a:lumMod val="50000"/>
                      </a:schemeClr>
                    </a:solidFill>
                    <a:effectLst/>
                    <a:uLnTx/>
                    <a:uFillTx/>
                    <a:cs typeface="+mn-ea"/>
                    <a:sym typeface="+mn-lt"/>
                  </a:rPr>
                  <a:t>在进货完成之后，先对进货单进行对账，再进行结算</a:t>
                </a:r>
                <a:endParaRPr kumimoji="0" lang="zh-CN" altLang="en-US" b="0" i="0" u="none" strike="noStrike" kern="1200" cap="none" spc="0" normalizeH="0" baseline="0" noProof="0" dirty="0">
                  <a:ln>
                    <a:noFill/>
                  </a:ln>
                  <a:solidFill>
                    <a:schemeClr val="bg1">
                      <a:lumMod val="50000"/>
                    </a:schemeClr>
                  </a:solidFill>
                  <a:effectLst/>
                  <a:uLnTx/>
                  <a:uFillTx/>
                  <a:cs typeface="+mn-ea"/>
                  <a:sym typeface="+mn-lt"/>
                </a:endParaRPr>
              </a:p>
            </p:txBody>
          </p:sp>
        </p:grpSp>
        <p:grpSp>
          <p:nvGrpSpPr>
            <p:cNvPr id="36" name="组合 35"/>
            <p:cNvGrpSpPr/>
            <p:nvPr/>
          </p:nvGrpSpPr>
          <p:grpSpPr>
            <a:xfrm>
              <a:off x="2725" y="18898"/>
              <a:ext cx="6920" cy="3706"/>
              <a:chOff x="2597" y="3963"/>
              <a:chExt cx="6920" cy="3706"/>
            </a:xfrm>
          </p:grpSpPr>
          <p:sp>
            <p:nvSpPr>
              <p:cNvPr id="37" name="矩形 8"/>
              <p:cNvSpPr/>
              <p:nvPr>
                <p:custDataLst>
                  <p:tags r:id="rId23"/>
                </p:custDataLst>
              </p:nvPr>
            </p:nvSpPr>
            <p:spPr>
              <a:xfrm>
                <a:off x="2597" y="3963"/>
                <a:ext cx="5701" cy="919"/>
              </a:xfrm>
              <a:prstGeom prst="rect">
                <a:avLst/>
              </a:prstGeom>
            </p:spPr>
            <p:txBody>
              <a:bodyPr wrap="square">
                <a:spAutoFit/>
              </a:bodyPr>
              <a:p>
                <a:pPr algn="dist"/>
                <a:r>
                  <a:rPr lang="zh-CN" altLang="en-US" sz="3200" b="1" spc="600" dirty="0">
                    <a:solidFill>
                      <a:schemeClr val="tx1">
                        <a:lumMod val="65000"/>
                        <a:lumOff val="35000"/>
                      </a:schemeClr>
                    </a:solidFill>
                    <a:cs typeface="+mn-ea"/>
                    <a:sym typeface="+mn-lt"/>
                  </a:rPr>
                  <a:t>供应商结算单</a:t>
                </a:r>
                <a:endParaRPr kumimoji="1" lang="zh-CN" altLang="en-US" sz="3200" b="1" spc="600" dirty="0">
                  <a:solidFill>
                    <a:schemeClr val="tx1">
                      <a:lumMod val="65000"/>
                      <a:lumOff val="35000"/>
                    </a:schemeClr>
                  </a:solidFill>
                  <a:cs typeface="+mn-ea"/>
                  <a:sym typeface="+mn-lt"/>
                </a:endParaRPr>
              </a:p>
            </p:txBody>
          </p:sp>
          <p:sp>
            <p:nvSpPr>
              <p:cNvPr id="38" name="文本框 37"/>
              <p:cNvSpPr txBox="1"/>
              <p:nvPr>
                <p:custDataLst>
                  <p:tags r:id="rId24"/>
                </p:custDataLst>
              </p:nvPr>
            </p:nvSpPr>
            <p:spPr>
              <a:xfrm>
                <a:off x="2597" y="4871"/>
                <a:ext cx="6920" cy="533"/>
              </a:xfrm>
              <a:prstGeom prst="rect">
                <a:avLst/>
              </a:prstGeom>
              <a:noFill/>
            </p:spPr>
            <p:txBody>
              <a:bodyPr wrap="square" rtlCol="0">
                <a:spAutoFit/>
              </a:bodyPr>
              <a:p>
                <a:r>
                  <a:rPr lang="en-US" altLang="zh-CN" sz="1600" dirty="0">
                    <a:solidFill>
                      <a:schemeClr val="bg1">
                        <a:lumMod val="85000"/>
                      </a:schemeClr>
                    </a:solidFill>
                    <a:cs typeface="+mn-ea"/>
                    <a:sym typeface="+mn-lt"/>
                  </a:rPr>
                  <a:t>PLEASE ADD YOUR TITTLE HERE</a:t>
                </a:r>
                <a:endParaRPr lang="zh-CN" altLang="en-US" sz="1600" dirty="0">
                  <a:solidFill>
                    <a:schemeClr val="bg1">
                      <a:lumMod val="85000"/>
                    </a:schemeClr>
                  </a:solidFill>
                  <a:cs typeface="+mn-ea"/>
                  <a:sym typeface="+mn-lt"/>
                </a:endParaRPr>
              </a:p>
            </p:txBody>
          </p:sp>
          <p:sp>
            <p:nvSpPr>
              <p:cNvPr id="39" name="TextBox 24"/>
              <p:cNvSpPr txBox="1"/>
              <p:nvPr>
                <p:custDataLst>
                  <p:tags r:id="rId25"/>
                </p:custDataLst>
              </p:nvPr>
            </p:nvSpPr>
            <p:spPr>
              <a:xfrm>
                <a:off x="2597" y="5564"/>
                <a:ext cx="6240" cy="2105"/>
              </a:xfrm>
              <a:prstGeom prst="rect">
                <a:avLst/>
              </a:prstGeom>
              <a:noFill/>
            </p:spPr>
            <p:txBody>
              <a:bodyPr wrap="square" lIns="91423" tIns="45712" rIns="91423" bIns="45712" rtlCol="0">
                <a:spAutoFit/>
              </a:bodyPr>
              <a:p>
                <a:pPr marL="0" marR="0" lvl="0" indent="0" algn="l" defTabSz="1217930" rtl="0" eaLnBrk="1" fontAlgn="auto" latinLnBrk="0" hangingPunct="1">
                  <a:lnSpc>
                    <a:spcPct val="150000"/>
                  </a:lnSpc>
                  <a:spcBef>
                    <a:spcPts val="0"/>
                  </a:spcBef>
                  <a:spcAft>
                    <a:spcPts val="0"/>
                  </a:spcAft>
                  <a:buClrTx/>
                  <a:buSzTx/>
                  <a:buFontTx/>
                  <a:buNone/>
                  <a:defRPr/>
                </a:pPr>
                <a:r>
                  <a:rPr kumimoji="0" lang="zh-CN" altLang="en-US" b="0" i="0" u="none" strike="noStrike" kern="1200" cap="none" spc="0" normalizeH="0" baseline="0" noProof="0" dirty="0">
                    <a:ln>
                      <a:noFill/>
                    </a:ln>
                    <a:solidFill>
                      <a:schemeClr val="bg1">
                        <a:lumMod val="50000"/>
                      </a:schemeClr>
                    </a:solidFill>
                    <a:effectLst/>
                    <a:uLnTx/>
                    <a:uFillTx/>
                    <a:cs typeface="+mn-ea"/>
                    <a:sym typeface="+mn-lt"/>
                  </a:rPr>
                  <a:t>第三步：对账单进行结算</a:t>
                </a:r>
                <a:br>
                  <a:rPr kumimoji="0" lang="zh-CN" altLang="en-US" b="0" i="0" u="none" strike="noStrike" kern="1200" cap="none" spc="0" normalizeH="0" baseline="0" noProof="0" dirty="0">
                    <a:ln>
                      <a:noFill/>
                    </a:ln>
                    <a:solidFill>
                      <a:schemeClr val="bg1">
                        <a:lumMod val="50000"/>
                      </a:schemeClr>
                    </a:solidFill>
                    <a:effectLst/>
                    <a:uLnTx/>
                    <a:uFillTx/>
                    <a:cs typeface="+mn-ea"/>
                    <a:sym typeface="+mn-lt"/>
                  </a:rPr>
                </a:br>
                <a:r>
                  <a:rPr kumimoji="0" lang="zh-CN" altLang="en-US" b="0" i="0" u="none" strike="noStrike" kern="1200" cap="none" spc="0" normalizeH="0" baseline="0" noProof="0" dirty="0">
                    <a:ln>
                      <a:noFill/>
                    </a:ln>
                    <a:solidFill>
                      <a:schemeClr val="bg1">
                        <a:lumMod val="50000"/>
                      </a:schemeClr>
                    </a:solidFill>
                    <a:effectLst/>
                    <a:uLnTx/>
                    <a:uFillTx/>
                    <a:cs typeface="+mn-ea"/>
                    <a:sym typeface="+mn-lt"/>
                  </a:rPr>
                  <a:t>做好对账单后，选择支付方式给对账单进行结算，</a:t>
                </a:r>
                <a:endParaRPr kumimoji="0" lang="zh-CN" altLang="en-US" b="0" i="0" u="none" strike="noStrike" kern="1200" cap="none" spc="0" normalizeH="0" baseline="0" noProof="0" dirty="0">
                  <a:ln>
                    <a:noFill/>
                  </a:ln>
                  <a:solidFill>
                    <a:schemeClr val="bg1">
                      <a:lumMod val="50000"/>
                    </a:schemeClr>
                  </a:solidFill>
                  <a:effectLst/>
                  <a:uLnTx/>
                  <a:uFillTx/>
                  <a:cs typeface="+mn-ea"/>
                  <a:sym typeface="+mn-lt"/>
                </a:endParaRPr>
              </a:p>
            </p:txBody>
          </p:sp>
        </p:grpSp>
        <p:grpSp>
          <p:nvGrpSpPr>
            <p:cNvPr id="40" name="组合 39"/>
            <p:cNvGrpSpPr/>
            <p:nvPr/>
          </p:nvGrpSpPr>
          <p:grpSpPr>
            <a:xfrm>
              <a:off x="2597" y="26799"/>
              <a:ext cx="6920" cy="3706"/>
              <a:chOff x="2597" y="3963"/>
              <a:chExt cx="6920" cy="3706"/>
            </a:xfrm>
          </p:grpSpPr>
          <p:sp>
            <p:nvSpPr>
              <p:cNvPr id="41" name="矩形 40"/>
              <p:cNvSpPr/>
              <p:nvPr>
                <p:custDataLst>
                  <p:tags r:id="rId26"/>
                </p:custDataLst>
              </p:nvPr>
            </p:nvSpPr>
            <p:spPr>
              <a:xfrm>
                <a:off x="2597" y="3963"/>
                <a:ext cx="5701" cy="919"/>
              </a:xfrm>
              <a:prstGeom prst="rect">
                <a:avLst/>
              </a:prstGeom>
            </p:spPr>
            <p:txBody>
              <a:bodyPr wrap="square">
                <a:spAutoFit/>
              </a:bodyPr>
              <a:p>
                <a:pPr algn="dist"/>
                <a:r>
                  <a:rPr lang="zh-CN" altLang="en-US" sz="3200" b="1" spc="600" dirty="0">
                    <a:solidFill>
                      <a:schemeClr val="tx1">
                        <a:lumMod val="65000"/>
                        <a:lumOff val="35000"/>
                      </a:schemeClr>
                    </a:solidFill>
                    <a:cs typeface="+mn-ea"/>
                    <a:sym typeface="+mn-lt"/>
                  </a:rPr>
                  <a:t>供应商费用单</a:t>
                </a:r>
                <a:endParaRPr kumimoji="1" lang="zh-CN" altLang="en-US" sz="3200" b="1" spc="600" dirty="0">
                  <a:solidFill>
                    <a:schemeClr val="tx1">
                      <a:lumMod val="65000"/>
                      <a:lumOff val="35000"/>
                    </a:schemeClr>
                  </a:solidFill>
                  <a:cs typeface="+mn-ea"/>
                  <a:sym typeface="+mn-lt"/>
                </a:endParaRPr>
              </a:p>
            </p:txBody>
          </p:sp>
          <p:sp>
            <p:nvSpPr>
              <p:cNvPr id="42" name="文本框 41"/>
              <p:cNvSpPr txBox="1"/>
              <p:nvPr>
                <p:custDataLst>
                  <p:tags r:id="rId27"/>
                </p:custDataLst>
              </p:nvPr>
            </p:nvSpPr>
            <p:spPr>
              <a:xfrm>
                <a:off x="2597" y="4871"/>
                <a:ext cx="6920" cy="533"/>
              </a:xfrm>
              <a:prstGeom prst="rect">
                <a:avLst/>
              </a:prstGeom>
              <a:noFill/>
            </p:spPr>
            <p:txBody>
              <a:bodyPr wrap="square" rtlCol="0">
                <a:spAutoFit/>
              </a:bodyPr>
              <a:p>
                <a:r>
                  <a:rPr lang="en-US" altLang="zh-CN" sz="1600" dirty="0">
                    <a:solidFill>
                      <a:schemeClr val="bg1">
                        <a:lumMod val="85000"/>
                      </a:schemeClr>
                    </a:solidFill>
                    <a:cs typeface="+mn-ea"/>
                    <a:sym typeface="+mn-lt"/>
                  </a:rPr>
                  <a:t>PLEASE ADD YOUR TITTLE HERE</a:t>
                </a:r>
                <a:endParaRPr lang="zh-CN" altLang="en-US" sz="1600" dirty="0">
                  <a:solidFill>
                    <a:schemeClr val="bg1">
                      <a:lumMod val="85000"/>
                    </a:schemeClr>
                  </a:solidFill>
                  <a:cs typeface="+mn-ea"/>
                  <a:sym typeface="+mn-lt"/>
                </a:endParaRPr>
              </a:p>
            </p:txBody>
          </p:sp>
          <p:sp>
            <p:nvSpPr>
              <p:cNvPr id="43" name="TextBox 24"/>
              <p:cNvSpPr txBox="1"/>
              <p:nvPr>
                <p:custDataLst>
                  <p:tags r:id="rId28"/>
                </p:custDataLst>
              </p:nvPr>
            </p:nvSpPr>
            <p:spPr>
              <a:xfrm>
                <a:off x="2597" y="5564"/>
                <a:ext cx="6240" cy="2105"/>
              </a:xfrm>
              <a:prstGeom prst="rect">
                <a:avLst/>
              </a:prstGeom>
              <a:noFill/>
            </p:spPr>
            <p:txBody>
              <a:bodyPr wrap="square" lIns="91423" tIns="45712" rIns="91423" bIns="45712" rtlCol="0">
                <a:spAutoFit/>
              </a:bodyPr>
              <a:p>
                <a:pPr marL="0" marR="0" lvl="0" indent="0" algn="l" defTabSz="1217930" rtl="0" eaLnBrk="1" fontAlgn="auto" latinLnBrk="0" hangingPunct="1">
                  <a:lnSpc>
                    <a:spcPct val="150000"/>
                  </a:lnSpc>
                  <a:spcBef>
                    <a:spcPts val="0"/>
                  </a:spcBef>
                  <a:spcAft>
                    <a:spcPts val="0"/>
                  </a:spcAft>
                  <a:buClrTx/>
                  <a:buSzTx/>
                  <a:buFontTx/>
                  <a:buNone/>
                  <a:defRPr/>
                </a:pPr>
                <a:r>
                  <a:rPr kumimoji="0" lang="zh-CN" altLang="en-US" b="0" i="0" u="none" strike="noStrike" kern="1200" cap="none" spc="0" normalizeH="0" baseline="0" noProof="0" dirty="0">
                    <a:ln>
                      <a:noFill/>
                    </a:ln>
                    <a:solidFill>
                      <a:schemeClr val="bg1">
                        <a:lumMod val="50000"/>
                      </a:schemeClr>
                    </a:solidFill>
                    <a:effectLst/>
                    <a:uLnTx/>
                    <a:uFillTx/>
                    <a:cs typeface="+mn-ea"/>
                    <a:sym typeface="+mn-lt"/>
                  </a:rPr>
                  <a:t>商家与供应商之间的费用清单，收支方式有两种：应收款、应付款，比如像供应商收取摊位费之类。</a:t>
                </a:r>
                <a:endParaRPr kumimoji="0" lang="zh-CN" altLang="en-US" b="0" i="0" u="none" strike="noStrike" kern="1200" cap="none" spc="0" normalizeH="0" baseline="0" noProof="0" dirty="0">
                  <a:ln>
                    <a:noFill/>
                  </a:ln>
                  <a:solidFill>
                    <a:schemeClr val="bg1">
                      <a:lumMod val="50000"/>
                    </a:schemeClr>
                  </a:solidFill>
                  <a:effectLst/>
                  <a:uLnTx/>
                  <a:uFillTx/>
                  <a:cs typeface="+mn-ea"/>
                  <a:sym typeface="+mn-lt"/>
                </a:endParaRPr>
              </a:p>
            </p:txBody>
          </p:sp>
        </p:grpSp>
        <p:grpSp>
          <p:nvGrpSpPr>
            <p:cNvPr id="44" name="组合 43"/>
            <p:cNvGrpSpPr/>
            <p:nvPr/>
          </p:nvGrpSpPr>
          <p:grpSpPr>
            <a:xfrm>
              <a:off x="2725" y="34188"/>
              <a:ext cx="6920" cy="3051"/>
              <a:chOff x="2075" y="11195"/>
              <a:chExt cx="6920" cy="3051"/>
            </a:xfrm>
          </p:grpSpPr>
          <p:sp>
            <p:nvSpPr>
              <p:cNvPr id="45" name="矩形 44"/>
              <p:cNvSpPr/>
              <p:nvPr>
                <p:custDataLst>
                  <p:tags r:id="rId29"/>
                </p:custDataLst>
              </p:nvPr>
            </p:nvSpPr>
            <p:spPr>
              <a:xfrm>
                <a:off x="2075" y="11195"/>
                <a:ext cx="5701" cy="919"/>
              </a:xfrm>
              <a:prstGeom prst="rect">
                <a:avLst/>
              </a:prstGeom>
            </p:spPr>
            <p:txBody>
              <a:bodyPr wrap="square">
                <a:spAutoFit/>
              </a:bodyPr>
              <a:p>
                <a:pPr algn="dist"/>
                <a:r>
                  <a:rPr lang="zh-CN" altLang="en-US" sz="3200" b="1" spc="600" dirty="0">
                    <a:solidFill>
                      <a:schemeClr val="tx1">
                        <a:lumMod val="65000"/>
                        <a:lumOff val="35000"/>
                      </a:schemeClr>
                    </a:solidFill>
                    <a:cs typeface="+mn-ea"/>
                    <a:sym typeface="+mn-lt"/>
                  </a:rPr>
                  <a:t>供应商预付款</a:t>
                </a:r>
                <a:endParaRPr kumimoji="1" lang="en-US" altLang="zh-CN" sz="3200" b="1" spc="600" dirty="0">
                  <a:solidFill>
                    <a:schemeClr val="tx1">
                      <a:lumMod val="65000"/>
                      <a:lumOff val="35000"/>
                    </a:schemeClr>
                  </a:solidFill>
                  <a:cs typeface="+mn-ea"/>
                  <a:sym typeface="+mn-lt"/>
                </a:endParaRPr>
              </a:p>
            </p:txBody>
          </p:sp>
          <p:sp>
            <p:nvSpPr>
              <p:cNvPr id="46" name="文本框 45"/>
              <p:cNvSpPr txBox="1"/>
              <p:nvPr>
                <p:custDataLst>
                  <p:tags r:id="rId30"/>
                </p:custDataLst>
              </p:nvPr>
            </p:nvSpPr>
            <p:spPr>
              <a:xfrm>
                <a:off x="2075" y="12103"/>
                <a:ext cx="6920" cy="533"/>
              </a:xfrm>
              <a:prstGeom prst="rect">
                <a:avLst/>
              </a:prstGeom>
              <a:noFill/>
            </p:spPr>
            <p:txBody>
              <a:bodyPr wrap="square" rtlCol="0">
                <a:spAutoFit/>
              </a:bodyPr>
              <a:p>
                <a:r>
                  <a:rPr lang="en-US" altLang="zh-CN" sz="1600" dirty="0">
                    <a:solidFill>
                      <a:schemeClr val="bg1">
                        <a:lumMod val="85000"/>
                      </a:schemeClr>
                    </a:solidFill>
                    <a:cs typeface="+mn-ea"/>
                    <a:sym typeface="+mn-lt"/>
                  </a:rPr>
                  <a:t>PLEASE ADD YOUR TITTLE HERE</a:t>
                </a:r>
                <a:endParaRPr lang="zh-CN" altLang="en-US" sz="1600" dirty="0">
                  <a:solidFill>
                    <a:schemeClr val="bg1">
                      <a:lumMod val="85000"/>
                    </a:schemeClr>
                  </a:solidFill>
                  <a:cs typeface="+mn-ea"/>
                  <a:sym typeface="+mn-lt"/>
                </a:endParaRPr>
              </a:p>
            </p:txBody>
          </p:sp>
          <p:sp>
            <p:nvSpPr>
              <p:cNvPr id="54" name="TextBox 24"/>
              <p:cNvSpPr txBox="1"/>
              <p:nvPr>
                <p:custDataLst>
                  <p:tags r:id="rId31"/>
                </p:custDataLst>
              </p:nvPr>
            </p:nvSpPr>
            <p:spPr>
              <a:xfrm>
                <a:off x="2075" y="12796"/>
                <a:ext cx="6240" cy="1450"/>
              </a:xfrm>
              <a:prstGeom prst="rect">
                <a:avLst/>
              </a:prstGeom>
              <a:noFill/>
            </p:spPr>
            <p:txBody>
              <a:bodyPr wrap="square" lIns="91423" tIns="45712" rIns="91423" bIns="45712" rtlCol="0">
                <a:spAutoFit/>
              </a:bodyPr>
              <a:p>
                <a:pPr marL="0" marR="0" lvl="0" indent="0" algn="l" defTabSz="1217930" rtl="0" eaLnBrk="1" fontAlgn="auto" latinLnBrk="0" hangingPunct="1">
                  <a:lnSpc>
                    <a:spcPct val="150000"/>
                  </a:lnSpc>
                  <a:spcBef>
                    <a:spcPts val="0"/>
                  </a:spcBef>
                  <a:spcAft>
                    <a:spcPts val="0"/>
                  </a:spcAft>
                  <a:buClrTx/>
                  <a:buSzTx/>
                  <a:buFontTx/>
                  <a:buNone/>
                  <a:defRPr/>
                </a:pPr>
                <a:r>
                  <a:rPr kumimoji="0" lang="zh-CN" altLang="en-US" b="0" i="0" u="none" strike="noStrike" kern="1200" cap="none" spc="0" normalizeH="0" baseline="0" noProof="0" dirty="0">
                    <a:ln>
                      <a:noFill/>
                    </a:ln>
                    <a:solidFill>
                      <a:schemeClr val="bg1">
                        <a:lumMod val="50000"/>
                      </a:schemeClr>
                    </a:solidFill>
                    <a:effectLst/>
                    <a:uLnTx/>
                    <a:uFillTx/>
                    <a:cs typeface="+mn-ea"/>
                    <a:sym typeface="+mn-lt"/>
                  </a:rPr>
                  <a:t>用途说明：商家向供应商预付款，比如定金之类。</a:t>
                </a:r>
                <a:endParaRPr kumimoji="0" lang="zh-CN" altLang="en-US" b="0" i="0" u="none" strike="noStrike" kern="1200" cap="none" spc="0" normalizeH="0" baseline="0" noProof="0" dirty="0">
                  <a:ln>
                    <a:noFill/>
                  </a:ln>
                  <a:solidFill>
                    <a:schemeClr val="bg1">
                      <a:lumMod val="50000"/>
                    </a:schemeClr>
                  </a:solidFill>
                  <a:effectLst/>
                  <a:uLnTx/>
                  <a:uFillTx/>
                  <a:cs typeface="+mn-ea"/>
                  <a:sym typeface="+mn-lt"/>
                </a:endParaRPr>
              </a:p>
            </p:txBody>
          </p:sp>
        </p:grpSp>
        <p:grpSp>
          <p:nvGrpSpPr>
            <p:cNvPr id="58" name="组合 57"/>
            <p:cNvGrpSpPr/>
            <p:nvPr/>
          </p:nvGrpSpPr>
          <p:grpSpPr>
            <a:xfrm>
              <a:off x="2597" y="41577"/>
              <a:ext cx="6920" cy="3705"/>
              <a:chOff x="12280" y="23183"/>
              <a:chExt cx="6920" cy="3705"/>
            </a:xfrm>
          </p:grpSpPr>
          <p:sp>
            <p:nvSpPr>
              <p:cNvPr id="55" name="矩形 8"/>
              <p:cNvSpPr/>
              <p:nvPr>
                <p:custDataLst>
                  <p:tags r:id="rId32"/>
                </p:custDataLst>
              </p:nvPr>
            </p:nvSpPr>
            <p:spPr>
              <a:xfrm>
                <a:off x="12280" y="23183"/>
                <a:ext cx="5701" cy="919"/>
              </a:xfrm>
              <a:prstGeom prst="rect">
                <a:avLst/>
              </a:prstGeom>
            </p:spPr>
            <p:txBody>
              <a:bodyPr wrap="square">
                <a:spAutoFit/>
              </a:bodyPr>
              <a:p>
                <a:pPr algn="dist"/>
                <a:r>
                  <a:rPr lang="zh-CN" altLang="en-US" sz="3200" b="1" spc="600" dirty="0">
                    <a:solidFill>
                      <a:schemeClr val="tx1">
                        <a:lumMod val="65000"/>
                        <a:lumOff val="35000"/>
                      </a:schemeClr>
                    </a:solidFill>
                    <a:cs typeface="+mn-ea"/>
                    <a:sym typeface="+mn-lt"/>
                  </a:rPr>
                  <a:t>供应商扣补单</a:t>
                </a:r>
                <a:endParaRPr kumimoji="1" lang="zh-CN" altLang="en-US" sz="3200" b="1" spc="600" dirty="0">
                  <a:solidFill>
                    <a:schemeClr val="tx1">
                      <a:lumMod val="65000"/>
                      <a:lumOff val="35000"/>
                    </a:schemeClr>
                  </a:solidFill>
                  <a:cs typeface="+mn-ea"/>
                  <a:sym typeface="+mn-lt"/>
                </a:endParaRPr>
              </a:p>
            </p:txBody>
          </p:sp>
          <p:sp>
            <p:nvSpPr>
              <p:cNvPr id="56" name="文本框 55"/>
              <p:cNvSpPr txBox="1"/>
              <p:nvPr>
                <p:custDataLst>
                  <p:tags r:id="rId33"/>
                </p:custDataLst>
              </p:nvPr>
            </p:nvSpPr>
            <p:spPr>
              <a:xfrm>
                <a:off x="12280" y="24091"/>
                <a:ext cx="6920" cy="533"/>
              </a:xfrm>
              <a:prstGeom prst="rect">
                <a:avLst/>
              </a:prstGeom>
              <a:noFill/>
            </p:spPr>
            <p:txBody>
              <a:bodyPr wrap="square" rtlCol="0">
                <a:spAutoFit/>
              </a:bodyPr>
              <a:p>
                <a:r>
                  <a:rPr lang="en-US" altLang="zh-CN" sz="1600" dirty="0">
                    <a:solidFill>
                      <a:schemeClr val="bg1">
                        <a:lumMod val="85000"/>
                      </a:schemeClr>
                    </a:solidFill>
                    <a:cs typeface="+mn-ea"/>
                    <a:sym typeface="+mn-lt"/>
                  </a:rPr>
                  <a:t>PLEASE ADD YOUR TITTLE HERE</a:t>
                </a:r>
                <a:endParaRPr lang="zh-CN" altLang="en-US" sz="1600" dirty="0">
                  <a:solidFill>
                    <a:schemeClr val="bg1">
                      <a:lumMod val="85000"/>
                    </a:schemeClr>
                  </a:solidFill>
                  <a:cs typeface="+mn-ea"/>
                  <a:sym typeface="+mn-lt"/>
                </a:endParaRPr>
              </a:p>
            </p:txBody>
          </p:sp>
          <p:sp>
            <p:nvSpPr>
              <p:cNvPr id="57" name="TextBox 24"/>
              <p:cNvSpPr txBox="1"/>
              <p:nvPr>
                <p:custDataLst>
                  <p:tags r:id="rId34"/>
                </p:custDataLst>
              </p:nvPr>
            </p:nvSpPr>
            <p:spPr>
              <a:xfrm>
                <a:off x="12280" y="24784"/>
                <a:ext cx="6240" cy="2105"/>
              </a:xfrm>
              <a:prstGeom prst="rect">
                <a:avLst/>
              </a:prstGeom>
              <a:noFill/>
            </p:spPr>
            <p:txBody>
              <a:bodyPr wrap="square" lIns="91423" tIns="45712" rIns="91423" bIns="45712" rtlCol="0">
                <a:spAutoFit/>
              </a:bodyPr>
              <a:p>
                <a:pPr marL="0" marR="0" lvl="0" indent="0" algn="l" defTabSz="1217930" rtl="0" eaLnBrk="1" fontAlgn="auto" latinLnBrk="0" hangingPunct="1">
                  <a:lnSpc>
                    <a:spcPct val="150000"/>
                  </a:lnSpc>
                  <a:spcBef>
                    <a:spcPts val="0"/>
                  </a:spcBef>
                  <a:spcAft>
                    <a:spcPts val="0"/>
                  </a:spcAft>
                  <a:buClrTx/>
                  <a:buSzTx/>
                  <a:buFontTx/>
                  <a:buNone/>
                  <a:defRPr/>
                </a:pPr>
                <a:r>
                  <a:rPr kumimoji="0" lang="zh-CN" altLang="en-US" b="0" i="0" u="none" strike="noStrike" kern="1200" cap="none" spc="0" normalizeH="0" baseline="0" noProof="0" dirty="0">
                    <a:ln>
                      <a:noFill/>
                    </a:ln>
                    <a:solidFill>
                      <a:schemeClr val="bg1">
                        <a:lumMod val="50000"/>
                      </a:schemeClr>
                    </a:solidFill>
                    <a:effectLst/>
                    <a:uLnTx/>
                    <a:uFillTx/>
                    <a:cs typeface="+mn-ea"/>
                    <a:sym typeface="+mn-lt"/>
                  </a:rPr>
                  <a:t>使用场景：供应商向商家补扣，比如库存补扣，单据补扣，销售补扣，针对供应商做的活动商品进行补助商家。</a:t>
                </a:r>
                <a:endParaRPr kumimoji="0" lang="zh-CN" altLang="en-US" b="0" i="0" u="none" strike="noStrike" kern="1200" cap="none" spc="0" normalizeH="0" baseline="0" noProof="0" dirty="0">
                  <a:ln>
                    <a:noFill/>
                  </a:ln>
                  <a:solidFill>
                    <a:schemeClr val="bg1">
                      <a:lumMod val="50000"/>
                    </a:schemeClr>
                  </a:solidFill>
                  <a:effectLst/>
                  <a:uLnTx/>
                  <a:uFillTx/>
                  <a:cs typeface="+mn-ea"/>
                  <a:sym typeface="+mn-lt"/>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815609" y="2761021"/>
            <a:ext cx="3996857" cy="885973"/>
          </a:xfrm>
          <a:prstGeom prst="rect">
            <a:avLst/>
          </a:prstGeom>
          <a:solidFill>
            <a:schemeClr val="accent1"/>
          </a:solidFill>
          <a:ln>
            <a:solidFill>
              <a:srgbClr val="007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矩形 7"/>
          <p:cNvSpPr>
            <a:spLocks noChangeAspect="1"/>
          </p:cNvSpPr>
          <p:nvPr/>
        </p:nvSpPr>
        <p:spPr>
          <a:xfrm>
            <a:off x="7732674" y="1878745"/>
            <a:ext cx="2664000" cy="2664000"/>
          </a:xfrm>
          <a:prstGeom prst="rect">
            <a:avLst/>
          </a:prstGeom>
          <a:blipFill>
            <a:blip r:embed="rId1"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dirty="0">
              <a:solidFill>
                <a:schemeClr val="bg1"/>
              </a:solidFill>
              <a:cs typeface="+mn-ea"/>
              <a:sym typeface="+mn-lt"/>
            </a:endParaRPr>
          </a:p>
        </p:txBody>
      </p:sp>
      <p:sp>
        <p:nvSpPr>
          <p:cNvPr id="9" name="矩形 8" descr="e7d195523061f1c0d318120d6aeaf1b6ccceb6ba3da59c0775C5DE19DDDEBC09ED96DBD9900D9848D623ECAD1D4904B78047D0015C22C8BE97228BE8B5BFF08FE7A3AE04126DA07312A96C0F69F9BAB7D05F05E8038A538D2F1AF1C85D37CE451C77729588802C584F5E222D7D42E42B367142029CDE9B854EFCA42AF6750915DCF5D4F1676EB4E238D96666DD8256E9"/>
          <p:cNvSpPr>
            <a:spLocks noChangeAspect="1"/>
          </p:cNvSpPr>
          <p:nvPr/>
        </p:nvSpPr>
        <p:spPr>
          <a:xfrm>
            <a:off x="7948929" y="2104715"/>
            <a:ext cx="2232000" cy="2232000"/>
          </a:xfrm>
          <a:prstGeom prst="rect">
            <a:avLst/>
          </a:pr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0" name="矩形: 圆角 4"/>
          <p:cNvSpPr/>
          <p:nvPr/>
        </p:nvSpPr>
        <p:spPr>
          <a:xfrm rot="18995812">
            <a:off x="53273" y="-1496485"/>
            <a:ext cx="1980000" cy="19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17" name="矩形: 圆角 4"/>
          <p:cNvSpPr/>
          <p:nvPr/>
        </p:nvSpPr>
        <p:spPr>
          <a:xfrm rot="18941252">
            <a:off x="-315006" y="-281731"/>
            <a:ext cx="648000" cy="64800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3" name="矩形 22"/>
          <p:cNvSpPr/>
          <p:nvPr/>
        </p:nvSpPr>
        <p:spPr>
          <a:xfrm>
            <a:off x="696980" y="1573469"/>
            <a:ext cx="4299936" cy="1089529"/>
          </a:xfrm>
          <a:prstGeom prst="rect">
            <a:avLst/>
          </a:prstGeom>
        </p:spPr>
        <p:txBody>
          <a:bodyPr wrap="square">
            <a:spAutoFit/>
          </a:bodyPr>
          <a:lstStyle/>
          <a:p>
            <a:pPr algn="dist" defTabSz="914400">
              <a:lnSpc>
                <a:spcPct val="90000"/>
              </a:lnSpc>
              <a:spcBef>
                <a:spcPct val="0"/>
              </a:spcBef>
            </a:pPr>
            <a:r>
              <a:rPr lang="en-US" altLang="zh-CN" sz="7200" dirty="0">
                <a:solidFill>
                  <a:schemeClr val="accent1"/>
                </a:solidFill>
                <a:cs typeface="+mn-ea"/>
                <a:sym typeface="+mn-lt"/>
              </a:rPr>
              <a:t>THANKS</a:t>
            </a:r>
            <a:endParaRPr lang="zh-CN" altLang="en-US" sz="7200" dirty="0">
              <a:solidFill>
                <a:schemeClr val="accent1"/>
              </a:solidFill>
              <a:cs typeface="+mn-ea"/>
              <a:sym typeface="+mn-lt"/>
            </a:endParaRPr>
          </a:p>
        </p:txBody>
      </p:sp>
      <p:sp>
        <p:nvSpPr>
          <p:cNvPr id="24" name="TextBox 891"/>
          <p:cNvSpPr txBox="1"/>
          <p:nvPr/>
        </p:nvSpPr>
        <p:spPr>
          <a:xfrm>
            <a:off x="799225" y="2759050"/>
            <a:ext cx="4013242" cy="923330"/>
          </a:xfrm>
          <a:prstGeom prst="rect">
            <a:avLst/>
          </a:prstGeom>
          <a:noFill/>
        </p:spPr>
        <p:txBody>
          <a:bodyPr wrap="square" rtlCol="0">
            <a:spAutoFit/>
          </a:bodyPr>
          <a:lstStyle/>
          <a:p>
            <a:pPr algn="dist"/>
            <a:r>
              <a:rPr lang="zh-CN" altLang="en-US" sz="5400" dirty="0">
                <a:solidFill>
                  <a:schemeClr val="bg1"/>
                </a:solidFill>
                <a:cs typeface="+mn-ea"/>
                <a:sym typeface="+mn-lt"/>
              </a:rPr>
              <a:t>谢谢观看</a:t>
            </a:r>
            <a:endParaRPr lang="zh-CN" altLang="en-US" sz="5400" dirty="0">
              <a:solidFill>
                <a:schemeClr val="tx1">
                  <a:lumMod val="65000"/>
                  <a:lumOff val="35000"/>
                </a:schemeClr>
              </a:solidFill>
              <a:cs typeface="+mn-ea"/>
              <a:sym typeface="+mn-lt"/>
            </a:endParaRPr>
          </a:p>
        </p:txBody>
      </p:sp>
      <p:sp>
        <p:nvSpPr>
          <p:cNvPr id="25" name="矩形 24"/>
          <p:cNvSpPr/>
          <p:nvPr/>
        </p:nvSpPr>
        <p:spPr>
          <a:xfrm>
            <a:off x="735604" y="3896529"/>
            <a:ext cx="5189626" cy="307777"/>
          </a:xfrm>
          <a:prstGeom prst="rect">
            <a:avLst/>
          </a:prstGeom>
        </p:spPr>
        <p:txBody>
          <a:bodyPr wrap="none">
            <a:spAutoFit/>
          </a:bodyPr>
          <a:lstStyle/>
          <a:p>
            <a:r>
              <a:rPr lang="en-US" altLang="zh-CN" sz="1400" dirty="0">
                <a:cs typeface="+mn-ea"/>
                <a:sym typeface="+mn-lt"/>
              </a:rPr>
              <a:t>The  XX  University  Academic  Report  &amp;  Thesis  Defense </a:t>
            </a:r>
            <a:endParaRPr lang="en-US" altLang="zh-CN" sz="1400" dirty="0">
              <a:cs typeface="+mn-ea"/>
              <a:sym typeface="+mn-lt"/>
            </a:endParaRPr>
          </a:p>
        </p:txBody>
      </p:sp>
      <p:grpSp>
        <p:nvGrpSpPr>
          <p:cNvPr id="26" name="组合 25"/>
          <p:cNvGrpSpPr/>
          <p:nvPr/>
        </p:nvGrpSpPr>
        <p:grpSpPr>
          <a:xfrm>
            <a:off x="772607" y="4455076"/>
            <a:ext cx="3179685" cy="468000"/>
            <a:chOff x="4666248" y="4096573"/>
            <a:chExt cx="3179685" cy="468000"/>
          </a:xfrm>
        </p:grpSpPr>
        <p:grpSp>
          <p:nvGrpSpPr>
            <p:cNvPr id="27" name="组合 26"/>
            <p:cNvGrpSpPr/>
            <p:nvPr/>
          </p:nvGrpSpPr>
          <p:grpSpPr>
            <a:xfrm>
              <a:off x="4666248" y="4096573"/>
              <a:ext cx="1328472" cy="468000"/>
              <a:chOff x="4900613" y="4067568"/>
              <a:chExt cx="1328472" cy="468000"/>
            </a:xfrm>
          </p:grpSpPr>
          <p:sp>
            <p:nvSpPr>
              <p:cNvPr id="31" name="矩形 30"/>
              <p:cNvSpPr/>
              <p:nvPr/>
            </p:nvSpPr>
            <p:spPr>
              <a:xfrm>
                <a:off x="4900613" y="4067568"/>
                <a:ext cx="1328472" cy="468000"/>
              </a:xfrm>
              <a:prstGeom prst="rect">
                <a:avLst/>
              </a:prstGeom>
              <a:solidFill>
                <a:schemeClr val="accent1"/>
              </a:solidFill>
              <a:ln>
                <a:solidFill>
                  <a:srgbClr val="0076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p:cNvSpPr txBox="1"/>
              <p:nvPr/>
            </p:nvSpPr>
            <p:spPr>
              <a:xfrm>
                <a:off x="4927231" y="4163069"/>
                <a:ext cx="1275236" cy="276999"/>
              </a:xfrm>
              <a:prstGeom prst="rect">
                <a:avLst/>
              </a:prstGeom>
              <a:noFill/>
            </p:spPr>
            <p:txBody>
              <a:bodyPr wrap="square" rtlCol="0">
                <a:spAutoFit/>
              </a:bodyPr>
              <a:lstStyle/>
              <a:p>
                <a:pPr algn="ctr"/>
                <a:r>
                  <a:rPr lang="zh-CN" altLang="en-US" sz="1200" dirty="0">
                    <a:solidFill>
                      <a:schemeClr val="bg1"/>
                    </a:solidFill>
                    <a:cs typeface="+mn-ea"/>
                    <a:sym typeface="+mn-lt"/>
                  </a:rPr>
                  <a:t>汇报</a:t>
                </a:r>
                <a:r>
                  <a:rPr lang="zh-CN" altLang="en-US" sz="1200" dirty="0" smtClean="0">
                    <a:solidFill>
                      <a:schemeClr val="bg1"/>
                    </a:solidFill>
                    <a:cs typeface="+mn-ea"/>
                    <a:sym typeface="+mn-lt"/>
                  </a:rPr>
                  <a:t>：第一</a:t>
                </a:r>
                <a:r>
                  <a:rPr lang="en-US" altLang="zh-CN" sz="1200" dirty="0" smtClean="0">
                    <a:solidFill>
                      <a:schemeClr val="bg1"/>
                    </a:solidFill>
                    <a:cs typeface="+mn-ea"/>
                    <a:sym typeface="+mn-lt"/>
                  </a:rPr>
                  <a:t>PPT</a:t>
                </a:r>
                <a:endParaRPr lang="zh-CN" altLang="en-US" sz="1200" dirty="0">
                  <a:solidFill>
                    <a:schemeClr val="bg1"/>
                  </a:solidFill>
                  <a:cs typeface="+mn-ea"/>
                  <a:sym typeface="+mn-lt"/>
                </a:endParaRPr>
              </a:p>
            </p:txBody>
          </p:sp>
        </p:grpSp>
        <p:grpSp>
          <p:nvGrpSpPr>
            <p:cNvPr id="28" name="组合 27"/>
            <p:cNvGrpSpPr/>
            <p:nvPr/>
          </p:nvGrpSpPr>
          <p:grpSpPr>
            <a:xfrm>
              <a:off x="6374227" y="4096573"/>
              <a:ext cx="1471706" cy="468000"/>
              <a:chOff x="5193221" y="4071473"/>
              <a:chExt cx="1471706" cy="468000"/>
            </a:xfrm>
          </p:grpSpPr>
          <p:sp>
            <p:nvSpPr>
              <p:cNvPr id="29" name="矩形 28"/>
              <p:cNvSpPr/>
              <p:nvPr/>
            </p:nvSpPr>
            <p:spPr>
              <a:xfrm>
                <a:off x="5193221" y="4071473"/>
                <a:ext cx="1471706" cy="468000"/>
              </a:xfrm>
              <a:prstGeom prst="rect">
                <a:avLst/>
              </a:pr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0" name="文本框 29"/>
              <p:cNvSpPr txBox="1"/>
              <p:nvPr/>
            </p:nvSpPr>
            <p:spPr>
              <a:xfrm>
                <a:off x="5219839" y="4166974"/>
                <a:ext cx="1445088" cy="276999"/>
              </a:xfrm>
              <a:prstGeom prst="rect">
                <a:avLst/>
              </a:prstGeom>
              <a:noFill/>
            </p:spPr>
            <p:txBody>
              <a:bodyPr wrap="square" rtlCol="0">
                <a:spAutoFit/>
              </a:bodyPr>
              <a:lstStyle/>
              <a:p>
                <a:pPr algn="ctr"/>
                <a:r>
                  <a:rPr lang="zh-CN" altLang="en-US" sz="1200" dirty="0">
                    <a:cs typeface="+mn-ea"/>
                    <a:sym typeface="+mn-lt"/>
                  </a:rPr>
                  <a:t>部门：策划部</a:t>
                </a:r>
                <a:endParaRPr lang="zh-CN" altLang="en-US" sz="1200" dirty="0">
                  <a:cs typeface="+mn-ea"/>
                  <a:sym typeface="+mn-lt"/>
                </a:endParaRPr>
              </a:p>
            </p:txBody>
          </p:sp>
        </p:grpSp>
      </p:grpSp>
      <p:sp>
        <p:nvSpPr>
          <p:cNvPr id="34" name="矩形 33"/>
          <p:cNvSpPr/>
          <p:nvPr/>
        </p:nvSpPr>
        <p:spPr>
          <a:xfrm>
            <a:off x="7948929" y="2842150"/>
            <a:ext cx="2312658" cy="840230"/>
          </a:xfrm>
          <a:prstGeom prst="rect">
            <a:avLst/>
          </a:prstGeom>
        </p:spPr>
        <p:txBody>
          <a:bodyPr wrap="square">
            <a:spAutoFit/>
          </a:bodyPr>
          <a:lstStyle/>
          <a:p>
            <a:pPr algn="dist" defTabSz="914400">
              <a:lnSpc>
                <a:spcPct val="90000"/>
              </a:lnSpc>
              <a:spcBef>
                <a:spcPct val="0"/>
              </a:spcBef>
            </a:pPr>
            <a:r>
              <a:rPr lang="en-US" altLang="zh-CN" sz="5400" dirty="0" smtClean="0">
                <a:solidFill>
                  <a:schemeClr val="bg1"/>
                </a:solidFill>
                <a:cs typeface="+mn-ea"/>
                <a:sym typeface="+mn-lt"/>
              </a:rPr>
              <a:t>20XX</a:t>
            </a:r>
            <a:endParaRPr lang="zh-CN" altLang="en-US" sz="5400" dirty="0">
              <a:solidFill>
                <a:schemeClr val="bg1"/>
              </a:solidFill>
              <a:cs typeface="+mn-ea"/>
              <a:sym typeface="+mn-lt"/>
            </a:endParaRPr>
          </a:p>
        </p:txBody>
      </p:sp>
      <p:grpSp>
        <p:nvGrpSpPr>
          <p:cNvPr id="14" name="组合 13"/>
          <p:cNvGrpSpPr/>
          <p:nvPr/>
        </p:nvGrpSpPr>
        <p:grpSpPr>
          <a:xfrm>
            <a:off x="925225" y="484441"/>
            <a:ext cx="11512319" cy="7057559"/>
            <a:chOff x="925225" y="484441"/>
            <a:chExt cx="11512319" cy="7057559"/>
          </a:xfrm>
        </p:grpSpPr>
        <p:sp>
          <p:nvSpPr>
            <p:cNvPr id="11" name="矩形 10"/>
            <p:cNvSpPr/>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cs typeface="+mn-ea"/>
                <a:sym typeface="+mn-lt"/>
              </a:endParaRPr>
            </a:p>
          </p:txBody>
        </p:sp>
        <p:sp>
          <p:nvSpPr>
            <p:cNvPr id="19" name="矩形: 圆角 4"/>
            <p:cNvSpPr/>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0" name="矩形: 圆角 4"/>
            <p:cNvSpPr/>
            <p:nvPr/>
          </p:nvSpPr>
          <p:spPr>
            <a:xfrm>
              <a:off x="925225"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21" name="矩形: 圆角 4"/>
            <p:cNvSpPr/>
            <p:nvPr/>
          </p:nvSpPr>
          <p:spPr>
            <a:xfrm>
              <a:off x="1363344"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5" name="矩形: 圆角 4"/>
            <p:cNvSpPr/>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sp>
          <p:nvSpPr>
            <p:cNvPr id="36" name="矩形: 圆角 4"/>
            <p:cNvSpPr/>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cs typeface="+mn-ea"/>
                <a:sym typeface="+mn-lt"/>
              </a:endParaRPr>
            </a:p>
          </p:txBody>
        </p:sp>
      </p:grpSp>
      <p:grpSp>
        <p:nvGrpSpPr>
          <p:cNvPr id="37" name="组合 36"/>
          <p:cNvGrpSpPr/>
          <p:nvPr/>
        </p:nvGrpSpPr>
        <p:grpSpPr>
          <a:xfrm rot="15433288">
            <a:off x="2244189" y="-1939496"/>
            <a:ext cx="8481704" cy="9397093"/>
            <a:chOff x="4297364" y="903288"/>
            <a:chExt cx="2946834" cy="3067178"/>
          </a:xfrm>
          <a:solidFill>
            <a:schemeClr val="accent1">
              <a:alpha val="3000"/>
            </a:schemeClr>
          </a:solidFill>
        </p:grpSpPr>
        <p:sp>
          <p:nvSpPr>
            <p:cNvPr id="38" name="Freeform 5"/>
            <p:cNvSpPr/>
            <p:nvPr/>
          </p:nvSpPr>
          <p:spPr bwMode="auto">
            <a:xfrm>
              <a:off x="4794669" y="1516318"/>
              <a:ext cx="1809749" cy="1915925"/>
            </a:xfrm>
            <a:prstGeom prst="halfFrame">
              <a:avLst>
                <a:gd name="adj1" fmla="val 7967"/>
                <a:gd name="adj2" fmla="val 6509"/>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39" name="Freeform 7"/>
            <p:cNvSpPr/>
            <p:nvPr/>
          </p:nvSpPr>
          <p:spPr bwMode="auto">
            <a:xfrm>
              <a:off x="4297364" y="903288"/>
              <a:ext cx="2946834" cy="2058988"/>
            </a:xfrm>
            <a:prstGeom prst="halfFrame">
              <a:avLst>
                <a:gd name="adj1" fmla="val 3868"/>
                <a:gd name="adj2" fmla="val 323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40" name="Freeform 9"/>
            <p:cNvSpPr/>
            <p:nvPr/>
          </p:nvSpPr>
          <p:spPr bwMode="auto">
            <a:xfrm rot="10785847">
              <a:off x="5778599" y="2623513"/>
              <a:ext cx="955675" cy="843824"/>
            </a:xfrm>
            <a:prstGeom prst="halfFrame">
              <a:avLst>
                <a:gd name="adj1" fmla="val 7749"/>
                <a:gd name="adj2" fmla="val 520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cs typeface="+mn-ea"/>
                <a:sym typeface="+mn-lt"/>
              </a:endParaRPr>
            </a:p>
          </p:txBody>
        </p:sp>
        <p:sp>
          <p:nvSpPr>
            <p:cNvPr id="41" name="Freeform 10"/>
            <p:cNvSpPr/>
            <p:nvPr/>
          </p:nvSpPr>
          <p:spPr bwMode="auto">
            <a:xfrm rot="5374475">
              <a:off x="4942544" y="1669490"/>
              <a:ext cx="2819189" cy="1782764"/>
            </a:xfrm>
            <a:prstGeom prst="halfFrame">
              <a:avLst>
                <a:gd name="adj1" fmla="val 9115"/>
                <a:gd name="adj2" fmla="val 9656"/>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42" name="Freeform 11"/>
            <p:cNvSpPr/>
            <p:nvPr/>
          </p:nvSpPr>
          <p:spPr bwMode="auto">
            <a:xfrm rot="10720490" flipH="1">
              <a:off x="4473734" y="2580189"/>
              <a:ext cx="2458034" cy="1282700"/>
            </a:xfrm>
            <a:prstGeom prst="halfFrame">
              <a:avLst>
                <a:gd name="adj1" fmla="val 14367"/>
                <a:gd name="adj2" fmla="val 13382"/>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ppt_w</p:attrName>
                                        </p:attrNameLst>
                                      </p:cBhvr>
                                      <p:tavLst>
                                        <p:tav tm="0">
                                          <p:val>
                                            <p:fltVal val="0"/>
                                          </p:val>
                                        </p:tav>
                                        <p:tav tm="100000">
                                          <p:val>
                                            <p:strVal val="#ppt_w"/>
                                          </p:val>
                                        </p:tav>
                                      </p:tavLst>
                                    </p:anim>
                                    <p:anim calcmode="lin" valueType="num">
                                      <p:cBhvr>
                                        <p:cTn id="14" dur="500" fill="hold"/>
                                        <p:tgtEl>
                                          <p:spTgt spid="9"/>
                                        </p:tgtEl>
                                        <p:attrNameLst>
                                          <p:attrName>ppt_h</p:attrName>
                                        </p:attrNameLst>
                                      </p:cBhvr>
                                      <p:tavLst>
                                        <p:tav tm="0">
                                          <p:val>
                                            <p:fltVal val="0"/>
                                          </p:val>
                                        </p:tav>
                                        <p:tav tm="100000">
                                          <p:val>
                                            <p:strVal val="#ppt_h"/>
                                          </p:val>
                                        </p:tav>
                                      </p:tavLst>
                                    </p:anim>
                                    <p:animEffect transition="in" filter="fade">
                                      <p:cBhvr>
                                        <p:cTn id="15" dur="500"/>
                                        <p:tgtEl>
                                          <p:spTgt spid="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500" fill="hold"/>
                                        <p:tgtEl>
                                          <p:spTgt spid="34"/>
                                        </p:tgtEl>
                                        <p:attrNameLst>
                                          <p:attrName>ppt_w</p:attrName>
                                        </p:attrNameLst>
                                      </p:cBhvr>
                                      <p:tavLst>
                                        <p:tav tm="0">
                                          <p:val>
                                            <p:fltVal val="0"/>
                                          </p:val>
                                        </p:tav>
                                        <p:tav tm="100000">
                                          <p:val>
                                            <p:strVal val="#ppt_w"/>
                                          </p:val>
                                        </p:tav>
                                      </p:tavLst>
                                    </p:anim>
                                    <p:anim calcmode="lin" valueType="num">
                                      <p:cBhvr>
                                        <p:cTn id="26" dur="500" fill="hold"/>
                                        <p:tgtEl>
                                          <p:spTgt spid="34"/>
                                        </p:tgtEl>
                                        <p:attrNameLst>
                                          <p:attrName>ppt_h</p:attrName>
                                        </p:attrNameLst>
                                      </p:cBhvr>
                                      <p:tavLst>
                                        <p:tav tm="0">
                                          <p:val>
                                            <p:fltVal val="0"/>
                                          </p:val>
                                        </p:tav>
                                        <p:tav tm="100000">
                                          <p:val>
                                            <p:strVal val="#ppt_h"/>
                                          </p:val>
                                        </p:tav>
                                      </p:tavLst>
                                    </p:anim>
                                    <p:animEffect transition="in" filter="fade">
                                      <p:cBhvr>
                                        <p:cTn id="27" dur="500"/>
                                        <p:tgtEl>
                                          <p:spTgt spid="34"/>
                                        </p:tgtEl>
                                      </p:cBhvr>
                                    </p:animEffect>
                                  </p:childTnLst>
                                </p:cTn>
                              </p:par>
                              <p:par>
                                <p:cTn id="28" presetID="21" presetClass="entr" presetSubtype="1" fill="hold" nodeType="withEffect">
                                  <p:stCondLst>
                                    <p:cond delay="1000"/>
                                  </p:stCondLst>
                                  <p:childTnLst>
                                    <p:set>
                                      <p:cBhvr>
                                        <p:cTn id="29" dur="1" fill="hold">
                                          <p:stCondLst>
                                            <p:cond delay="0"/>
                                          </p:stCondLst>
                                        </p:cTn>
                                        <p:tgtEl>
                                          <p:spTgt spid="37"/>
                                        </p:tgtEl>
                                        <p:attrNameLst>
                                          <p:attrName>style.visibility</p:attrName>
                                        </p:attrNameLst>
                                      </p:cBhvr>
                                      <p:to>
                                        <p:strVal val="visible"/>
                                      </p:to>
                                    </p:set>
                                    <p:animEffect transition="in" filter="wheel(1)">
                                      <p:cBhvr>
                                        <p:cTn id="30"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23" grpId="0"/>
      <p:bldP spid="3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063553" y="4437112"/>
            <a:ext cx="9025003" cy="216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100" dirty="0">
                <a:solidFill>
                  <a:srgbClr val="EEECE1">
                    <a:lumMod val="25000"/>
                  </a:srgbClr>
                </a:solidFill>
                <a:latin typeface="微软雅黑" panose="020B0503020204020204" charset="-122"/>
                <a:ea typeface="微软雅黑" panose="020B0503020204020204" charset="-122"/>
              </a:rPr>
              <a:t>PPT</a:t>
            </a:r>
            <a:r>
              <a:rPr lang="zh-CN" altLang="en-US" sz="1100" dirty="0">
                <a:solidFill>
                  <a:srgbClr val="EEECE1">
                    <a:lumMod val="25000"/>
                  </a:srgbClr>
                </a:solidFill>
                <a:latin typeface="微软雅黑" panose="020B0503020204020204" charset="-122"/>
                <a:ea typeface="微软雅黑" panose="020B0503020204020204" charset="-122"/>
              </a:rPr>
              <a:t>模</a:t>
            </a:r>
            <a:r>
              <a:rPr lang="zh-CN" altLang="en-US" sz="1100" dirty="0" smtClean="0">
                <a:solidFill>
                  <a:srgbClr val="EEECE1">
                    <a:lumMod val="25000"/>
                  </a:srgbClr>
                </a:solidFill>
                <a:latin typeface="微软雅黑" panose="020B0503020204020204" charset="-122"/>
                <a:ea typeface="微软雅黑" panose="020B0503020204020204" charset="-122"/>
              </a:rPr>
              <a:t>板：       </a:t>
            </a:r>
            <a:r>
              <a:rPr lang="en-US" altLang="zh-CN" sz="1100" dirty="0" smtClean="0">
                <a:solidFill>
                  <a:srgbClr val="EEECE1">
                    <a:lumMod val="25000"/>
                  </a:srgbClr>
                </a:solidFill>
                <a:latin typeface="微软雅黑" panose="020B0503020204020204" charset="-122"/>
                <a:ea typeface="微软雅黑" panose="020B0503020204020204" charset="-122"/>
                <a:hlinkClick r:id="rId1"/>
              </a:rPr>
              <a:t>www.1ppt.com/moban</a:t>
            </a:r>
            <a:r>
              <a:rPr lang="en-US" altLang="zh-CN" sz="1100" dirty="0">
                <a:solidFill>
                  <a:srgbClr val="EEECE1">
                    <a:lumMod val="25000"/>
                  </a:srgbClr>
                </a:solidFill>
                <a:latin typeface="微软雅黑" panose="020B0503020204020204" charset="-122"/>
                <a:ea typeface="微软雅黑" panose="020B0503020204020204" charset="-122"/>
                <a:hlinkClick r:id="rId1"/>
              </a:rPr>
              <a:t>/</a:t>
            </a:r>
            <a:r>
              <a:rPr lang="en-US" altLang="zh-CN" sz="1100" dirty="0">
                <a:solidFill>
                  <a:srgbClr val="EEECE1">
                    <a:lumMod val="25000"/>
                  </a:srgbClr>
                </a:solidFill>
                <a:latin typeface="微软雅黑" panose="020B0503020204020204" charset="-122"/>
                <a:ea typeface="微软雅黑" panose="020B0503020204020204" charset="-122"/>
              </a:rPr>
              <a:t>     </a:t>
            </a:r>
            <a:r>
              <a:rPr lang="en-US" altLang="zh-CN" sz="1100" dirty="0" smtClean="0">
                <a:solidFill>
                  <a:srgbClr val="EEECE1">
                    <a:lumMod val="25000"/>
                  </a:srgbClr>
                </a:solidFill>
                <a:latin typeface="微软雅黑" panose="020B0503020204020204" charset="-122"/>
                <a:ea typeface="微软雅黑" panose="020B0503020204020204" charset="-122"/>
              </a:rPr>
              <a:t>               </a:t>
            </a:r>
            <a:r>
              <a:rPr lang="zh-CN" altLang="en-US" sz="1100" dirty="0" smtClean="0">
                <a:solidFill>
                  <a:srgbClr val="EEECE1">
                    <a:lumMod val="25000"/>
                  </a:srgbClr>
                </a:solidFill>
                <a:latin typeface="微软雅黑" panose="020B0503020204020204" charset="-122"/>
                <a:ea typeface="微软雅黑" panose="020B0503020204020204" charset="-122"/>
              </a:rPr>
              <a:t>行业</a:t>
            </a:r>
            <a:r>
              <a:rPr lang="en-US" altLang="zh-CN" sz="1100" dirty="0">
                <a:solidFill>
                  <a:srgbClr val="EEECE1">
                    <a:lumMod val="25000"/>
                  </a:srgbClr>
                </a:solidFill>
                <a:latin typeface="微软雅黑" panose="020B0503020204020204" charset="-122"/>
                <a:ea typeface="微软雅黑" panose="020B0503020204020204" charset="-122"/>
              </a:rPr>
              <a:t>PPT</a:t>
            </a:r>
            <a:r>
              <a:rPr lang="zh-CN" altLang="en-US" sz="1100" dirty="0">
                <a:solidFill>
                  <a:srgbClr val="EEECE1">
                    <a:lumMod val="25000"/>
                  </a:srgbClr>
                </a:solidFill>
                <a:latin typeface="微软雅黑" panose="020B0503020204020204" charset="-122"/>
                <a:ea typeface="微软雅黑" panose="020B0503020204020204" charset="-122"/>
              </a:rPr>
              <a:t>模板：</a:t>
            </a:r>
            <a:r>
              <a:rPr lang="en-US" altLang="zh-CN" sz="1100" dirty="0">
                <a:solidFill>
                  <a:srgbClr val="EEECE1">
                    <a:lumMod val="25000"/>
                  </a:srgbClr>
                </a:solidFill>
                <a:latin typeface="微软雅黑" panose="020B0503020204020204" charset="-122"/>
                <a:ea typeface="微软雅黑" panose="020B0503020204020204" charset="-122"/>
                <a:hlinkClick r:id="rId2"/>
              </a:rPr>
              <a:t>www.1ppt.com/hangye/</a:t>
            </a:r>
            <a:r>
              <a:rPr lang="en-US" altLang="zh-CN" sz="1100" dirty="0">
                <a:solidFill>
                  <a:srgbClr val="EEECE1">
                    <a:lumMod val="25000"/>
                  </a:srgbClr>
                </a:solidFill>
                <a:latin typeface="微软雅黑" panose="020B0503020204020204" charset="-122"/>
                <a:ea typeface="微软雅黑" panose="020B0503020204020204" charset="-122"/>
              </a:rPr>
              <a:t> </a:t>
            </a:r>
            <a:endParaRPr lang="en-US" altLang="zh-CN" sz="1100" dirty="0">
              <a:solidFill>
                <a:srgbClr val="EEECE1">
                  <a:lumMod val="25000"/>
                </a:srgbClr>
              </a:solidFill>
              <a:latin typeface="微软雅黑" panose="020B0503020204020204" charset="-122"/>
              <a:ea typeface="微软雅黑" panose="020B0503020204020204" charset="-122"/>
            </a:endParaRPr>
          </a:p>
          <a:p>
            <a:r>
              <a:rPr lang="zh-CN" altLang="en-US" sz="1100" dirty="0">
                <a:solidFill>
                  <a:srgbClr val="EEECE1">
                    <a:lumMod val="25000"/>
                  </a:srgbClr>
                </a:solidFill>
                <a:latin typeface="微软雅黑" panose="020B0503020204020204" charset="-122"/>
                <a:ea typeface="微软雅黑" panose="020B0503020204020204" charset="-122"/>
              </a:rPr>
              <a:t>节日</a:t>
            </a:r>
            <a:r>
              <a:rPr lang="en-US" altLang="zh-CN" sz="1100" dirty="0">
                <a:solidFill>
                  <a:srgbClr val="EEECE1">
                    <a:lumMod val="25000"/>
                  </a:srgbClr>
                </a:solidFill>
                <a:latin typeface="微软雅黑" panose="020B0503020204020204" charset="-122"/>
                <a:ea typeface="微软雅黑" panose="020B0503020204020204" charset="-122"/>
              </a:rPr>
              <a:t>PPT</a:t>
            </a:r>
            <a:r>
              <a:rPr lang="zh-CN" altLang="en-US" sz="1100" dirty="0">
                <a:solidFill>
                  <a:srgbClr val="EEECE1">
                    <a:lumMod val="25000"/>
                  </a:srgbClr>
                </a:solidFill>
                <a:latin typeface="微软雅黑" panose="020B0503020204020204" charset="-122"/>
                <a:ea typeface="微软雅黑" panose="020B0503020204020204" charset="-122"/>
              </a:rPr>
              <a:t>模板：</a:t>
            </a:r>
            <a:r>
              <a:rPr lang="en-US" altLang="zh-CN" sz="1100" dirty="0">
                <a:solidFill>
                  <a:srgbClr val="EEECE1">
                    <a:lumMod val="25000"/>
                  </a:srgbClr>
                </a:solidFill>
                <a:latin typeface="微软雅黑" panose="020B0503020204020204" charset="-122"/>
                <a:ea typeface="微软雅黑" panose="020B0503020204020204" charset="-122"/>
                <a:hlinkClick r:id="rId3"/>
              </a:rPr>
              <a:t>www.1ppt.com/jieri/</a:t>
            </a:r>
            <a:r>
              <a:rPr lang="en-US" altLang="zh-CN" sz="1100" dirty="0">
                <a:solidFill>
                  <a:srgbClr val="EEECE1">
                    <a:lumMod val="25000"/>
                  </a:srgbClr>
                </a:solidFill>
                <a:latin typeface="微软雅黑" panose="020B0503020204020204" charset="-122"/>
                <a:ea typeface="微软雅黑" panose="020B0503020204020204" charset="-122"/>
              </a:rPr>
              <a:t>          </a:t>
            </a:r>
            <a:r>
              <a:rPr lang="en-US" altLang="zh-CN" sz="1100" dirty="0" smtClean="0">
                <a:solidFill>
                  <a:srgbClr val="EEECE1">
                    <a:lumMod val="25000"/>
                  </a:srgbClr>
                </a:solidFill>
                <a:latin typeface="微软雅黑" panose="020B0503020204020204" charset="-122"/>
                <a:ea typeface="微软雅黑" panose="020B0503020204020204" charset="-122"/>
              </a:rPr>
              <a:t>                PPT</a:t>
            </a:r>
            <a:r>
              <a:rPr lang="zh-CN" altLang="en-US" sz="1100" dirty="0">
                <a:solidFill>
                  <a:srgbClr val="EEECE1">
                    <a:lumMod val="25000"/>
                  </a:srgbClr>
                </a:solidFill>
                <a:latin typeface="微软雅黑" panose="020B0503020204020204" charset="-122"/>
                <a:ea typeface="微软雅黑" panose="020B0503020204020204" charset="-122"/>
              </a:rPr>
              <a:t>素</a:t>
            </a:r>
            <a:r>
              <a:rPr lang="zh-CN" altLang="en-US" sz="1100" dirty="0" smtClean="0">
                <a:solidFill>
                  <a:srgbClr val="EEECE1">
                    <a:lumMod val="25000"/>
                  </a:srgbClr>
                </a:solidFill>
                <a:latin typeface="微软雅黑" panose="020B0503020204020204" charset="-122"/>
                <a:ea typeface="微软雅黑" panose="020B0503020204020204" charset="-122"/>
              </a:rPr>
              <a:t>材：       </a:t>
            </a:r>
            <a:r>
              <a:rPr lang="en-US" altLang="zh-CN" sz="1100" dirty="0" smtClean="0">
                <a:solidFill>
                  <a:srgbClr val="EEECE1">
                    <a:lumMod val="25000"/>
                  </a:srgbClr>
                </a:solidFill>
                <a:latin typeface="微软雅黑" panose="020B0503020204020204" charset="-122"/>
                <a:ea typeface="微软雅黑" panose="020B0503020204020204" charset="-122"/>
                <a:hlinkClick r:id="rId4"/>
              </a:rPr>
              <a:t>www.1ppt.com/sucai</a:t>
            </a:r>
            <a:r>
              <a:rPr lang="en-US" altLang="zh-CN" sz="1100" dirty="0">
                <a:solidFill>
                  <a:srgbClr val="EEECE1">
                    <a:lumMod val="25000"/>
                  </a:srgbClr>
                </a:solidFill>
                <a:latin typeface="微软雅黑" panose="020B0503020204020204" charset="-122"/>
                <a:ea typeface="微软雅黑" panose="020B0503020204020204" charset="-122"/>
                <a:hlinkClick r:id="rId4"/>
              </a:rPr>
              <a:t>/</a:t>
            </a:r>
            <a:endParaRPr lang="en-US" altLang="zh-CN" sz="1100" dirty="0">
              <a:solidFill>
                <a:srgbClr val="EEECE1">
                  <a:lumMod val="25000"/>
                </a:srgbClr>
              </a:solidFill>
              <a:latin typeface="微软雅黑" panose="020B0503020204020204" charset="-122"/>
              <a:ea typeface="微软雅黑" panose="020B0503020204020204" charset="-122"/>
            </a:endParaRPr>
          </a:p>
          <a:p>
            <a:r>
              <a:rPr lang="en-US" altLang="zh-CN" sz="1100" dirty="0">
                <a:solidFill>
                  <a:srgbClr val="EEECE1">
                    <a:lumMod val="25000"/>
                  </a:srgbClr>
                </a:solidFill>
                <a:latin typeface="微软雅黑" panose="020B0503020204020204" charset="-122"/>
                <a:ea typeface="微软雅黑" panose="020B0503020204020204" charset="-122"/>
              </a:rPr>
              <a:t>PPT</a:t>
            </a:r>
            <a:r>
              <a:rPr lang="zh-CN" altLang="en-US" sz="1100" dirty="0">
                <a:solidFill>
                  <a:srgbClr val="EEECE1">
                    <a:lumMod val="25000"/>
                  </a:srgbClr>
                </a:solidFill>
                <a:latin typeface="微软雅黑" panose="020B0503020204020204" charset="-122"/>
                <a:ea typeface="微软雅黑" panose="020B0503020204020204" charset="-122"/>
              </a:rPr>
              <a:t>背景图片：</a:t>
            </a:r>
            <a:r>
              <a:rPr lang="en-US" altLang="zh-CN" sz="1100" dirty="0">
                <a:solidFill>
                  <a:srgbClr val="EEECE1">
                    <a:lumMod val="25000"/>
                  </a:srgbClr>
                </a:solidFill>
                <a:latin typeface="微软雅黑" panose="020B0503020204020204" charset="-122"/>
                <a:ea typeface="微软雅黑" panose="020B0503020204020204" charset="-122"/>
                <a:hlinkClick r:id="rId5"/>
              </a:rPr>
              <a:t>www.1ppt.com/beijing/</a:t>
            </a:r>
            <a:r>
              <a:rPr lang="en-US" altLang="zh-CN" sz="1100" dirty="0">
                <a:solidFill>
                  <a:srgbClr val="EEECE1">
                    <a:lumMod val="25000"/>
                  </a:srgbClr>
                </a:solidFill>
                <a:latin typeface="微软雅黑" panose="020B0503020204020204" charset="-122"/>
                <a:ea typeface="微软雅黑" panose="020B0503020204020204" charset="-122"/>
              </a:rPr>
              <a:t>     </a:t>
            </a:r>
            <a:r>
              <a:rPr lang="en-US" altLang="zh-CN" sz="1100" dirty="0" smtClean="0">
                <a:solidFill>
                  <a:srgbClr val="EEECE1">
                    <a:lumMod val="25000"/>
                  </a:srgbClr>
                </a:solidFill>
                <a:latin typeface="微软雅黑" panose="020B0503020204020204" charset="-122"/>
                <a:ea typeface="微软雅黑" panose="020B0503020204020204" charset="-122"/>
              </a:rPr>
              <a:t>                PPT</a:t>
            </a:r>
            <a:r>
              <a:rPr lang="zh-CN" altLang="en-US" sz="1100" dirty="0">
                <a:solidFill>
                  <a:srgbClr val="EEECE1">
                    <a:lumMod val="25000"/>
                  </a:srgbClr>
                </a:solidFill>
                <a:latin typeface="微软雅黑" panose="020B0503020204020204" charset="-122"/>
                <a:ea typeface="微软雅黑" panose="020B0503020204020204" charset="-122"/>
              </a:rPr>
              <a:t>图</a:t>
            </a:r>
            <a:r>
              <a:rPr lang="zh-CN" altLang="en-US" sz="1100" dirty="0" smtClean="0">
                <a:solidFill>
                  <a:srgbClr val="EEECE1">
                    <a:lumMod val="25000"/>
                  </a:srgbClr>
                </a:solidFill>
                <a:latin typeface="微软雅黑" panose="020B0503020204020204" charset="-122"/>
                <a:ea typeface="微软雅黑" panose="020B0503020204020204" charset="-122"/>
              </a:rPr>
              <a:t>表：       </a:t>
            </a:r>
            <a:r>
              <a:rPr lang="en-US" altLang="zh-CN" sz="1100" dirty="0" smtClean="0">
                <a:solidFill>
                  <a:srgbClr val="EEECE1">
                    <a:lumMod val="25000"/>
                  </a:srgbClr>
                </a:solidFill>
                <a:latin typeface="微软雅黑" panose="020B0503020204020204" charset="-122"/>
                <a:ea typeface="微软雅黑" panose="020B0503020204020204" charset="-122"/>
                <a:hlinkClick r:id="rId6"/>
              </a:rPr>
              <a:t>www.1ppt.com/tubiao</a:t>
            </a:r>
            <a:r>
              <a:rPr lang="en-US" altLang="zh-CN" sz="1100" dirty="0">
                <a:solidFill>
                  <a:srgbClr val="EEECE1">
                    <a:lumMod val="25000"/>
                  </a:srgbClr>
                </a:solidFill>
                <a:latin typeface="微软雅黑" panose="020B0503020204020204" charset="-122"/>
                <a:ea typeface="微软雅黑" panose="020B0503020204020204" charset="-122"/>
                <a:hlinkClick r:id="rId6"/>
              </a:rPr>
              <a:t>/</a:t>
            </a:r>
            <a:r>
              <a:rPr lang="en-US" altLang="zh-CN" sz="1100" dirty="0">
                <a:solidFill>
                  <a:srgbClr val="EEECE1">
                    <a:lumMod val="25000"/>
                  </a:srgbClr>
                </a:solidFill>
                <a:latin typeface="微软雅黑" panose="020B0503020204020204" charset="-122"/>
                <a:ea typeface="微软雅黑" panose="020B0503020204020204" charset="-122"/>
              </a:rPr>
              <a:t>      </a:t>
            </a:r>
            <a:endParaRPr lang="en-US" altLang="zh-CN" sz="1100" dirty="0">
              <a:solidFill>
                <a:srgbClr val="EEECE1">
                  <a:lumMod val="25000"/>
                </a:srgbClr>
              </a:solidFill>
              <a:latin typeface="微软雅黑" panose="020B0503020204020204" charset="-122"/>
              <a:ea typeface="微软雅黑" panose="020B0503020204020204" charset="-122"/>
            </a:endParaRPr>
          </a:p>
          <a:p>
            <a:r>
              <a:rPr lang="zh-CN" altLang="en-US" sz="1100" dirty="0">
                <a:solidFill>
                  <a:srgbClr val="EEECE1">
                    <a:lumMod val="25000"/>
                  </a:srgbClr>
                </a:solidFill>
                <a:latin typeface="微软雅黑" panose="020B0503020204020204" charset="-122"/>
                <a:ea typeface="微软雅黑" panose="020B0503020204020204" charset="-122"/>
              </a:rPr>
              <a:t>优秀</a:t>
            </a:r>
            <a:r>
              <a:rPr lang="en-US" altLang="zh-CN" sz="1100" dirty="0">
                <a:solidFill>
                  <a:srgbClr val="EEECE1">
                    <a:lumMod val="25000"/>
                  </a:srgbClr>
                </a:solidFill>
                <a:latin typeface="微软雅黑" panose="020B0503020204020204" charset="-122"/>
                <a:ea typeface="微软雅黑" panose="020B0503020204020204" charset="-122"/>
              </a:rPr>
              <a:t>PPT</a:t>
            </a:r>
            <a:r>
              <a:rPr lang="zh-CN" altLang="en-US" sz="1100" dirty="0">
                <a:solidFill>
                  <a:srgbClr val="EEECE1">
                    <a:lumMod val="25000"/>
                  </a:srgbClr>
                </a:solidFill>
                <a:latin typeface="微软雅黑" panose="020B0503020204020204" charset="-122"/>
                <a:ea typeface="微软雅黑" panose="020B0503020204020204" charset="-122"/>
              </a:rPr>
              <a:t>下载：</a:t>
            </a:r>
            <a:r>
              <a:rPr lang="en-US" altLang="zh-CN" sz="1100" dirty="0">
                <a:solidFill>
                  <a:srgbClr val="EEECE1">
                    <a:lumMod val="25000"/>
                  </a:srgbClr>
                </a:solidFill>
                <a:latin typeface="微软雅黑" panose="020B0503020204020204" charset="-122"/>
                <a:ea typeface="微软雅黑" panose="020B0503020204020204" charset="-122"/>
                <a:hlinkClick r:id="rId7"/>
              </a:rPr>
              <a:t>www.1ppt.com/xiazai/</a:t>
            </a:r>
            <a:r>
              <a:rPr lang="en-US" altLang="zh-CN" sz="1100" dirty="0">
                <a:solidFill>
                  <a:srgbClr val="EEECE1">
                    <a:lumMod val="25000"/>
                  </a:srgbClr>
                </a:solidFill>
                <a:latin typeface="微软雅黑" panose="020B0503020204020204" charset="-122"/>
                <a:ea typeface="微软雅黑" panose="020B0503020204020204" charset="-122"/>
              </a:rPr>
              <a:t>      </a:t>
            </a:r>
            <a:r>
              <a:rPr lang="en-US" altLang="zh-CN" sz="1100" dirty="0" smtClean="0">
                <a:solidFill>
                  <a:srgbClr val="EEECE1">
                    <a:lumMod val="25000"/>
                  </a:srgbClr>
                </a:solidFill>
                <a:latin typeface="微软雅黑" panose="020B0503020204020204" charset="-122"/>
                <a:ea typeface="微软雅黑" panose="020B0503020204020204" charset="-122"/>
              </a:rPr>
              <a:t>                 PPT</a:t>
            </a:r>
            <a:r>
              <a:rPr lang="zh-CN" altLang="en-US" sz="1100" dirty="0">
                <a:solidFill>
                  <a:srgbClr val="EEECE1">
                    <a:lumMod val="25000"/>
                  </a:srgbClr>
                </a:solidFill>
                <a:latin typeface="微软雅黑" panose="020B0503020204020204" charset="-122"/>
                <a:ea typeface="微软雅黑" panose="020B0503020204020204" charset="-122"/>
              </a:rPr>
              <a:t>教程</a:t>
            </a:r>
            <a:r>
              <a:rPr lang="zh-CN" altLang="en-US" sz="1100" dirty="0" smtClean="0">
                <a:solidFill>
                  <a:srgbClr val="EEECE1">
                    <a:lumMod val="25000"/>
                  </a:srgbClr>
                </a:solidFill>
                <a:latin typeface="微软雅黑" panose="020B0503020204020204" charset="-122"/>
                <a:ea typeface="微软雅黑" panose="020B0503020204020204" charset="-122"/>
              </a:rPr>
              <a:t>：       </a:t>
            </a:r>
            <a:r>
              <a:rPr lang="en-US" altLang="zh-CN" sz="1100" dirty="0" smtClean="0">
                <a:solidFill>
                  <a:srgbClr val="EEECE1">
                    <a:lumMod val="25000"/>
                  </a:srgbClr>
                </a:solidFill>
                <a:latin typeface="微软雅黑" panose="020B0503020204020204" charset="-122"/>
                <a:ea typeface="微软雅黑" panose="020B0503020204020204" charset="-122"/>
                <a:hlinkClick r:id="rId8"/>
              </a:rPr>
              <a:t>www.1ppt.com/powerpoint</a:t>
            </a:r>
            <a:r>
              <a:rPr lang="en-US" altLang="zh-CN" sz="1100" dirty="0">
                <a:solidFill>
                  <a:srgbClr val="EEECE1">
                    <a:lumMod val="25000"/>
                  </a:srgbClr>
                </a:solidFill>
                <a:latin typeface="微软雅黑" panose="020B0503020204020204" charset="-122"/>
                <a:ea typeface="微软雅黑" panose="020B0503020204020204" charset="-122"/>
                <a:hlinkClick r:id="rId8"/>
              </a:rPr>
              <a:t>/</a:t>
            </a:r>
            <a:r>
              <a:rPr lang="en-US" altLang="zh-CN" sz="1100" dirty="0">
                <a:solidFill>
                  <a:srgbClr val="EEECE1">
                    <a:lumMod val="25000"/>
                  </a:srgbClr>
                </a:solidFill>
                <a:latin typeface="微软雅黑" panose="020B0503020204020204" charset="-122"/>
                <a:ea typeface="微软雅黑" panose="020B0503020204020204" charset="-122"/>
              </a:rPr>
              <a:t>      </a:t>
            </a:r>
            <a:endParaRPr lang="en-US" altLang="zh-CN" sz="1100" dirty="0">
              <a:solidFill>
                <a:srgbClr val="EEECE1">
                  <a:lumMod val="25000"/>
                </a:srgbClr>
              </a:solidFill>
              <a:latin typeface="微软雅黑" panose="020B0503020204020204" charset="-122"/>
              <a:ea typeface="微软雅黑" panose="020B0503020204020204" charset="-122"/>
            </a:endParaRPr>
          </a:p>
          <a:p>
            <a:r>
              <a:rPr lang="en-US" altLang="zh-CN" sz="1100" dirty="0" smtClean="0">
                <a:solidFill>
                  <a:srgbClr val="EEECE1">
                    <a:lumMod val="25000"/>
                  </a:srgbClr>
                </a:solidFill>
                <a:latin typeface="微软雅黑" panose="020B0503020204020204" charset="-122"/>
                <a:ea typeface="微软雅黑" panose="020B0503020204020204" charset="-122"/>
              </a:rPr>
              <a:t>Word</a:t>
            </a:r>
            <a:r>
              <a:rPr lang="zh-CN" altLang="en-US" sz="1100" dirty="0">
                <a:solidFill>
                  <a:srgbClr val="EEECE1">
                    <a:lumMod val="25000"/>
                  </a:srgbClr>
                </a:solidFill>
                <a:latin typeface="微软雅黑" panose="020B0503020204020204" charset="-122"/>
                <a:ea typeface="微软雅黑" panose="020B0503020204020204" charset="-122"/>
              </a:rPr>
              <a:t>模板</a:t>
            </a:r>
            <a:r>
              <a:rPr lang="zh-CN" altLang="en-US" sz="1100" dirty="0" smtClean="0">
                <a:solidFill>
                  <a:srgbClr val="EEECE1">
                    <a:lumMod val="25000"/>
                  </a:srgbClr>
                </a:solidFill>
                <a:latin typeface="微软雅黑" panose="020B0503020204020204" charset="-122"/>
                <a:ea typeface="微软雅黑" panose="020B0503020204020204" charset="-122"/>
              </a:rPr>
              <a:t>：    </a:t>
            </a:r>
            <a:r>
              <a:rPr lang="en-US" altLang="zh-CN" sz="1100" dirty="0" smtClean="0">
                <a:solidFill>
                  <a:srgbClr val="EEECE1">
                    <a:lumMod val="25000"/>
                  </a:srgbClr>
                </a:solidFill>
                <a:latin typeface="微软雅黑" panose="020B0503020204020204" charset="-122"/>
                <a:ea typeface="微软雅黑" panose="020B0503020204020204" charset="-122"/>
                <a:hlinkClick r:id="rId9"/>
              </a:rPr>
              <a:t>www.1ppt.com/word</a:t>
            </a:r>
            <a:r>
              <a:rPr lang="en-US" altLang="zh-CN" sz="1100" dirty="0">
                <a:solidFill>
                  <a:srgbClr val="EEECE1">
                    <a:lumMod val="25000"/>
                  </a:srgbClr>
                </a:solidFill>
                <a:latin typeface="微软雅黑" panose="020B0503020204020204" charset="-122"/>
                <a:ea typeface="微软雅黑" panose="020B0503020204020204" charset="-122"/>
                <a:hlinkClick r:id="rId9"/>
              </a:rPr>
              <a:t>/</a:t>
            </a:r>
            <a:r>
              <a:rPr lang="en-US" altLang="zh-CN" sz="1100" dirty="0">
                <a:solidFill>
                  <a:srgbClr val="EEECE1">
                    <a:lumMod val="25000"/>
                  </a:srgbClr>
                </a:solidFill>
                <a:latin typeface="微软雅黑" panose="020B0503020204020204" charset="-122"/>
                <a:ea typeface="微软雅黑" panose="020B0503020204020204" charset="-122"/>
              </a:rPr>
              <a:t>      </a:t>
            </a:r>
            <a:r>
              <a:rPr lang="en-US" altLang="zh-CN" sz="1100" dirty="0" smtClean="0">
                <a:solidFill>
                  <a:srgbClr val="EEECE1">
                    <a:lumMod val="25000"/>
                  </a:srgbClr>
                </a:solidFill>
                <a:latin typeface="微软雅黑" panose="020B0503020204020204" charset="-122"/>
                <a:ea typeface="微软雅黑" panose="020B0503020204020204" charset="-122"/>
              </a:rPr>
              <a:t>                  Excel</a:t>
            </a:r>
            <a:r>
              <a:rPr lang="zh-CN" altLang="en-US" sz="1100" dirty="0">
                <a:solidFill>
                  <a:srgbClr val="EEECE1">
                    <a:lumMod val="25000"/>
                  </a:srgbClr>
                </a:solidFill>
                <a:latin typeface="微软雅黑" panose="020B0503020204020204" charset="-122"/>
                <a:ea typeface="微软雅黑" panose="020B0503020204020204" charset="-122"/>
              </a:rPr>
              <a:t>模板</a:t>
            </a:r>
            <a:r>
              <a:rPr lang="zh-CN" altLang="en-US" sz="1100" dirty="0" smtClean="0">
                <a:solidFill>
                  <a:srgbClr val="EEECE1">
                    <a:lumMod val="25000"/>
                  </a:srgbClr>
                </a:solidFill>
                <a:latin typeface="微软雅黑" panose="020B0503020204020204" charset="-122"/>
                <a:ea typeface="微软雅黑" panose="020B0503020204020204" charset="-122"/>
              </a:rPr>
              <a:t>：     </a:t>
            </a:r>
            <a:r>
              <a:rPr lang="en-US" altLang="zh-CN" sz="1100" dirty="0" smtClean="0">
                <a:solidFill>
                  <a:srgbClr val="EEECE1">
                    <a:lumMod val="25000"/>
                  </a:srgbClr>
                </a:solidFill>
                <a:latin typeface="微软雅黑" panose="020B0503020204020204" charset="-122"/>
                <a:ea typeface="微软雅黑" panose="020B0503020204020204" charset="-122"/>
                <a:hlinkClick r:id="rId10"/>
              </a:rPr>
              <a:t>www.1ppt.com/excel</a:t>
            </a:r>
            <a:r>
              <a:rPr lang="en-US" altLang="zh-CN" sz="1100" dirty="0">
                <a:solidFill>
                  <a:srgbClr val="EEECE1">
                    <a:lumMod val="25000"/>
                  </a:srgbClr>
                </a:solidFill>
                <a:latin typeface="微软雅黑" panose="020B0503020204020204" charset="-122"/>
                <a:ea typeface="微软雅黑" panose="020B0503020204020204" charset="-122"/>
                <a:hlinkClick r:id="rId10"/>
              </a:rPr>
              <a:t>/</a:t>
            </a:r>
            <a:r>
              <a:rPr lang="en-US" altLang="zh-CN" sz="1100" dirty="0">
                <a:solidFill>
                  <a:srgbClr val="EEECE1">
                    <a:lumMod val="25000"/>
                  </a:srgbClr>
                </a:solidFill>
                <a:latin typeface="微软雅黑" panose="020B0503020204020204" charset="-122"/>
                <a:ea typeface="微软雅黑" panose="020B0503020204020204" charset="-122"/>
              </a:rPr>
              <a:t>  </a:t>
            </a:r>
            <a:endParaRPr lang="en-US" altLang="zh-CN" sz="1100" dirty="0">
              <a:solidFill>
                <a:srgbClr val="EEECE1">
                  <a:lumMod val="25000"/>
                </a:srgbClr>
              </a:solidFill>
              <a:latin typeface="微软雅黑" panose="020B0503020204020204" charset="-122"/>
              <a:ea typeface="微软雅黑" panose="020B0503020204020204" charset="-122"/>
            </a:endParaRPr>
          </a:p>
          <a:p>
            <a:r>
              <a:rPr lang="zh-CN" altLang="en-US" sz="1100" dirty="0">
                <a:solidFill>
                  <a:srgbClr val="EEECE1">
                    <a:lumMod val="25000"/>
                  </a:srgbClr>
                </a:solidFill>
                <a:latin typeface="微软雅黑" panose="020B0503020204020204" charset="-122"/>
                <a:ea typeface="微软雅黑" panose="020B0503020204020204" charset="-122"/>
              </a:rPr>
              <a:t>个人简历</a:t>
            </a:r>
            <a:r>
              <a:rPr lang="zh-CN" altLang="en-US" sz="1100" dirty="0" smtClean="0">
                <a:solidFill>
                  <a:srgbClr val="EEECE1">
                    <a:lumMod val="25000"/>
                  </a:srgbClr>
                </a:solidFill>
                <a:latin typeface="微软雅黑" panose="020B0503020204020204" charset="-122"/>
                <a:ea typeface="微软雅黑" panose="020B0503020204020204" charset="-122"/>
              </a:rPr>
              <a:t>：      </a:t>
            </a:r>
            <a:r>
              <a:rPr lang="en-US" altLang="zh-CN" sz="1100" dirty="0" smtClean="0">
                <a:solidFill>
                  <a:srgbClr val="EEECE1">
                    <a:lumMod val="25000"/>
                  </a:srgbClr>
                </a:solidFill>
                <a:latin typeface="微软雅黑" panose="020B0503020204020204" charset="-122"/>
                <a:ea typeface="微软雅黑" panose="020B0503020204020204" charset="-122"/>
                <a:hlinkClick r:id="rId11"/>
              </a:rPr>
              <a:t>www.1ppt.com/jianli/</a:t>
            </a:r>
            <a:r>
              <a:rPr lang="en-US" altLang="zh-CN" sz="1100" dirty="0" smtClean="0">
                <a:solidFill>
                  <a:srgbClr val="EEECE1">
                    <a:lumMod val="25000"/>
                  </a:srgbClr>
                </a:solidFill>
                <a:latin typeface="微软雅黑" panose="020B0503020204020204" charset="-122"/>
                <a:ea typeface="微软雅黑" panose="020B0503020204020204" charset="-122"/>
              </a:rPr>
              <a:t>                         PPT</a:t>
            </a:r>
            <a:r>
              <a:rPr lang="zh-CN" altLang="en-US" sz="1100" dirty="0">
                <a:solidFill>
                  <a:srgbClr val="EEECE1">
                    <a:lumMod val="25000"/>
                  </a:srgbClr>
                </a:solidFill>
                <a:latin typeface="微软雅黑" panose="020B0503020204020204" charset="-122"/>
                <a:ea typeface="微软雅黑" panose="020B0503020204020204" charset="-122"/>
              </a:rPr>
              <a:t>课</a:t>
            </a:r>
            <a:r>
              <a:rPr lang="zh-CN" altLang="en-US" sz="1100" dirty="0" smtClean="0">
                <a:solidFill>
                  <a:srgbClr val="EEECE1">
                    <a:lumMod val="25000"/>
                  </a:srgbClr>
                </a:solidFill>
                <a:latin typeface="微软雅黑" panose="020B0503020204020204" charset="-122"/>
                <a:ea typeface="微软雅黑" panose="020B0503020204020204" charset="-122"/>
              </a:rPr>
              <a:t>件：       </a:t>
            </a:r>
            <a:r>
              <a:rPr lang="en-US" altLang="zh-CN" sz="1100" dirty="0" smtClean="0">
                <a:solidFill>
                  <a:srgbClr val="EEECE1">
                    <a:lumMod val="25000"/>
                  </a:srgbClr>
                </a:solidFill>
                <a:latin typeface="微软雅黑" panose="020B0503020204020204" charset="-122"/>
                <a:ea typeface="微软雅黑" panose="020B0503020204020204" charset="-122"/>
                <a:hlinkClick r:id="rId12"/>
              </a:rPr>
              <a:t>www.1ppt.com/kejian</a:t>
            </a:r>
            <a:r>
              <a:rPr lang="en-US" altLang="zh-CN" sz="1100" dirty="0">
                <a:solidFill>
                  <a:srgbClr val="EEECE1">
                    <a:lumMod val="25000"/>
                  </a:srgbClr>
                </a:solidFill>
                <a:latin typeface="微软雅黑" panose="020B0503020204020204" charset="-122"/>
                <a:ea typeface="微软雅黑" panose="020B0503020204020204" charset="-122"/>
                <a:hlinkClick r:id="rId12"/>
              </a:rPr>
              <a:t>/</a:t>
            </a:r>
            <a:r>
              <a:rPr lang="en-US" altLang="zh-CN" sz="1100" dirty="0">
                <a:solidFill>
                  <a:srgbClr val="EEECE1">
                    <a:lumMod val="25000"/>
                  </a:srgbClr>
                </a:solidFill>
                <a:latin typeface="微软雅黑" panose="020B0503020204020204" charset="-122"/>
                <a:ea typeface="微软雅黑" panose="020B0503020204020204" charset="-122"/>
              </a:rPr>
              <a:t> </a:t>
            </a:r>
            <a:endParaRPr lang="en-US" altLang="zh-CN" sz="1100" dirty="0">
              <a:solidFill>
                <a:srgbClr val="EEECE1">
                  <a:lumMod val="25000"/>
                </a:srgbClr>
              </a:solidFill>
              <a:latin typeface="微软雅黑" panose="020B0503020204020204" charset="-122"/>
              <a:ea typeface="微软雅黑" panose="020B0503020204020204" charset="-122"/>
            </a:endParaRPr>
          </a:p>
          <a:p>
            <a:r>
              <a:rPr lang="zh-CN" altLang="en-US" sz="1100" dirty="0">
                <a:solidFill>
                  <a:srgbClr val="EEECE1">
                    <a:lumMod val="25000"/>
                  </a:srgbClr>
                </a:solidFill>
                <a:latin typeface="微软雅黑" panose="020B0503020204020204" charset="-122"/>
                <a:ea typeface="微软雅黑" panose="020B0503020204020204" charset="-122"/>
              </a:rPr>
              <a:t>手抄报</a:t>
            </a:r>
            <a:r>
              <a:rPr lang="zh-CN" altLang="en-US" sz="1100" dirty="0" smtClean="0">
                <a:solidFill>
                  <a:srgbClr val="EEECE1">
                    <a:lumMod val="25000"/>
                  </a:srgbClr>
                </a:solidFill>
                <a:latin typeface="微软雅黑" panose="020B0503020204020204" charset="-122"/>
                <a:ea typeface="微软雅黑" panose="020B0503020204020204" charset="-122"/>
              </a:rPr>
              <a:t>：          </a:t>
            </a:r>
            <a:r>
              <a:rPr lang="en-US" altLang="zh-CN" sz="1100" dirty="0" smtClean="0">
                <a:solidFill>
                  <a:srgbClr val="EEECE1">
                    <a:lumMod val="25000"/>
                  </a:srgbClr>
                </a:solidFill>
                <a:latin typeface="微软雅黑" panose="020B0503020204020204" charset="-122"/>
                <a:ea typeface="微软雅黑" panose="020B0503020204020204" charset="-122"/>
                <a:hlinkClick r:id="rId13"/>
              </a:rPr>
              <a:t>www.1ppt.com/shouchaobao/</a:t>
            </a:r>
            <a:r>
              <a:rPr lang="en-US" altLang="zh-CN" sz="1100" dirty="0" smtClean="0">
                <a:solidFill>
                  <a:srgbClr val="EEECE1">
                    <a:lumMod val="25000"/>
                  </a:srgbClr>
                </a:solidFill>
                <a:latin typeface="微软雅黑" panose="020B0503020204020204" charset="-122"/>
                <a:ea typeface="微软雅黑" panose="020B0503020204020204" charset="-122"/>
              </a:rPr>
              <a:t>          </a:t>
            </a:r>
            <a:r>
              <a:rPr lang="zh-CN" altLang="en-US" sz="1100" dirty="0" smtClean="0">
                <a:solidFill>
                  <a:srgbClr val="EEECE1">
                    <a:lumMod val="25000"/>
                  </a:srgbClr>
                </a:solidFill>
                <a:latin typeface="微软雅黑" panose="020B0503020204020204" charset="-122"/>
                <a:ea typeface="微软雅黑" panose="020B0503020204020204" charset="-122"/>
              </a:rPr>
              <a:t>试</a:t>
            </a:r>
            <a:r>
              <a:rPr lang="zh-CN" altLang="en-US" sz="1100" dirty="0">
                <a:solidFill>
                  <a:srgbClr val="EEECE1">
                    <a:lumMod val="25000"/>
                  </a:srgbClr>
                </a:solidFill>
                <a:latin typeface="微软雅黑" panose="020B0503020204020204" charset="-122"/>
                <a:ea typeface="微软雅黑" panose="020B0503020204020204" charset="-122"/>
              </a:rPr>
              <a:t>题</a:t>
            </a:r>
            <a:r>
              <a:rPr lang="zh-CN" altLang="en-US" sz="1100" dirty="0" smtClean="0">
                <a:solidFill>
                  <a:srgbClr val="EEECE1">
                    <a:lumMod val="25000"/>
                  </a:srgbClr>
                </a:solidFill>
                <a:latin typeface="微软雅黑" panose="020B0503020204020204" charset="-122"/>
                <a:ea typeface="微软雅黑" panose="020B0503020204020204" charset="-122"/>
              </a:rPr>
              <a:t>下载：      </a:t>
            </a:r>
            <a:r>
              <a:rPr lang="en-US" altLang="zh-CN" sz="1100" dirty="0" smtClean="0">
                <a:solidFill>
                  <a:srgbClr val="EEECE1">
                    <a:lumMod val="25000"/>
                  </a:srgbClr>
                </a:solidFill>
                <a:latin typeface="微软雅黑" panose="020B0503020204020204" charset="-122"/>
                <a:ea typeface="微软雅黑" panose="020B0503020204020204" charset="-122"/>
                <a:hlinkClick r:id="rId14"/>
              </a:rPr>
              <a:t>www.1ppt.com/shiti/</a:t>
            </a:r>
            <a:r>
              <a:rPr lang="en-US" altLang="zh-CN" sz="1100" dirty="0" smtClean="0">
                <a:solidFill>
                  <a:srgbClr val="EEECE1">
                    <a:lumMod val="25000"/>
                  </a:srgbClr>
                </a:solidFill>
                <a:latin typeface="微软雅黑" panose="020B0503020204020204" charset="-122"/>
                <a:ea typeface="微软雅黑" panose="020B0503020204020204" charset="-122"/>
              </a:rPr>
              <a:t>  </a:t>
            </a:r>
            <a:endParaRPr lang="en-US" altLang="zh-CN" sz="1100" dirty="0" smtClean="0">
              <a:solidFill>
                <a:srgbClr val="EEECE1">
                  <a:lumMod val="25000"/>
                </a:srgbClr>
              </a:solidFill>
              <a:latin typeface="微软雅黑" panose="020B0503020204020204" charset="-122"/>
              <a:ea typeface="微软雅黑" panose="020B0503020204020204" charset="-122"/>
            </a:endParaRPr>
          </a:p>
          <a:p>
            <a:r>
              <a:rPr lang="zh-CN" altLang="en-US" sz="1100" dirty="0" smtClean="0">
                <a:solidFill>
                  <a:srgbClr val="EEECE1">
                    <a:lumMod val="25000"/>
                  </a:srgbClr>
                </a:solidFill>
                <a:latin typeface="微软雅黑" panose="020B0503020204020204" charset="-122"/>
                <a:ea typeface="微软雅黑" panose="020B0503020204020204" charset="-122"/>
              </a:rPr>
              <a:t>教案下载：      </a:t>
            </a:r>
            <a:r>
              <a:rPr lang="en-US" altLang="zh-CN" sz="1100" dirty="0" smtClean="0">
                <a:solidFill>
                  <a:srgbClr val="EEECE1">
                    <a:lumMod val="25000"/>
                  </a:srgbClr>
                </a:solidFill>
                <a:latin typeface="微软雅黑" panose="020B0503020204020204" charset="-122"/>
                <a:ea typeface="微软雅黑" panose="020B0503020204020204" charset="-122"/>
                <a:hlinkClick r:id="rId15"/>
              </a:rPr>
              <a:t>www.1ppt.com/jiaoan/</a:t>
            </a:r>
            <a:r>
              <a:rPr lang="en-US" altLang="zh-CN" sz="1100" dirty="0" smtClean="0">
                <a:solidFill>
                  <a:srgbClr val="EEECE1">
                    <a:lumMod val="25000"/>
                  </a:srgbClr>
                </a:solidFill>
                <a:latin typeface="微软雅黑" panose="020B0503020204020204" charset="-122"/>
                <a:ea typeface="微软雅黑" panose="020B0503020204020204" charset="-122"/>
              </a:rPr>
              <a:t>                       </a:t>
            </a:r>
            <a:r>
              <a:rPr lang="zh-CN" altLang="en-US" sz="1100" dirty="0" smtClean="0">
                <a:solidFill>
                  <a:srgbClr val="EEECE1">
                    <a:lumMod val="25000"/>
                  </a:srgbClr>
                </a:solidFill>
                <a:latin typeface="微软雅黑" panose="020B0503020204020204" charset="-122"/>
                <a:ea typeface="微软雅黑" panose="020B0503020204020204" charset="-122"/>
              </a:rPr>
              <a:t>字体下载：      </a:t>
            </a:r>
            <a:r>
              <a:rPr lang="en-US" altLang="zh-CN" sz="1100" dirty="0" smtClean="0">
                <a:solidFill>
                  <a:srgbClr val="EEECE1">
                    <a:lumMod val="25000"/>
                  </a:srgbClr>
                </a:solidFill>
                <a:latin typeface="微软雅黑" panose="020B0503020204020204" charset="-122"/>
                <a:ea typeface="微软雅黑" panose="020B0503020204020204" charset="-122"/>
                <a:hlinkClick r:id="rId16"/>
              </a:rPr>
              <a:t>www.1ppt.com/ziti/</a:t>
            </a:r>
            <a:r>
              <a:rPr lang="en-US" altLang="zh-CN" sz="1100" dirty="0" smtClean="0">
                <a:solidFill>
                  <a:srgbClr val="EEECE1">
                    <a:lumMod val="25000"/>
                  </a:srgbClr>
                </a:solidFill>
                <a:latin typeface="微软雅黑" panose="020B0503020204020204" charset="-122"/>
                <a:ea typeface="微软雅黑" panose="020B0503020204020204" charset="-122"/>
              </a:rPr>
              <a:t>              </a:t>
            </a:r>
            <a:endParaRPr lang="zh-CN" altLang="en-US" sz="1100" dirty="0">
              <a:solidFill>
                <a:srgbClr val="EEECE1">
                  <a:lumMod val="25000"/>
                </a:srgbClr>
              </a:solidFill>
              <a:latin typeface="微软雅黑" panose="020B0503020204020204" charset="-122"/>
              <a:ea typeface="微软雅黑" panose="020B0503020204020204" charset="-122"/>
            </a:endParaRPr>
          </a:p>
        </p:txBody>
      </p:sp>
      <p:sp>
        <p:nvSpPr>
          <p:cNvPr id="3" name="Rectangle 17"/>
          <p:cNvSpPr>
            <a:spLocks noChangeArrowheads="1"/>
          </p:cNvSpPr>
          <p:nvPr/>
        </p:nvSpPr>
        <p:spPr bwMode="gray">
          <a:xfrm>
            <a:off x="0" y="2998275"/>
            <a:ext cx="12192000" cy="1366829"/>
          </a:xfrm>
          <a:prstGeom prst="rect">
            <a:avLst/>
          </a:prstGeom>
          <a:solidFill>
            <a:schemeClr val="tx2">
              <a:lumMod val="75000"/>
            </a:schemeClr>
          </a:solidFill>
          <a:ln w="9525">
            <a:noFill/>
            <a:miter lim="800000"/>
          </a:ln>
        </p:spPr>
        <p:txBody>
          <a:bodyPr wrap="none" anchor="ctr"/>
          <a:lstStyle/>
          <a:p>
            <a:pPr>
              <a:defRPr/>
            </a:pPr>
            <a:endParaRPr lang="zh-CN" altLang="en-US" kern="0" dirty="0">
              <a:solidFill>
                <a:srgbClr val="005397"/>
              </a:solidFill>
              <a:latin typeface="Arial" panose="020B0604020202020204"/>
              <a:ea typeface="微软雅黑" panose="020B0503020204020204" charset="-122"/>
            </a:endParaRPr>
          </a:p>
        </p:txBody>
      </p:sp>
      <p:sp>
        <p:nvSpPr>
          <p:cNvPr id="15" name="Rectangle 3"/>
          <p:cNvSpPr>
            <a:spLocks noChangeArrowheads="1"/>
          </p:cNvSpPr>
          <p:nvPr/>
        </p:nvSpPr>
        <p:spPr bwMode="auto">
          <a:xfrm>
            <a:off x="528408" y="3097348"/>
            <a:ext cx="5471583" cy="1195751"/>
          </a:xfrm>
          <a:prstGeom prst="rect">
            <a:avLst/>
          </a:prstGeom>
          <a:noFill/>
          <a:ln w="3175" algn="ctr">
            <a:noFill/>
            <a:prstDash val="dash"/>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20000"/>
              </a:spcBef>
              <a:buClr>
                <a:srgbClr val="5B8CC1"/>
              </a:buClr>
              <a:buFont typeface="Wingdings" panose="05000000000000000000" pitchFamily="2" charset="2"/>
              <a:buNone/>
              <a:defRPr/>
            </a:pPr>
            <a:r>
              <a:rPr lang="zh-CN" altLang="en-US" sz="2000" b="1" kern="0" dirty="0" smtClean="0">
                <a:solidFill>
                  <a:prstClr val="white"/>
                </a:solidFill>
                <a:latin typeface="微软雅黑" panose="020B0503020204020204" charset="-122"/>
                <a:ea typeface="微软雅黑" panose="020B0503020204020204" charset="-122"/>
              </a:rPr>
              <a:t>可以在下列情况使用</a:t>
            </a:r>
            <a:endParaRPr lang="zh-CN" altLang="en-US" sz="1200" kern="0" dirty="0" smtClean="0">
              <a:solidFill>
                <a:prstClr val="white"/>
              </a:solidFill>
              <a:latin typeface="微软雅黑" panose="020B0503020204020204" charset="-122"/>
              <a:ea typeface="微软雅黑" panose="020B0503020204020204" charset="-122"/>
            </a:endParaRPr>
          </a:p>
          <a:p>
            <a:pPr>
              <a:lnSpc>
                <a:spcPct val="150000"/>
              </a:lnSpc>
              <a:buClr>
                <a:srgbClr val="5B8CC1"/>
              </a:buClr>
              <a:buFont typeface="Wingdings" panose="05000000000000000000" pitchFamily="2" charset="2"/>
              <a:buChar char="n"/>
              <a:defRPr/>
            </a:pPr>
            <a:r>
              <a:rPr lang="zh-CN" altLang="en-US" sz="1200" kern="0" dirty="0">
                <a:solidFill>
                  <a:prstClr val="white"/>
                </a:solidFill>
                <a:latin typeface="微软雅黑" panose="020B0503020204020204" charset="-122"/>
                <a:ea typeface="微软雅黑" panose="020B0503020204020204" charset="-122"/>
              </a:rPr>
              <a:t>个</a:t>
            </a:r>
            <a:r>
              <a:rPr lang="zh-CN" altLang="en-US" sz="1200" kern="0" dirty="0" smtClean="0">
                <a:solidFill>
                  <a:prstClr val="white"/>
                </a:solidFill>
                <a:latin typeface="微软雅黑" panose="020B0503020204020204" charset="-122"/>
                <a:ea typeface="微软雅黑" panose="020B0503020204020204" charset="-122"/>
              </a:rPr>
              <a:t>人学习、研究。</a:t>
            </a:r>
            <a:endParaRPr lang="zh-CN" altLang="en-US" sz="1200" kern="0" dirty="0" smtClean="0">
              <a:solidFill>
                <a:prstClr val="white"/>
              </a:solidFill>
              <a:latin typeface="微软雅黑" panose="020B0503020204020204" charset="-122"/>
              <a:ea typeface="微软雅黑" panose="020B0503020204020204" charset="-122"/>
            </a:endParaRPr>
          </a:p>
          <a:p>
            <a:pPr>
              <a:lnSpc>
                <a:spcPct val="150000"/>
              </a:lnSpc>
              <a:buClr>
                <a:srgbClr val="5B8CC1"/>
              </a:buClr>
              <a:buFont typeface="Wingdings" panose="05000000000000000000" pitchFamily="2" charset="2"/>
              <a:buChar char="n"/>
              <a:defRPr/>
            </a:pPr>
            <a:r>
              <a:rPr lang="zh-CN" altLang="en-US" sz="1200" kern="0" dirty="0" smtClean="0">
                <a:solidFill>
                  <a:prstClr val="white"/>
                </a:solidFill>
                <a:latin typeface="微软雅黑" panose="020B0503020204020204" charset="-122"/>
                <a:ea typeface="微软雅黑" panose="020B0503020204020204" charset="-122"/>
              </a:rPr>
              <a:t>拷贝模板中的内容用于其它幻灯片母版中使用。</a:t>
            </a:r>
            <a:endParaRPr lang="zh-CN" altLang="en-US" sz="1200" kern="0" dirty="0" smtClean="0">
              <a:solidFill>
                <a:prstClr val="white"/>
              </a:solidFill>
              <a:latin typeface="微软雅黑" panose="020B0503020204020204" charset="-122"/>
              <a:ea typeface="微软雅黑" panose="020B0503020204020204" charset="-122"/>
            </a:endParaRPr>
          </a:p>
        </p:txBody>
      </p:sp>
      <p:sp>
        <p:nvSpPr>
          <p:cNvPr id="16" name="Rectangle 4"/>
          <p:cNvSpPr>
            <a:spLocks noChangeArrowheads="1"/>
          </p:cNvSpPr>
          <p:nvPr/>
        </p:nvSpPr>
        <p:spPr bwMode="auto">
          <a:xfrm>
            <a:off x="6096000" y="3097348"/>
            <a:ext cx="5471584" cy="1195751"/>
          </a:xfrm>
          <a:prstGeom prst="rect">
            <a:avLst/>
          </a:prstGeom>
          <a:noFill/>
          <a:ln w="3175" algn="ctr">
            <a:noFill/>
            <a:prstDash val="dash"/>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spcBef>
                <a:spcPct val="20000"/>
              </a:spcBef>
              <a:buClr>
                <a:srgbClr val="5B8CC1"/>
              </a:buClr>
              <a:buFont typeface="Wingdings" panose="05000000000000000000" pitchFamily="2" charset="2"/>
              <a:buNone/>
              <a:defRPr/>
            </a:pPr>
            <a:r>
              <a:rPr lang="zh-CN" altLang="en-US" sz="2000" b="1" kern="0" dirty="0" smtClean="0">
                <a:solidFill>
                  <a:prstClr val="white"/>
                </a:solidFill>
                <a:latin typeface="微软雅黑" panose="020B0503020204020204" charset="-122"/>
                <a:ea typeface="微软雅黑" panose="020B0503020204020204" charset="-122"/>
              </a:rPr>
              <a:t>不可以在以下情况使用</a:t>
            </a:r>
            <a:endParaRPr lang="zh-CN" altLang="en-US" sz="1050" b="1" kern="0" dirty="0" smtClean="0">
              <a:solidFill>
                <a:prstClr val="white"/>
              </a:solidFill>
              <a:latin typeface="微软雅黑" panose="020B0503020204020204" charset="-122"/>
              <a:ea typeface="微软雅黑" panose="020B0503020204020204" charset="-122"/>
            </a:endParaRPr>
          </a:p>
          <a:p>
            <a:pPr>
              <a:lnSpc>
                <a:spcPct val="150000"/>
              </a:lnSpc>
              <a:buClr>
                <a:srgbClr val="5B8CC1"/>
              </a:buClr>
              <a:buFont typeface="Wingdings" panose="05000000000000000000" pitchFamily="2" charset="2"/>
              <a:buChar char="n"/>
              <a:defRPr/>
            </a:pPr>
            <a:r>
              <a:rPr lang="zh-CN" altLang="en-US" sz="1200" kern="0" dirty="0" smtClean="0">
                <a:solidFill>
                  <a:prstClr val="white"/>
                </a:solidFill>
                <a:latin typeface="微软雅黑" panose="020B0503020204020204" charset="-122"/>
                <a:ea typeface="微软雅黑" panose="020B0503020204020204" charset="-122"/>
              </a:rPr>
              <a:t>任何形式的在线付费下载。</a:t>
            </a:r>
            <a:endParaRPr lang="zh-CN" altLang="en-US" sz="1200" kern="0" dirty="0" smtClean="0">
              <a:solidFill>
                <a:prstClr val="white"/>
              </a:solidFill>
              <a:latin typeface="微软雅黑" panose="020B0503020204020204" charset="-122"/>
              <a:ea typeface="微软雅黑" panose="020B0503020204020204" charset="-122"/>
            </a:endParaRPr>
          </a:p>
          <a:p>
            <a:pPr>
              <a:lnSpc>
                <a:spcPct val="150000"/>
              </a:lnSpc>
              <a:buClr>
                <a:srgbClr val="5B8CC1"/>
              </a:buClr>
              <a:buFont typeface="Wingdings" panose="05000000000000000000" pitchFamily="2" charset="2"/>
              <a:buChar char="n"/>
              <a:defRPr/>
            </a:pPr>
            <a:r>
              <a:rPr lang="zh-CN" altLang="en-US" sz="1200" kern="0" dirty="0">
                <a:solidFill>
                  <a:prstClr val="white"/>
                </a:solidFill>
                <a:latin typeface="微软雅黑" panose="020B0503020204020204" charset="-122"/>
                <a:ea typeface="微软雅黑" panose="020B0503020204020204" charset="-122"/>
              </a:rPr>
              <a:t>网</a:t>
            </a:r>
            <a:r>
              <a:rPr lang="zh-CN" altLang="en-US" sz="1200" kern="0" dirty="0" smtClean="0">
                <a:solidFill>
                  <a:prstClr val="white"/>
                </a:solidFill>
                <a:latin typeface="微软雅黑" panose="020B0503020204020204" charset="-122"/>
                <a:ea typeface="微软雅黑" panose="020B0503020204020204" charset="-122"/>
              </a:rPr>
              <a:t>络转</a:t>
            </a:r>
            <a:r>
              <a:rPr lang="zh-CN" altLang="en-US" sz="1200" kern="0" smtClean="0">
                <a:solidFill>
                  <a:prstClr val="white"/>
                </a:solidFill>
                <a:latin typeface="微软雅黑" panose="020B0503020204020204" charset="-122"/>
                <a:ea typeface="微软雅黑" panose="020B0503020204020204" charset="-122"/>
              </a:rPr>
              <a:t>载、线上线下传</a:t>
            </a:r>
            <a:r>
              <a:rPr lang="zh-CN" altLang="en-US" sz="1200" kern="0" dirty="0" smtClean="0">
                <a:solidFill>
                  <a:prstClr val="white"/>
                </a:solidFill>
                <a:latin typeface="微软雅黑" panose="020B0503020204020204" charset="-122"/>
                <a:ea typeface="微软雅黑" panose="020B0503020204020204" charset="-122"/>
              </a:rPr>
              <a:t>播。</a:t>
            </a:r>
            <a:endParaRPr lang="zh-CN" altLang="en-GB" sz="1200" kern="0" dirty="0" smtClean="0">
              <a:solidFill>
                <a:prstClr val="white"/>
              </a:solidFill>
              <a:latin typeface="微软雅黑" panose="020B0503020204020204" charset="-122"/>
              <a:ea typeface="微软雅黑" panose="020B0503020204020204" charset="-122"/>
            </a:endParaRPr>
          </a:p>
        </p:txBody>
      </p:sp>
      <p:pic>
        <p:nvPicPr>
          <p:cNvPr id="1027" name="Picture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947369" y="356248"/>
            <a:ext cx="7893049" cy="235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7" name="组合 46"/>
          <p:cNvGrpSpPr/>
          <p:nvPr/>
        </p:nvGrpSpPr>
        <p:grpSpPr>
          <a:xfrm rot="10800000">
            <a:off x="-285750" y="0"/>
            <a:ext cx="6410325" cy="6793865"/>
            <a:chOff x="5636066" y="484441"/>
            <a:chExt cx="6801478" cy="7057559"/>
          </a:xfrm>
        </p:grpSpPr>
        <p:sp>
          <p:nvSpPr>
            <p:cNvPr id="48" name="矩形 47"/>
            <p:cNvSpPr/>
            <p:nvPr>
              <p:custDataLst>
                <p:tags r:id="rId1"/>
              </p:custDataLst>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dirty="0">
                <a:cs typeface="+mn-ea"/>
                <a:sym typeface="+mn-lt"/>
              </a:endParaRPr>
            </a:p>
          </p:txBody>
        </p:sp>
        <p:sp>
          <p:nvSpPr>
            <p:cNvPr id="49" name="矩形: 圆角 4"/>
            <p:cNvSpPr/>
            <p:nvPr>
              <p:custDataLst>
                <p:tags r:id="rId2"/>
              </p:custDataLst>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cs typeface="+mn-ea"/>
                <a:sym typeface="+mn-lt"/>
              </a:endParaRPr>
            </a:p>
          </p:txBody>
        </p:sp>
        <p:sp>
          <p:nvSpPr>
            <p:cNvPr id="50" name="矩形: 圆角 4"/>
            <p:cNvSpPr/>
            <p:nvPr>
              <p:custDataLst>
                <p:tags r:id="rId3"/>
              </p:custDataLst>
            </p:nvPr>
          </p:nvSpPr>
          <p:spPr>
            <a:xfrm>
              <a:off x="5636066"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cs typeface="+mn-ea"/>
                <a:sym typeface="+mn-lt"/>
              </a:endParaRPr>
            </a:p>
          </p:txBody>
        </p:sp>
        <p:sp>
          <p:nvSpPr>
            <p:cNvPr id="51" name="矩形: 圆角 4"/>
            <p:cNvSpPr/>
            <p:nvPr>
              <p:custDataLst>
                <p:tags r:id="rId4"/>
              </p:custDataLst>
            </p:nvPr>
          </p:nvSpPr>
          <p:spPr>
            <a:xfrm>
              <a:off x="6074185"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cs typeface="+mn-ea"/>
                <a:sym typeface="+mn-lt"/>
              </a:endParaRPr>
            </a:p>
          </p:txBody>
        </p:sp>
        <p:sp>
          <p:nvSpPr>
            <p:cNvPr id="52" name="矩形: 圆角 4"/>
            <p:cNvSpPr/>
            <p:nvPr>
              <p:custDataLst>
                <p:tags r:id="rId5"/>
              </p:custDataLst>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cs typeface="+mn-ea"/>
                <a:sym typeface="+mn-lt"/>
              </a:endParaRPr>
            </a:p>
          </p:txBody>
        </p:sp>
        <p:sp>
          <p:nvSpPr>
            <p:cNvPr id="53" name="矩形: 圆角 4"/>
            <p:cNvSpPr/>
            <p:nvPr>
              <p:custDataLst>
                <p:tags r:id="rId6"/>
              </p:custDataLst>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cs typeface="+mn-ea"/>
                <a:sym typeface="+mn-lt"/>
              </a:endParaRPr>
            </a:p>
          </p:txBody>
        </p:sp>
      </p:grpSp>
      <p:grpSp>
        <p:nvGrpSpPr>
          <p:cNvPr id="18" name="组合 17"/>
          <p:cNvGrpSpPr/>
          <p:nvPr/>
        </p:nvGrpSpPr>
        <p:grpSpPr>
          <a:xfrm>
            <a:off x="0" y="273685"/>
            <a:ext cx="5025390" cy="462280"/>
            <a:chOff x="0" y="431"/>
            <a:chExt cx="7914" cy="728"/>
          </a:xfrm>
        </p:grpSpPr>
        <p:sp>
          <p:nvSpPr>
            <p:cNvPr id="19" name="TextBox 7"/>
            <p:cNvSpPr txBox="1"/>
            <p:nvPr>
              <p:custDataLst>
                <p:tags r:id="rId7"/>
              </p:custDataLst>
            </p:nvPr>
          </p:nvSpPr>
          <p:spPr>
            <a:xfrm>
              <a:off x="4157" y="446"/>
              <a:ext cx="3757" cy="713"/>
            </a:xfrm>
            <a:prstGeom prst="rect">
              <a:avLst/>
            </a:prstGeom>
            <a:noFill/>
            <a:ln>
              <a:solidFill>
                <a:schemeClr val="accent1"/>
              </a:solidFill>
              <a:prstDash val="sysDot"/>
            </a:ln>
          </p:spPr>
          <p:txBody>
            <a:bodyPr wrap="none" rtlCol="0">
              <a:noAutofit/>
            </a:bodyPr>
            <a:p>
              <a:pPr algn="l">
                <a:lnSpc>
                  <a:spcPct val="90000"/>
                </a:lnSpc>
              </a:pPr>
              <a:r>
                <a:rPr lang="zh-CN" sz="2800" b="1" dirty="0" smtClean="0">
                  <a:ln w="12700">
                    <a:solidFill>
                      <a:schemeClr val="bg1"/>
                    </a:solidFill>
                    <a:prstDash val="solid"/>
                  </a:ln>
                  <a:solidFill>
                    <a:schemeClr val="tx1">
                      <a:lumMod val="75000"/>
                      <a:lumOff val="25000"/>
                    </a:schemeClr>
                  </a:solidFill>
                  <a:cs typeface="+mn-ea"/>
                  <a:sym typeface="+mn-lt"/>
                </a:rPr>
                <a:t>流程介绍</a:t>
              </a:r>
              <a:endParaRPr sz="2800" b="1" dirty="0" smtClean="0">
                <a:ln w="12700">
                  <a:solidFill>
                    <a:schemeClr val="bg1"/>
                  </a:solidFill>
                  <a:prstDash val="solid"/>
                </a:ln>
                <a:solidFill>
                  <a:schemeClr val="tx1">
                    <a:lumMod val="75000"/>
                    <a:lumOff val="25000"/>
                  </a:schemeClr>
                </a:solidFill>
                <a:cs typeface="+mn-ea"/>
                <a:sym typeface="+mn-lt"/>
              </a:endParaRPr>
            </a:p>
          </p:txBody>
        </p:sp>
        <p:grpSp>
          <p:nvGrpSpPr>
            <p:cNvPr id="20" name="组合 19"/>
            <p:cNvGrpSpPr/>
            <p:nvPr/>
          </p:nvGrpSpPr>
          <p:grpSpPr>
            <a:xfrm>
              <a:off x="0" y="431"/>
              <a:ext cx="4158" cy="728"/>
              <a:chOff x="0" y="836"/>
              <a:chExt cx="4158" cy="728"/>
            </a:xfrm>
          </p:grpSpPr>
          <p:sp>
            <p:nvSpPr>
              <p:cNvPr id="21" name="íṧlíḍè"/>
              <p:cNvSpPr/>
              <p:nvPr>
                <p:custDataLst>
                  <p:tags r:id="rId8"/>
                </p:custDataLst>
              </p:nvPr>
            </p:nvSpPr>
            <p:spPr bwMode="auto">
              <a:xfrm>
                <a:off x="0" y="836"/>
                <a:ext cx="4158" cy="728"/>
              </a:xfrm>
              <a:prstGeom prst="homePlate">
                <a:avLst>
                  <a:gd name="adj" fmla="val 0"/>
                </a:avLst>
              </a:prstGeom>
              <a:solidFill>
                <a:schemeClr val="accent1"/>
              </a:solidFill>
              <a:ln w="19050">
                <a:noFill/>
                <a:round/>
              </a:ln>
            </p:spPr>
            <p:txBody>
              <a:bodyPr anchor="ctr"/>
              <a:p>
                <a:pPr algn="ctr"/>
                <a:endParaRPr>
                  <a:cs typeface="+mn-ea"/>
                  <a:sym typeface="+mn-lt"/>
                </a:endParaRPr>
              </a:p>
            </p:txBody>
          </p:sp>
          <p:sp>
            <p:nvSpPr>
              <p:cNvPr id="22" name="ïş1ídè"/>
              <p:cNvSpPr txBox="1"/>
              <p:nvPr>
                <p:custDataLst>
                  <p:tags r:id="rId9"/>
                </p:custDataLst>
              </p:nvPr>
            </p:nvSpPr>
            <p:spPr>
              <a:xfrm>
                <a:off x="142" y="928"/>
                <a:ext cx="4015" cy="613"/>
              </a:xfrm>
              <a:prstGeom prst="rect">
                <a:avLst/>
              </a:prstGeom>
              <a:noFill/>
            </p:spPr>
            <p:txBody>
              <a:bodyPr wrap="square">
                <a:noAutofit/>
              </a:bodyPr>
              <a:p>
                <a:pPr algn="dist"/>
                <a:r>
                  <a:rPr lang="zh-CN" altLang="en-US" sz="2000" dirty="0">
                    <a:solidFill>
                      <a:schemeClr val="bg1"/>
                    </a:solidFill>
                    <a:cs typeface="+mn-ea"/>
                    <a:sym typeface="+mn-lt"/>
                  </a:rPr>
                  <a:t>采购、供应商结算</a:t>
                </a:r>
                <a:endParaRPr lang="zh-CN" altLang="en-US" sz="2000" dirty="0">
                  <a:solidFill>
                    <a:schemeClr val="bg1"/>
                  </a:solidFill>
                  <a:cs typeface="+mn-ea"/>
                  <a:sym typeface="+mn-lt"/>
                </a:endParaRPr>
              </a:p>
            </p:txBody>
          </p:sp>
        </p:grpSp>
      </p:grpSp>
      <p:grpSp>
        <p:nvGrpSpPr>
          <p:cNvPr id="27" name="组合 26"/>
          <p:cNvGrpSpPr/>
          <p:nvPr/>
        </p:nvGrpSpPr>
        <p:grpSpPr>
          <a:xfrm rot="5400000">
            <a:off x="7367588" y="-1662112"/>
            <a:ext cx="10137140" cy="10137140"/>
            <a:chOff x="11612" y="-2608"/>
            <a:chExt cx="15964" cy="15964"/>
          </a:xfrm>
        </p:grpSpPr>
        <p:grpSp>
          <p:nvGrpSpPr>
            <p:cNvPr id="28" name="组合 27"/>
            <p:cNvGrpSpPr/>
            <p:nvPr/>
          </p:nvGrpSpPr>
          <p:grpSpPr>
            <a:xfrm>
              <a:off x="11612" y="-2608"/>
              <a:ext cx="15964" cy="15964"/>
              <a:chOff x="11612" y="-2608"/>
              <a:chExt cx="15964" cy="15964"/>
            </a:xfrm>
          </p:grpSpPr>
          <p:sp>
            <p:nvSpPr>
              <p:cNvPr id="29" name="同心圆 28"/>
              <p:cNvSpPr/>
              <p:nvPr>
                <p:custDataLst>
                  <p:tags r:id="rId10"/>
                </p:custDataLst>
              </p:nvPr>
            </p:nvSpPr>
            <p:spPr>
              <a:xfrm>
                <a:off x="11612" y="-2608"/>
                <a:ext cx="15964" cy="15964"/>
              </a:xfrm>
              <a:prstGeom prst="donut">
                <a:avLst>
                  <a:gd name="adj" fmla="val 36103"/>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solidFill>
                    <a:schemeClr val="tx1"/>
                  </a:solidFill>
                </a:endParaRPr>
              </a:p>
            </p:txBody>
          </p:sp>
          <p:sp>
            <p:nvSpPr>
              <p:cNvPr id="30" name="矩形 29"/>
              <p:cNvSpPr/>
              <p:nvPr>
                <p:custDataLst>
                  <p:tags r:id="rId11"/>
                </p:custDataLst>
              </p:nvPr>
            </p:nvSpPr>
            <p:spPr>
              <a:xfrm>
                <a:off x="11780" y="4727"/>
                <a:ext cx="5701" cy="972"/>
              </a:xfrm>
              <a:prstGeom prst="rect">
                <a:avLst/>
              </a:prstGeom>
            </p:spPr>
            <p:txBody>
              <a:bodyPr wrap="square">
                <a:noAutofit/>
              </a:bodyPr>
              <a:p>
                <a:pPr algn="dist"/>
                <a:r>
                  <a:rPr lang="zh-CN" altLang="en-US" sz="3600" b="1" spc="600" dirty="0">
                    <a:solidFill>
                      <a:schemeClr val="tx1">
                        <a:lumMod val="65000"/>
                        <a:lumOff val="35000"/>
                      </a:schemeClr>
                    </a:solidFill>
                    <a:cs typeface="+mn-ea"/>
                    <a:sym typeface="+mn-lt"/>
                  </a:rPr>
                  <a:t>向供应商进货</a:t>
                </a:r>
                <a:endParaRPr kumimoji="1" lang="zh-CN" altLang="en-US" sz="3600" b="1" spc="600" dirty="0">
                  <a:solidFill>
                    <a:schemeClr val="tx1">
                      <a:lumMod val="65000"/>
                      <a:lumOff val="35000"/>
                    </a:schemeClr>
                  </a:solidFill>
                  <a:cs typeface="+mn-ea"/>
                  <a:sym typeface="+mn-lt"/>
                </a:endParaRPr>
              </a:p>
            </p:txBody>
          </p:sp>
          <p:sp>
            <p:nvSpPr>
              <p:cNvPr id="31" name="矩形 30"/>
              <p:cNvSpPr/>
              <p:nvPr>
                <p:custDataLst>
                  <p:tags r:id="rId12"/>
                </p:custDataLst>
              </p:nvPr>
            </p:nvSpPr>
            <p:spPr>
              <a:xfrm rot="19080000">
                <a:off x="12894" y="8318"/>
                <a:ext cx="5701" cy="972"/>
              </a:xfrm>
              <a:prstGeom prst="rect">
                <a:avLst/>
              </a:prstGeom>
            </p:spPr>
            <p:txBody>
              <a:bodyPr wrap="square">
                <a:noAutofit/>
              </a:bodyPr>
              <a:p>
                <a:pPr algn="dist"/>
                <a:r>
                  <a:rPr lang="zh-CN" altLang="en-US" sz="3600" b="1" spc="600" dirty="0">
                    <a:solidFill>
                      <a:schemeClr val="tx1">
                        <a:lumMod val="65000"/>
                        <a:lumOff val="35000"/>
                      </a:schemeClr>
                    </a:solidFill>
                    <a:cs typeface="+mn-ea"/>
                    <a:sym typeface="+mn-lt"/>
                  </a:rPr>
                  <a:t>供应商对账单</a:t>
                </a:r>
                <a:endParaRPr kumimoji="1" lang="zh-CN" altLang="en-US" sz="3600" b="1" spc="600" dirty="0">
                  <a:solidFill>
                    <a:schemeClr val="tx1">
                      <a:lumMod val="65000"/>
                      <a:lumOff val="35000"/>
                    </a:schemeClr>
                  </a:solidFill>
                  <a:cs typeface="+mn-ea"/>
                  <a:sym typeface="+mn-lt"/>
                </a:endParaRPr>
              </a:p>
            </p:txBody>
          </p:sp>
          <p:sp>
            <p:nvSpPr>
              <p:cNvPr id="32" name="矩形 31"/>
              <p:cNvSpPr/>
              <p:nvPr>
                <p:custDataLst>
                  <p:tags r:id="rId13"/>
                </p:custDataLst>
              </p:nvPr>
            </p:nvSpPr>
            <p:spPr>
              <a:xfrm rot="16200000">
                <a:off x="16537" y="10019"/>
                <a:ext cx="5701" cy="972"/>
              </a:xfrm>
              <a:prstGeom prst="rect">
                <a:avLst/>
              </a:prstGeom>
            </p:spPr>
            <p:txBody>
              <a:bodyPr wrap="square">
                <a:noAutofit/>
              </a:bodyPr>
              <a:p>
                <a:pPr algn="dist"/>
                <a:r>
                  <a:rPr lang="zh-CN" altLang="en-US" sz="3600" b="1" spc="600" dirty="0">
                    <a:solidFill>
                      <a:schemeClr val="tx1">
                        <a:lumMod val="65000"/>
                        <a:lumOff val="35000"/>
                      </a:schemeClr>
                    </a:solidFill>
                    <a:cs typeface="+mn-ea"/>
                    <a:sym typeface="+mn-lt"/>
                  </a:rPr>
                  <a:t>供应商结算单</a:t>
                </a:r>
                <a:endParaRPr kumimoji="1" lang="zh-CN" altLang="en-US" sz="3600" b="1" spc="600" dirty="0">
                  <a:solidFill>
                    <a:schemeClr val="tx1">
                      <a:lumMod val="65000"/>
                      <a:lumOff val="35000"/>
                    </a:schemeClr>
                  </a:solidFill>
                  <a:cs typeface="+mn-ea"/>
                  <a:sym typeface="+mn-lt"/>
                </a:endParaRPr>
              </a:p>
            </p:txBody>
          </p:sp>
        </p:grpSp>
        <p:sp>
          <p:nvSpPr>
            <p:cNvPr id="33" name="矩形 32"/>
            <p:cNvSpPr/>
            <p:nvPr>
              <p:custDataLst>
                <p:tags r:id="rId14"/>
              </p:custDataLst>
            </p:nvPr>
          </p:nvSpPr>
          <p:spPr>
            <a:xfrm rot="13860000">
              <a:off x="20233" y="8545"/>
              <a:ext cx="5701" cy="972"/>
            </a:xfrm>
            <a:prstGeom prst="rect">
              <a:avLst/>
            </a:prstGeom>
          </p:spPr>
          <p:txBody>
            <a:bodyPr wrap="square">
              <a:noAutofit/>
            </a:bodyPr>
            <a:p>
              <a:pPr algn="dist"/>
              <a:r>
                <a:rPr lang="zh-CN" altLang="en-US" sz="3600" b="1" spc="600" dirty="0">
                  <a:solidFill>
                    <a:schemeClr val="tx1">
                      <a:lumMod val="65000"/>
                      <a:lumOff val="35000"/>
                    </a:schemeClr>
                  </a:solidFill>
                  <a:cs typeface="+mn-ea"/>
                  <a:sym typeface="+mn-lt"/>
                </a:rPr>
                <a:t>供应商费用单</a:t>
              </a:r>
              <a:endParaRPr kumimoji="1" lang="zh-CN" altLang="en-US" sz="3600" b="1" spc="600" dirty="0">
                <a:solidFill>
                  <a:schemeClr val="tx1">
                    <a:lumMod val="65000"/>
                    <a:lumOff val="35000"/>
                  </a:schemeClr>
                </a:solidFill>
                <a:cs typeface="+mn-ea"/>
                <a:sym typeface="+mn-lt"/>
              </a:endParaRPr>
            </a:p>
          </p:txBody>
        </p:sp>
        <p:sp>
          <p:nvSpPr>
            <p:cNvPr id="34" name="矩形 33"/>
            <p:cNvSpPr/>
            <p:nvPr>
              <p:custDataLst>
                <p:tags r:id="rId15"/>
              </p:custDataLst>
            </p:nvPr>
          </p:nvSpPr>
          <p:spPr>
            <a:xfrm rot="8640000">
              <a:off x="20675" y="1397"/>
              <a:ext cx="5701" cy="972"/>
            </a:xfrm>
            <a:prstGeom prst="rect">
              <a:avLst/>
            </a:prstGeom>
          </p:spPr>
          <p:txBody>
            <a:bodyPr wrap="square">
              <a:noAutofit/>
            </a:bodyPr>
            <a:p>
              <a:pPr algn="dist"/>
              <a:r>
                <a:rPr lang="zh-CN" altLang="en-US" sz="3600" b="1" spc="600" dirty="0">
                  <a:solidFill>
                    <a:schemeClr val="tx1">
                      <a:lumMod val="65000"/>
                      <a:lumOff val="35000"/>
                    </a:schemeClr>
                  </a:solidFill>
                  <a:cs typeface="+mn-ea"/>
                  <a:sym typeface="+mn-lt"/>
                </a:rPr>
                <a:t>供应商扣补单</a:t>
              </a:r>
              <a:endParaRPr kumimoji="1" lang="zh-CN" altLang="en-US" sz="3600" b="1" spc="600" dirty="0">
                <a:solidFill>
                  <a:schemeClr val="tx1">
                    <a:lumMod val="65000"/>
                    <a:lumOff val="35000"/>
                  </a:schemeClr>
                </a:solidFill>
                <a:cs typeface="+mn-ea"/>
                <a:sym typeface="+mn-lt"/>
              </a:endParaRPr>
            </a:p>
          </p:txBody>
        </p:sp>
        <p:sp>
          <p:nvSpPr>
            <p:cNvPr id="35" name="矩形 34"/>
            <p:cNvSpPr/>
            <p:nvPr>
              <p:custDataLst>
                <p:tags r:id="rId16"/>
              </p:custDataLst>
            </p:nvPr>
          </p:nvSpPr>
          <p:spPr>
            <a:xfrm rot="10800000">
              <a:off x="21875" y="4727"/>
              <a:ext cx="5701" cy="972"/>
            </a:xfrm>
            <a:prstGeom prst="rect">
              <a:avLst/>
            </a:prstGeom>
          </p:spPr>
          <p:txBody>
            <a:bodyPr wrap="square">
              <a:noAutofit/>
            </a:bodyPr>
            <a:p>
              <a:pPr algn="dist"/>
              <a:r>
                <a:rPr lang="zh-CN" altLang="en-US" sz="3600" b="1" spc="600" dirty="0">
                  <a:solidFill>
                    <a:schemeClr val="tx1">
                      <a:lumMod val="65000"/>
                      <a:lumOff val="35000"/>
                    </a:schemeClr>
                  </a:solidFill>
                  <a:cs typeface="+mn-ea"/>
                  <a:sym typeface="+mn-lt"/>
                </a:rPr>
                <a:t>供应商预付款</a:t>
              </a:r>
              <a:endParaRPr kumimoji="1" lang="zh-CN" altLang="en-US" sz="3600" b="1" spc="600" dirty="0">
                <a:solidFill>
                  <a:schemeClr val="tx1">
                    <a:lumMod val="65000"/>
                    <a:lumOff val="35000"/>
                  </a:schemeClr>
                </a:solidFill>
                <a:cs typeface="+mn-ea"/>
                <a:sym typeface="+mn-lt"/>
              </a:endParaRPr>
            </a:p>
          </p:txBody>
        </p:sp>
      </p:grpSp>
      <p:grpSp>
        <p:nvGrpSpPr>
          <p:cNvPr id="59" name="组合 58"/>
          <p:cNvGrpSpPr/>
          <p:nvPr/>
        </p:nvGrpSpPr>
        <p:grpSpPr>
          <a:xfrm>
            <a:off x="1486535" y="-7527925"/>
            <a:ext cx="4475480" cy="26535380"/>
            <a:chOff x="2597" y="3493"/>
            <a:chExt cx="7048" cy="41788"/>
          </a:xfrm>
        </p:grpSpPr>
        <p:grpSp>
          <p:nvGrpSpPr>
            <p:cNvPr id="8" name="组合 7"/>
            <p:cNvGrpSpPr/>
            <p:nvPr/>
          </p:nvGrpSpPr>
          <p:grpSpPr>
            <a:xfrm>
              <a:off x="2597" y="3493"/>
              <a:ext cx="6920" cy="3706"/>
              <a:chOff x="2597" y="3963"/>
              <a:chExt cx="6920" cy="3706"/>
            </a:xfrm>
          </p:grpSpPr>
          <p:sp>
            <p:nvSpPr>
              <p:cNvPr id="24" name="矩形 8"/>
              <p:cNvSpPr/>
              <p:nvPr>
                <p:custDataLst>
                  <p:tags r:id="rId17"/>
                </p:custDataLst>
              </p:nvPr>
            </p:nvSpPr>
            <p:spPr>
              <a:xfrm>
                <a:off x="2597" y="3963"/>
                <a:ext cx="5701" cy="919"/>
              </a:xfrm>
              <a:prstGeom prst="rect">
                <a:avLst/>
              </a:prstGeom>
            </p:spPr>
            <p:txBody>
              <a:bodyPr wrap="square">
                <a:spAutoFit/>
              </a:bodyPr>
              <a:p>
                <a:pPr algn="dist"/>
                <a:r>
                  <a:rPr lang="zh-CN" altLang="en-US" sz="3200" b="1" spc="600" dirty="0">
                    <a:solidFill>
                      <a:schemeClr val="tx1">
                        <a:lumMod val="65000"/>
                        <a:lumOff val="35000"/>
                      </a:schemeClr>
                    </a:solidFill>
                    <a:cs typeface="+mn-ea"/>
                    <a:sym typeface="+mn-lt"/>
                  </a:rPr>
                  <a:t>向供应商进货</a:t>
                </a:r>
                <a:endParaRPr kumimoji="1" lang="zh-CN" altLang="en-US" sz="3200" b="1" spc="600" dirty="0">
                  <a:solidFill>
                    <a:schemeClr val="tx1">
                      <a:lumMod val="65000"/>
                      <a:lumOff val="35000"/>
                    </a:schemeClr>
                  </a:solidFill>
                  <a:cs typeface="+mn-ea"/>
                  <a:sym typeface="+mn-lt"/>
                </a:endParaRPr>
              </a:p>
            </p:txBody>
          </p:sp>
          <p:sp>
            <p:nvSpPr>
              <p:cNvPr id="25" name="文本框 24"/>
              <p:cNvSpPr txBox="1"/>
              <p:nvPr>
                <p:custDataLst>
                  <p:tags r:id="rId18"/>
                </p:custDataLst>
              </p:nvPr>
            </p:nvSpPr>
            <p:spPr>
              <a:xfrm>
                <a:off x="2597" y="4871"/>
                <a:ext cx="6920" cy="533"/>
              </a:xfrm>
              <a:prstGeom prst="rect">
                <a:avLst/>
              </a:prstGeom>
              <a:noFill/>
            </p:spPr>
            <p:txBody>
              <a:bodyPr wrap="square" rtlCol="0">
                <a:spAutoFit/>
              </a:bodyPr>
              <a:p>
                <a:r>
                  <a:rPr lang="en-US" altLang="zh-CN" sz="1600" dirty="0">
                    <a:solidFill>
                      <a:schemeClr val="bg1">
                        <a:lumMod val="85000"/>
                      </a:schemeClr>
                    </a:solidFill>
                    <a:cs typeface="+mn-ea"/>
                    <a:sym typeface="+mn-lt"/>
                  </a:rPr>
                  <a:t>PLEASE ADD YOUR TITTLE HERE</a:t>
                </a:r>
                <a:endParaRPr lang="zh-CN" altLang="en-US" sz="1600" dirty="0">
                  <a:solidFill>
                    <a:schemeClr val="bg1">
                      <a:lumMod val="85000"/>
                    </a:schemeClr>
                  </a:solidFill>
                  <a:cs typeface="+mn-ea"/>
                  <a:sym typeface="+mn-lt"/>
                </a:endParaRPr>
              </a:p>
            </p:txBody>
          </p:sp>
          <p:sp>
            <p:nvSpPr>
              <p:cNvPr id="26" name="TextBox 24"/>
              <p:cNvSpPr txBox="1"/>
              <p:nvPr>
                <p:custDataLst>
                  <p:tags r:id="rId19"/>
                </p:custDataLst>
              </p:nvPr>
            </p:nvSpPr>
            <p:spPr>
              <a:xfrm>
                <a:off x="2597" y="5564"/>
                <a:ext cx="6398" cy="2105"/>
              </a:xfrm>
              <a:prstGeom prst="rect">
                <a:avLst/>
              </a:prstGeom>
              <a:noFill/>
            </p:spPr>
            <p:txBody>
              <a:bodyPr wrap="square" lIns="91423" tIns="45712" rIns="91423" bIns="45712" rtlCol="0">
                <a:spAutoFit/>
              </a:bodyPr>
              <a:p>
                <a:pPr marL="0" marR="0" lvl="0" indent="0" algn="l" defTabSz="1217930" rtl="0" eaLnBrk="1" fontAlgn="auto" latinLnBrk="0" hangingPunct="1">
                  <a:lnSpc>
                    <a:spcPct val="150000"/>
                  </a:lnSpc>
                  <a:spcBef>
                    <a:spcPts val="0"/>
                  </a:spcBef>
                  <a:spcAft>
                    <a:spcPts val="0"/>
                  </a:spcAft>
                  <a:buClrTx/>
                  <a:buSzTx/>
                  <a:buFontTx/>
                  <a:buNone/>
                  <a:defRPr/>
                </a:pPr>
                <a:r>
                  <a:rPr lang="zh-CN" altLang="en-US" dirty="0">
                    <a:solidFill>
                      <a:schemeClr val="bg1">
                        <a:lumMod val="50000"/>
                      </a:schemeClr>
                    </a:solidFill>
                    <a:cs typeface="+mn-ea"/>
                    <a:sym typeface="+mn-lt"/>
                  </a:rPr>
                  <a:t>第一步：进货</a:t>
                </a:r>
                <a:br>
                  <a:rPr lang="zh-CN" altLang="en-US" dirty="0">
                    <a:solidFill>
                      <a:schemeClr val="bg1">
                        <a:lumMod val="50000"/>
                      </a:schemeClr>
                    </a:solidFill>
                    <a:cs typeface="+mn-ea"/>
                    <a:sym typeface="+mn-lt"/>
                  </a:rPr>
                </a:br>
                <a:r>
                  <a:rPr lang="zh-CN" altLang="en-US" dirty="0">
                    <a:solidFill>
                      <a:schemeClr val="bg1">
                        <a:lumMod val="50000"/>
                      </a:schemeClr>
                    </a:solidFill>
                    <a:cs typeface="+mn-ea"/>
                    <a:sym typeface="+mn-lt"/>
                  </a:rPr>
                  <a:t>常规的进货有两种方法，分别是商品采购跟货流管理进货</a:t>
                </a:r>
                <a:endParaRPr kumimoji="0" lang="zh-CN" altLang="en-US" b="0" i="0" u="none" strike="noStrike" kern="1200" cap="none" spc="0" normalizeH="0" baseline="0" noProof="0" dirty="0">
                  <a:ln>
                    <a:noFill/>
                  </a:ln>
                  <a:solidFill>
                    <a:schemeClr val="bg1">
                      <a:lumMod val="50000"/>
                    </a:schemeClr>
                  </a:solidFill>
                  <a:effectLst/>
                  <a:uLnTx/>
                  <a:uFillTx/>
                  <a:cs typeface="+mn-ea"/>
                  <a:sym typeface="+mn-lt"/>
                </a:endParaRPr>
              </a:p>
            </p:txBody>
          </p:sp>
        </p:grpSp>
        <p:grpSp>
          <p:nvGrpSpPr>
            <p:cNvPr id="4" name="组合 3"/>
            <p:cNvGrpSpPr/>
            <p:nvPr/>
          </p:nvGrpSpPr>
          <p:grpSpPr>
            <a:xfrm>
              <a:off x="2597" y="11314"/>
              <a:ext cx="6920" cy="3706"/>
              <a:chOff x="2597" y="3963"/>
              <a:chExt cx="6920" cy="3706"/>
            </a:xfrm>
          </p:grpSpPr>
          <p:sp>
            <p:nvSpPr>
              <p:cNvPr id="5" name="矩形 8"/>
              <p:cNvSpPr/>
              <p:nvPr>
                <p:custDataLst>
                  <p:tags r:id="rId20"/>
                </p:custDataLst>
              </p:nvPr>
            </p:nvSpPr>
            <p:spPr>
              <a:xfrm>
                <a:off x="2597" y="3963"/>
                <a:ext cx="5701" cy="919"/>
              </a:xfrm>
              <a:prstGeom prst="rect">
                <a:avLst/>
              </a:prstGeom>
            </p:spPr>
            <p:txBody>
              <a:bodyPr wrap="square">
                <a:spAutoFit/>
              </a:bodyPr>
              <a:p>
                <a:pPr algn="dist"/>
                <a:r>
                  <a:rPr lang="zh-CN" altLang="en-US" sz="3200" b="1" spc="600" dirty="0">
                    <a:solidFill>
                      <a:schemeClr val="tx1">
                        <a:lumMod val="65000"/>
                        <a:lumOff val="35000"/>
                      </a:schemeClr>
                    </a:solidFill>
                    <a:cs typeface="+mn-ea"/>
                    <a:sym typeface="+mn-lt"/>
                  </a:rPr>
                  <a:t>供应商对账单</a:t>
                </a:r>
                <a:endParaRPr kumimoji="1" lang="zh-CN" altLang="en-US" sz="3200" b="1" spc="600" dirty="0">
                  <a:solidFill>
                    <a:schemeClr val="tx1">
                      <a:lumMod val="65000"/>
                      <a:lumOff val="35000"/>
                    </a:schemeClr>
                  </a:solidFill>
                  <a:cs typeface="+mn-ea"/>
                  <a:sym typeface="+mn-lt"/>
                </a:endParaRPr>
              </a:p>
            </p:txBody>
          </p:sp>
          <p:sp>
            <p:nvSpPr>
              <p:cNvPr id="6" name="文本框 5"/>
              <p:cNvSpPr txBox="1"/>
              <p:nvPr>
                <p:custDataLst>
                  <p:tags r:id="rId21"/>
                </p:custDataLst>
              </p:nvPr>
            </p:nvSpPr>
            <p:spPr>
              <a:xfrm>
                <a:off x="2597" y="4871"/>
                <a:ext cx="6920" cy="533"/>
              </a:xfrm>
              <a:prstGeom prst="rect">
                <a:avLst/>
              </a:prstGeom>
              <a:noFill/>
            </p:spPr>
            <p:txBody>
              <a:bodyPr wrap="square" rtlCol="0">
                <a:spAutoFit/>
              </a:bodyPr>
              <a:p>
                <a:r>
                  <a:rPr lang="en-US" altLang="zh-CN" sz="1600" dirty="0">
                    <a:solidFill>
                      <a:schemeClr val="bg1">
                        <a:lumMod val="85000"/>
                      </a:schemeClr>
                    </a:solidFill>
                    <a:cs typeface="+mn-ea"/>
                    <a:sym typeface="+mn-lt"/>
                  </a:rPr>
                  <a:t>PLEASE ADD YOUR TITTLE HERE</a:t>
                </a:r>
                <a:endParaRPr lang="zh-CN" altLang="en-US" sz="1600" dirty="0">
                  <a:solidFill>
                    <a:schemeClr val="bg1">
                      <a:lumMod val="85000"/>
                    </a:schemeClr>
                  </a:solidFill>
                  <a:cs typeface="+mn-ea"/>
                  <a:sym typeface="+mn-lt"/>
                </a:endParaRPr>
              </a:p>
            </p:txBody>
          </p:sp>
          <p:sp>
            <p:nvSpPr>
              <p:cNvPr id="7" name="TextBox 24"/>
              <p:cNvSpPr txBox="1"/>
              <p:nvPr>
                <p:custDataLst>
                  <p:tags r:id="rId22"/>
                </p:custDataLst>
              </p:nvPr>
            </p:nvSpPr>
            <p:spPr>
              <a:xfrm>
                <a:off x="2597" y="5564"/>
                <a:ext cx="6240" cy="2105"/>
              </a:xfrm>
              <a:prstGeom prst="rect">
                <a:avLst/>
              </a:prstGeom>
              <a:noFill/>
            </p:spPr>
            <p:txBody>
              <a:bodyPr wrap="square" lIns="91423" tIns="45712" rIns="91423" bIns="45712" rtlCol="0">
                <a:spAutoFit/>
              </a:bodyPr>
              <a:p>
                <a:pPr marL="0" marR="0" lvl="0" indent="0" algn="l" defTabSz="1217930" rtl="0" eaLnBrk="1" fontAlgn="auto" latinLnBrk="0" hangingPunct="1">
                  <a:lnSpc>
                    <a:spcPct val="150000"/>
                  </a:lnSpc>
                  <a:spcBef>
                    <a:spcPts val="0"/>
                  </a:spcBef>
                  <a:spcAft>
                    <a:spcPts val="0"/>
                  </a:spcAft>
                  <a:buClrTx/>
                  <a:buSzTx/>
                  <a:buFontTx/>
                  <a:buNone/>
                  <a:defRPr/>
                </a:pPr>
                <a:r>
                  <a:rPr kumimoji="0" lang="zh-CN" altLang="en-US" b="0" i="0" u="none" strike="noStrike" kern="1200" cap="none" spc="0" normalizeH="0" baseline="0" noProof="0" dirty="0">
                    <a:ln>
                      <a:noFill/>
                    </a:ln>
                    <a:solidFill>
                      <a:schemeClr val="bg1">
                        <a:lumMod val="50000"/>
                      </a:schemeClr>
                    </a:solidFill>
                    <a:effectLst/>
                    <a:uLnTx/>
                    <a:uFillTx/>
                    <a:cs typeface="+mn-ea"/>
                    <a:sym typeface="+mn-lt"/>
                  </a:rPr>
                  <a:t>第二步：建立对账单</a:t>
                </a:r>
                <a:br>
                  <a:rPr kumimoji="0" lang="zh-CN" altLang="en-US" b="0" i="0" u="none" strike="noStrike" kern="1200" cap="none" spc="0" normalizeH="0" baseline="0" noProof="0" dirty="0">
                    <a:ln>
                      <a:noFill/>
                    </a:ln>
                    <a:solidFill>
                      <a:schemeClr val="bg1">
                        <a:lumMod val="50000"/>
                      </a:schemeClr>
                    </a:solidFill>
                    <a:effectLst/>
                    <a:uLnTx/>
                    <a:uFillTx/>
                    <a:cs typeface="+mn-ea"/>
                    <a:sym typeface="+mn-lt"/>
                  </a:rPr>
                </a:br>
                <a:r>
                  <a:rPr kumimoji="0" lang="zh-CN" altLang="en-US" b="0" i="0" u="none" strike="noStrike" kern="1200" cap="none" spc="0" normalizeH="0" baseline="0" noProof="0" dirty="0">
                    <a:ln>
                      <a:noFill/>
                    </a:ln>
                    <a:solidFill>
                      <a:schemeClr val="bg1">
                        <a:lumMod val="50000"/>
                      </a:schemeClr>
                    </a:solidFill>
                    <a:effectLst/>
                    <a:uLnTx/>
                    <a:uFillTx/>
                    <a:cs typeface="+mn-ea"/>
                    <a:sym typeface="+mn-lt"/>
                  </a:rPr>
                  <a:t>在进货完成之后，先对进货单进行对账，再进行结算</a:t>
                </a:r>
                <a:endParaRPr kumimoji="0" lang="zh-CN" altLang="en-US" b="0" i="0" u="none" strike="noStrike" kern="1200" cap="none" spc="0" normalizeH="0" baseline="0" noProof="0" dirty="0">
                  <a:ln>
                    <a:noFill/>
                  </a:ln>
                  <a:solidFill>
                    <a:schemeClr val="bg1">
                      <a:lumMod val="50000"/>
                    </a:schemeClr>
                  </a:solidFill>
                  <a:effectLst/>
                  <a:uLnTx/>
                  <a:uFillTx/>
                  <a:cs typeface="+mn-ea"/>
                  <a:sym typeface="+mn-lt"/>
                </a:endParaRPr>
              </a:p>
            </p:txBody>
          </p:sp>
        </p:grpSp>
        <p:grpSp>
          <p:nvGrpSpPr>
            <p:cNvPr id="36" name="组合 35"/>
            <p:cNvGrpSpPr/>
            <p:nvPr/>
          </p:nvGrpSpPr>
          <p:grpSpPr>
            <a:xfrm>
              <a:off x="2725" y="18898"/>
              <a:ext cx="6920" cy="3706"/>
              <a:chOff x="2597" y="3963"/>
              <a:chExt cx="6920" cy="3706"/>
            </a:xfrm>
          </p:grpSpPr>
          <p:sp>
            <p:nvSpPr>
              <p:cNvPr id="37" name="矩形 8"/>
              <p:cNvSpPr/>
              <p:nvPr>
                <p:custDataLst>
                  <p:tags r:id="rId23"/>
                </p:custDataLst>
              </p:nvPr>
            </p:nvSpPr>
            <p:spPr>
              <a:xfrm>
                <a:off x="2597" y="3963"/>
                <a:ext cx="5701" cy="919"/>
              </a:xfrm>
              <a:prstGeom prst="rect">
                <a:avLst/>
              </a:prstGeom>
            </p:spPr>
            <p:txBody>
              <a:bodyPr wrap="square">
                <a:spAutoFit/>
              </a:bodyPr>
              <a:p>
                <a:pPr algn="dist"/>
                <a:r>
                  <a:rPr lang="zh-CN" altLang="en-US" sz="3200" b="1" spc="600" dirty="0">
                    <a:solidFill>
                      <a:schemeClr val="tx1">
                        <a:lumMod val="65000"/>
                        <a:lumOff val="35000"/>
                      </a:schemeClr>
                    </a:solidFill>
                    <a:cs typeface="+mn-ea"/>
                    <a:sym typeface="+mn-lt"/>
                  </a:rPr>
                  <a:t>供应商结算单</a:t>
                </a:r>
                <a:endParaRPr kumimoji="1" lang="zh-CN" altLang="en-US" sz="3200" b="1" spc="600" dirty="0">
                  <a:solidFill>
                    <a:schemeClr val="tx1">
                      <a:lumMod val="65000"/>
                      <a:lumOff val="35000"/>
                    </a:schemeClr>
                  </a:solidFill>
                  <a:cs typeface="+mn-ea"/>
                  <a:sym typeface="+mn-lt"/>
                </a:endParaRPr>
              </a:p>
            </p:txBody>
          </p:sp>
          <p:sp>
            <p:nvSpPr>
              <p:cNvPr id="38" name="文本框 37"/>
              <p:cNvSpPr txBox="1"/>
              <p:nvPr>
                <p:custDataLst>
                  <p:tags r:id="rId24"/>
                </p:custDataLst>
              </p:nvPr>
            </p:nvSpPr>
            <p:spPr>
              <a:xfrm>
                <a:off x="2597" y="4871"/>
                <a:ext cx="6920" cy="533"/>
              </a:xfrm>
              <a:prstGeom prst="rect">
                <a:avLst/>
              </a:prstGeom>
              <a:noFill/>
            </p:spPr>
            <p:txBody>
              <a:bodyPr wrap="square" rtlCol="0">
                <a:spAutoFit/>
              </a:bodyPr>
              <a:p>
                <a:r>
                  <a:rPr lang="en-US" altLang="zh-CN" sz="1600" dirty="0">
                    <a:solidFill>
                      <a:schemeClr val="bg1">
                        <a:lumMod val="85000"/>
                      </a:schemeClr>
                    </a:solidFill>
                    <a:cs typeface="+mn-ea"/>
                    <a:sym typeface="+mn-lt"/>
                  </a:rPr>
                  <a:t>PLEASE ADD YOUR TITTLE HERE</a:t>
                </a:r>
                <a:endParaRPr lang="zh-CN" altLang="en-US" sz="1600" dirty="0">
                  <a:solidFill>
                    <a:schemeClr val="bg1">
                      <a:lumMod val="85000"/>
                    </a:schemeClr>
                  </a:solidFill>
                  <a:cs typeface="+mn-ea"/>
                  <a:sym typeface="+mn-lt"/>
                </a:endParaRPr>
              </a:p>
            </p:txBody>
          </p:sp>
          <p:sp>
            <p:nvSpPr>
              <p:cNvPr id="39" name="TextBox 24"/>
              <p:cNvSpPr txBox="1"/>
              <p:nvPr>
                <p:custDataLst>
                  <p:tags r:id="rId25"/>
                </p:custDataLst>
              </p:nvPr>
            </p:nvSpPr>
            <p:spPr>
              <a:xfrm>
                <a:off x="2597" y="5564"/>
                <a:ext cx="6240" cy="2105"/>
              </a:xfrm>
              <a:prstGeom prst="rect">
                <a:avLst/>
              </a:prstGeom>
              <a:noFill/>
            </p:spPr>
            <p:txBody>
              <a:bodyPr wrap="square" lIns="91423" tIns="45712" rIns="91423" bIns="45712" rtlCol="0">
                <a:spAutoFit/>
              </a:bodyPr>
              <a:p>
                <a:pPr marL="0" marR="0" lvl="0" indent="0" algn="l" defTabSz="1217930" rtl="0" eaLnBrk="1" fontAlgn="auto" latinLnBrk="0" hangingPunct="1">
                  <a:lnSpc>
                    <a:spcPct val="150000"/>
                  </a:lnSpc>
                  <a:spcBef>
                    <a:spcPts val="0"/>
                  </a:spcBef>
                  <a:spcAft>
                    <a:spcPts val="0"/>
                  </a:spcAft>
                  <a:buClrTx/>
                  <a:buSzTx/>
                  <a:buFontTx/>
                  <a:buNone/>
                  <a:defRPr/>
                </a:pPr>
                <a:r>
                  <a:rPr kumimoji="0" lang="zh-CN" altLang="en-US" b="0" i="0" u="none" strike="noStrike" kern="1200" cap="none" spc="0" normalizeH="0" baseline="0" noProof="0" dirty="0">
                    <a:ln>
                      <a:noFill/>
                    </a:ln>
                    <a:solidFill>
                      <a:schemeClr val="bg1">
                        <a:lumMod val="50000"/>
                      </a:schemeClr>
                    </a:solidFill>
                    <a:effectLst/>
                    <a:uLnTx/>
                    <a:uFillTx/>
                    <a:cs typeface="+mn-ea"/>
                    <a:sym typeface="+mn-lt"/>
                  </a:rPr>
                  <a:t>第三步：对账单进行结算</a:t>
                </a:r>
                <a:br>
                  <a:rPr kumimoji="0" lang="zh-CN" altLang="en-US" b="0" i="0" u="none" strike="noStrike" kern="1200" cap="none" spc="0" normalizeH="0" baseline="0" noProof="0" dirty="0">
                    <a:ln>
                      <a:noFill/>
                    </a:ln>
                    <a:solidFill>
                      <a:schemeClr val="bg1">
                        <a:lumMod val="50000"/>
                      </a:schemeClr>
                    </a:solidFill>
                    <a:effectLst/>
                    <a:uLnTx/>
                    <a:uFillTx/>
                    <a:cs typeface="+mn-ea"/>
                    <a:sym typeface="+mn-lt"/>
                  </a:rPr>
                </a:br>
                <a:r>
                  <a:rPr kumimoji="0" lang="zh-CN" altLang="en-US" b="0" i="0" u="none" strike="noStrike" kern="1200" cap="none" spc="0" normalizeH="0" baseline="0" noProof="0" dirty="0">
                    <a:ln>
                      <a:noFill/>
                    </a:ln>
                    <a:solidFill>
                      <a:schemeClr val="bg1">
                        <a:lumMod val="50000"/>
                      </a:schemeClr>
                    </a:solidFill>
                    <a:effectLst/>
                    <a:uLnTx/>
                    <a:uFillTx/>
                    <a:cs typeface="+mn-ea"/>
                    <a:sym typeface="+mn-lt"/>
                  </a:rPr>
                  <a:t>做好对账单后，选择支付方式给对账单进行结算，</a:t>
                </a:r>
                <a:endParaRPr kumimoji="0" lang="zh-CN" altLang="en-US" b="0" i="0" u="none" strike="noStrike" kern="1200" cap="none" spc="0" normalizeH="0" baseline="0" noProof="0" dirty="0">
                  <a:ln>
                    <a:noFill/>
                  </a:ln>
                  <a:solidFill>
                    <a:schemeClr val="bg1">
                      <a:lumMod val="50000"/>
                    </a:schemeClr>
                  </a:solidFill>
                  <a:effectLst/>
                  <a:uLnTx/>
                  <a:uFillTx/>
                  <a:cs typeface="+mn-ea"/>
                  <a:sym typeface="+mn-lt"/>
                </a:endParaRPr>
              </a:p>
            </p:txBody>
          </p:sp>
        </p:grpSp>
        <p:grpSp>
          <p:nvGrpSpPr>
            <p:cNvPr id="40" name="组合 39"/>
            <p:cNvGrpSpPr/>
            <p:nvPr/>
          </p:nvGrpSpPr>
          <p:grpSpPr>
            <a:xfrm>
              <a:off x="2597" y="26799"/>
              <a:ext cx="6920" cy="3706"/>
              <a:chOff x="2597" y="3963"/>
              <a:chExt cx="6920" cy="3706"/>
            </a:xfrm>
          </p:grpSpPr>
          <p:sp>
            <p:nvSpPr>
              <p:cNvPr id="41" name="矩形 40"/>
              <p:cNvSpPr/>
              <p:nvPr>
                <p:custDataLst>
                  <p:tags r:id="rId26"/>
                </p:custDataLst>
              </p:nvPr>
            </p:nvSpPr>
            <p:spPr>
              <a:xfrm>
                <a:off x="2597" y="3963"/>
                <a:ext cx="5701" cy="919"/>
              </a:xfrm>
              <a:prstGeom prst="rect">
                <a:avLst/>
              </a:prstGeom>
            </p:spPr>
            <p:txBody>
              <a:bodyPr wrap="square">
                <a:spAutoFit/>
              </a:bodyPr>
              <a:p>
                <a:pPr algn="dist"/>
                <a:r>
                  <a:rPr lang="zh-CN" altLang="en-US" sz="3200" b="1" spc="600" dirty="0">
                    <a:solidFill>
                      <a:schemeClr val="tx1">
                        <a:lumMod val="65000"/>
                        <a:lumOff val="35000"/>
                      </a:schemeClr>
                    </a:solidFill>
                    <a:cs typeface="+mn-ea"/>
                    <a:sym typeface="+mn-lt"/>
                  </a:rPr>
                  <a:t>供应商费用单</a:t>
                </a:r>
                <a:endParaRPr kumimoji="1" lang="zh-CN" altLang="en-US" sz="3200" b="1" spc="600" dirty="0">
                  <a:solidFill>
                    <a:schemeClr val="tx1">
                      <a:lumMod val="65000"/>
                      <a:lumOff val="35000"/>
                    </a:schemeClr>
                  </a:solidFill>
                  <a:cs typeface="+mn-ea"/>
                  <a:sym typeface="+mn-lt"/>
                </a:endParaRPr>
              </a:p>
            </p:txBody>
          </p:sp>
          <p:sp>
            <p:nvSpPr>
              <p:cNvPr id="42" name="文本框 41"/>
              <p:cNvSpPr txBox="1"/>
              <p:nvPr>
                <p:custDataLst>
                  <p:tags r:id="rId27"/>
                </p:custDataLst>
              </p:nvPr>
            </p:nvSpPr>
            <p:spPr>
              <a:xfrm>
                <a:off x="2597" y="4871"/>
                <a:ext cx="6920" cy="533"/>
              </a:xfrm>
              <a:prstGeom prst="rect">
                <a:avLst/>
              </a:prstGeom>
              <a:noFill/>
            </p:spPr>
            <p:txBody>
              <a:bodyPr wrap="square" rtlCol="0">
                <a:spAutoFit/>
              </a:bodyPr>
              <a:p>
                <a:r>
                  <a:rPr lang="en-US" altLang="zh-CN" sz="1600" dirty="0">
                    <a:solidFill>
                      <a:schemeClr val="bg1">
                        <a:lumMod val="85000"/>
                      </a:schemeClr>
                    </a:solidFill>
                    <a:cs typeface="+mn-ea"/>
                    <a:sym typeface="+mn-lt"/>
                  </a:rPr>
                  <a:t>PLEASE ADD YOUR TITTLE HERE</a:t>
                </a:r>
                <a:endParaRPr lang="zh-CN" altLang="en-US" sz="1600" dirty="0">
                  <a:solidFill>
                    <a:schemeClr val="bg1">
                      <a:lumMod val="85000"/>
                    </a:schemeClr>
                  </a:solidFill>
                  <a:cs typeface="+mn-ea"/>
                  <a:sym typeface="+mn-lt"/>
                </a:endParaRPr>
              </a:p>
            </p:txBody>
          </p:sp>
          <p:sp>
            <p:nvSpPr>
              <p:cNvPr id="43" name="TextBox 24"/>
              <p:cNvSpPr txBox="1"/>
              <p:nvPr>
                <p:custDataLst>
                  <p:tags r:id="rId28"/>
                </p:custDataLst>
              </p:nvPr>
            </p:nvSpPr>
            <p:spPr>
              <a:xfrm>
                <a:off x="2597" y="5564"/>
                <a:ext cx="6240" cy="2105"/>
              </a:xfrm>
              <a:prstGeom prst="rect">
                <a:avLst/>
              </a:prstGeom>
              <a:noFill/>
            </p:spPr>
            <p:txBody>
              <a:bodyPr wrap="square" lIns="91423" tIns="45712" rIns="91423" bIns="45712" rtlCol="0">
                <a:spAutoFit/>
              </a:bodyPr>
              <a:p>
                <a:pPr marL="0" marR="0" lvl="0" indent="0" algn="l" defTabSz="1217930" rtl="0" eaLnBrk="1" fontAlgn="auto" latinLnBrk="0" hangingPunct="1">
                  <a:lnSpc>
                    <a:spcPct val="150000"/>
                  </a:lnSpc>
                  <a:spcBef>
                    <a:spcPts val="0"/>
                  </a:spcBef>
                  <a:spcAft>
                    <a:spcPts val="0"/>
                  </a:spcAft>
                  <a:buClrTx/>
                  <a:buSzTx/>
                  <a:buFontTx/>
                  <a:buNone/>
                  <a:defRPr/>
                </a:pPr>
                <a:r>
                  <a:rPr kumimoji="0" lang="zh-CN" altLang="en-US" b="0" i="0" u="none" strike="noStrike" kern="1200" cap="none" spc="0" normalizeH="0" baseline="0" noProof="0" dirty="0">
                    <a:ln>
                      <a:noFill/>
                    </a:ln>
                    <a:solidFill>
                      <a:schemeClr val="bg1">
                        <a:lumMod val="50000"/>
                      </a:schemeClr>
                    </a:solidFill>
                    <a:effectLst/>
                    <a:uLnTx/>
                    <a:uFillTx/>
                    <a:cs typeface="+mn-ea"/>
                    <a:sym typeface="+mn-lt"/>
                  </a:rPr>
                  <a:t>商家与供应商之间的费用清单，收支方式有两种：应收款、应付款，比如像供应商收取摊位费之类。</a:t>
                </a:r>
                <a:endParaRPr kumimoji="0" lang="zh-CN" altLang="en-US" b="0" i="0" u="none" strike="noStrike" kern="1200" cap="none" spc="0" normalizeH="0" baseline="0" noProof="0" dirty="0">
                  <a:ln>
                    <a:noFill/>
                  </a:ln>
                  <a:solidFill>
                    <a:schemeClr val="bg1">
                      <a:lumMod val="50000"/>
                    </a:schemeClr>
                  </a:solidFill>
                  <a:effectLst/>
                  <a:uLnTx/>
                  <a:uFillTx/>
                  <a:cs typeface="+mn-ea"/>
                  <a:sym typeface="+mn-lt"/>
                </a:endParaRPr>
              </a:p>
            </p:txBody>
          </p:sp>
        </p:grpSp>
        <p:grpSp>
          <p:nvGrpSpPr>
            <p:cNvPr id="44" name="组合 43"/>
            <p:cNvGrpSpPr/>
            <p:nvPr/>
          </p:nvGrpSpPr>
          <p:grpSpPr>
            <a:xfrm>
              <a:off x="2725" y="34188"/>
              <a:ext cx="6920" cy="3051"/>
              <a:chOff x="2075" y="11195"/>
              <a:chExt cx="6920" cy="3051"/>
            </a:xfrm>
          </p:grpSpPr>
          <p:sp>
            <p:nvSpPr>
              <p:cNvPr id="45" name="矩形 44"/>
              <p:cNvSpPr/>
              <p:nvPr>
                <p:custDataLst>
                  <p:tags r:id="rId29"/>
                </p:custDataLst>
              </p:nvPr>
            </p:nvSpPr>
            <p:spPr>
              <a:xfrm>
                <a:off x="2075" y="11195"/>
                <a:ext cx="5701" cy="919"/>
              </a:xfrm>
              <a:prstGeom prst="rect">
                <a:avLst/>
              </a:prstGeom>
            </p:spPr>
            <p:txBody>
              <a:bodyPr wrap="square">
                <a:spAutoFit/>
              </a:bodyPr>
              <a:p>
                <a:pPr algn="dist"/>
                <a:r>
                  <a:rPr lang="zh-CN" altLang="en-US" sz="3200" b="1" spc="600" dirty="0">
                    <a:solidFill>
                      <a:schemeClr val="tx1">
                        <a:lumMod val="65000"/>
                        <a:lumOff val="35000"/>
                      </a:schemeClr>
                    </a:solidFill>
                    <a:cs typeface="+mn-ea"/>
                    <a:sym typeface="+mn-lt"/>
                  </a:rPr>
                  <a:t>供应商预付款</a:t>
                </a:r>
                <a:endParaRPr kumimoji="1" lang="en-US" altLang="zh-CN" sz="3200" b="1" spc="600" dirty="0">
                  <a:solidFill>
                    <a:schemeClr val="tx1">
                      <a:lumMod val="65000"/>
                      <a:lumOff val="35000"/>
                    </a:schemeClr>
                  </a:solidFill>
                  <a:cs typeface="+mn-ea"/>
                  <a:sym typeface="+mn-lt"/>
                </a:endParaRPr>
              </a:p>
            </p:txBody>
          </p:sp>
          <p:sp>
            <p:nvSpPr>
              <p:cNvPr id="46" name="文本框 45"/>
              <p:cNvSpPr txBox="1"/>
              <p:nvPr>
                <p:custDataLst>
                  <p:tags r:id="rId30"/>
                </p:custDataLst>
              </p:nvPr>
            </p:nvSpPr>
            <p:spPr>
              <a:xfrm>
                <a:off x="2075" y="12103"/>
                <a:ext cx="6920" cy="533"/>
              </a:xfrm>
              <a:prstGeom prst="rect">
                <a:avLst/>
              </a:prstGeom>
              <a:noFill/>
            </p:spPr>
            <p:txBody>
              <a:bodyPr wrap="square" rtlCol="0">
                <a:spAutoFit/>
              </a:bodyPr>
              <a:p>
                <a:r>
                  <a:rPr lang="en-US" altLang="zh-CN" sz="1600" dirty="0">
                    <a:solidFill>
                      <a:schemeClr val="bg1">
                        <a:lumMod val="85000"/>
                      </a:schemeClr>
                    </a:solidFill>
                    <a:cs typeface="+mn-ea"/>
                    <a:sym typeface="+mn-lt"/>
                  </a:rPr>
                  <a:t>PLEASE ADD YOUR TITTLE HERE</a:t>
                </a:r>
                <a:endParaRPr lang="zh-CN" altLang="en-US" sz="1600" dirty="0">
                  <a:solidFill>
                    <a:schemeClr val="bg1">
                      <a:lumMod val="85000"/>
                    </a:schemeClr>
                  </a:solidFill>
                  <a:cs typeface="+mn-ea"/>
                  <a:sym typeface="+mn-lt"/>
                </a:endParaRPr>
              </a:p>
            </p:txBody>
          </p:sp>
          <p:sp>
            <p:nvSpPr>
              <p:cNvPr id="54" name="TextBox 24"/>
              <p:cNvSpPr txBox="1"/>
              <p:nvPr>
                <p:custDataLst>
                  <p:tags r:id="rId31"/>
                </p:custDataLst>
              </p:nvPr>
            </p:nvSpPr>
            <p:spPr>
              <a:xfrm>
                <a:off x="2075" y="12796"/>
                <a:ext cx="6240" cy="1450"/>
              </a:xfrm>
              <a:prstGeom prst="rect">
                <a:avLst/>
              </a:prstGeom>
              <a:noFill/>
            </p:spPr>
            <p:txBody>
              <a:bodyPr wrap="square" lIns="91423" tIns="45712" rIns="91423" bIns="45712" rtlCol="0">
                <a:spAutoFit/>
              </a:bodyPr>
              <a:p>
                <a:pPr marL="0" marR="0" lvl="0" indent="0" algn="l" defTabSz="1217930" rtl="0" eaLnBrk="1" fontAlgn="auto" latinLnBrk="0" hangingPunct="1">
                  <a:lnSpc>
                    <a:spcPct val="150000"/>
                  </a:lnSpc>
                  <a:spcBef>
                    <a:spcPts val="0"/>
                  </a:spcBef>
                  <a:spcAft>
                    <a:spcPts val="0"/>
                  </a:spcAft>
                  <a:buClrTx/>
                  <a:buSzTx/>
                  <a:buFontTx/>
                  <a:buNone/>
                  <a:defRPr/>
                </a:pPr>
                <a:r>
                  <a:rPr kumimoji="0" lang="zh-CN" altLang="en-US" b="0" i="0" u="none" strike="noStrike" kern="1200" cap="none" spc="0" normalizeH="0" baseline="0" noProof="0" dirty="0">
                    <a:ln>
                      <a:noFill/>
                    </a:ln>
                    <a:solidFill>
                      <a:schemeClr val="bg1">
                        <a:lumMod val="50000"/>
                      </a:schemeClr>
                    </a:solidFill>
                    <a:effectLst/>
                    <a:uLnTx/>
                    <a:uFillTx/>
                    <a:cs typeface="+mn-ea"/>
                    <a:sym typeface="+mn-lt"/>
                  </a:rPr>
                  <a:t>用途说明：商家向供应商预付款，比如定金之类。</a:t>
                </a:r>
                <a:endParaRPr kumimoji="0" lang="zh-CN" altLang="en-US" b="0" i="0" u="none" strike="noStrike" kern="1200" cap="none" spc="0" normalizeH="0" baseline="0" noProof="0" dirty="0">
                  <a:ln>
                    <a:noFill/>
                  </a:ln>
                  <a:solidFill>
                    <a:schemeClr val="bg1">
                      <a:lumMod val="50000"/>
                    </a:schemeClr>
                  </a:solidFill>
                  <a:effectLst/>
                  <a:uLnTx/>
                  <a:uFillTx/>
                  <a:cs typeface="+mn-ea"/>
                  <a:sym typeface="+mn-lt"/>
                </a:endParaRPr>
              </a:p>
            </p:txBody>
          </p:sp>
        </p:grpSp>
        <p:grpSp>
          <p:nvGrpSpPr>
            <p:cNvPr id="58" name="组合 57"/>
            <p:cNvGrpSpPr/>
            <p:nvPr/>
          </p:nvGrpSpPr>
          <p:grpSpPr>
            <a:xfrm>
              <a:off x="2597" y="41577"/>
              <a:ext cx="6920" cy="3705"/>
              <a:chOff x="12280" y="23183"/>
              <a:chExt cx="6920" cy="3705"/>
            </a:xfrm>
          </p:grpSpPr>
          <p:sp>
            <p:nvSpPr>
              <p:cNvPr id="55" name="矩形 8"/>
              <p:cNvSpPr/>
              <p:nvPr>
                <p:custDataLst>
                  <p:tags r:id="rId32"/>
                </p:custDataLst>
              </p:nvPr>
            </p:nvSpPr>
            <p:spPr>
              <a:xfrm>
                <a:off x="12280" y="23183"/>
                <a:ext cx="5701" cy="919"/>
              </a:xfrm>
              <a:prstGeom prst="rect">
                <a:avLst/>
              </a:prstGeom>
            </p:spPr>
            <p:txBody>
              <a:bodyPr wrap="square">
                <a:spAutoFit/>
              </a:bodyPr>
              <a:p>
                <a:pPr algn="dist"/>
                <a:r>
                  <a:rPr lang="zh-CN" altLang="en-US" sz="3200" b="1" spc="600" dirty="0">
                    <a:solidFill>
                      <a:schemeClr val="tx1">
                        <a:lumMod val="65000"/>
                        <a:lumOff val="35000"/>
                      </a:schemeClr>
                    </a:solidFill>
                    <a:cs typeface="+mn-ea"/>
                    <a:sym typeface="+mn-lt"/>
                  </a:rPr>
                  <a:t>供应商扣补单</a:t>
                </a:r>
                <a:endParaRPr kumimoji="1" lang="zh-CN" altLang="en-US" sz="3200" b="1" spc="600" dirty="0">
                  <a:solidFill>
                    <a:schemeClr val="tx1">
                      <a:lumMod val="65000"/>
                      <a:lumOff val="35000"/>
                    </a:schemeClr>
                  </a:solidFill>
                  <a:cs typeface="+mn-ea"/>
                  <a:sym typeface="+mn-lt"/>
                </a:endParaRPr>
              </a:p>
            </p:txBody>
          </p:sp>
          <p:sp>
            <p:nvSpPr>
              <p:cNvPr id="56" name="文本框 55"/>
              <p:cNvSpPr txBox="1"/>
              <p:nvPr>
                <p:custDataLst>
                  <p:tags r:id="rId33"/>
                </p:custDataLst>
              </p:nvPr>
            </p:nvSpPr>
            <p:spPr>
              <a:xfrm>
                <a:off x="12280" y="24091"/>
                <a:ext cx="6920" cy="533"/>
              </a:xfrm>
              <a:prstGeom prst="rect">
                <a:avLst/>
              </a:prstGeom>
              <a:noFill/>
            </p:spPr>
            <p:txBody>
              <a:bodyPr wrap="square" rtlCol="0">
                <a:spAutoFit/>
              </a:bodyPr>
              <a:p>
                <a:r>
                  <a:rPr lang="en-US" altLang="zh-CN" sz="1600" dirty="0">
                    <a:solidFill>
                      <a:schemeClr val="bg1">
                        <a:lumMod val="85000"/>
                      </a:schemeClr>
                    </a:solidFill>
                    <a:cs typeface="+mn-ea"/>
                    <a:sym typeface="+mn-lt"/>
                  </a:rPr>
                  <a:t>PLEASE ADD YOUR TITTLE HERE</a:t>
                </a:r>
                <a:endParaRPr lang="zh-CN" altLang="en-US" sz="1600" dirty="0">
                  <a:solidFill>
                    <a:schemeClr val="bg1">
                      <a:lumMod val="85000"/>
                    </a:schemeClr>
                  </a:solidFill>
                  <a:cs typeface="+mn-ea"/>
                  <a:sym typeface="+mn-lt"/>
                </a:endParaRPr>
              </a:p>
            </p:txBody>
          </p:sp>
          <p:sp>
            <p:nvSpPr>
              <p:cNvPr id="57" name="TextBox 24"/>
              <p:cNvSpPr txBox="1"/>
              <p:nvPr>
                <p:custDataLst>
                  <p:tags r:id="rId34"/>
                </p:custDataLst>
              </p:nvPr>
            </p:nvSpPr>
            <p:spPr>
              <a:xfrm>
                <a:off x="12280" y="24784"/>
                <a:ext cx="6240" cy="2105"/>
              </a:xfrm>
              <a:prstGeom prst="rect">
                <a:avLst/>
              </a:prstGeom>
              <a:noFill/>
            </p:spPr>
            <p:txBody>
              <a:bodyPr wrap="square" lIns="91423" tIns="45712" rIns="91423" bIns="45712" rtlCol="0">
                <a:spAutoFit/>
              </a:bodyPr>
              <a:p>
                <a:pPr marL="0" marR="0" lvl="0" indent="0" algn="l" defTabSz="1217930" rtl="0" eaLnBrk="1" fontAlgn="auto" latinLnBrk="0" hangingPunct="1">
                  <a:lnSpc>
                    <a:spcPct val="150000"/>
                  </a:lnSpc>
                  <a:spcBef>
                    <a:spcPts val="0"/>
                  </a:spcBef>
                  <a:spcAft>
                    <a:spcPts val="0"/>
                  </a:spcAft>
                  <a:buClrTx/>
                  <a:buSzTx/>
                  <a:buFontTx/>
                  <a:buNone/>
                  <a:defRPr/>
                </a:pPr>
                <a:r>
                  <a:rPr kumimoji="0" lang="zh-CN" altLang="en-US" b="0" i="0" u="none" strike="noStrike" kern="1200" cap="none" spc="0" normalizeH="0" baseline="0" noProof="0" dirty="0">
                    <a:ln>
                      <a:noFill/>
                    </a:ln>
                    <a:solidFill>
                      <a:schemeClr val="bg1">
                        <a:lumMod val="50000"/>
                      </a:schemeClr>
                    </a:solidFill>
                    <a:effectLst/>
                    <a:uLnTx/>
                    <a:uFillTx/>
                    <a:cs typeface="+mn-ea"/>
                    <a:sym typeface="+mn-lt"/>
                  </a:rPr>
                  <a:t>使用场景：供应商向商家补扣，比如库存补扣，单据补扣，销售补扣，针对供应商做的活动商品进行补助商家。</a:t>
                </a:r>
                <a:endParaRPr kumimoji="0" lang="zh-CN" altLang="en-US" b="0" i="0" u="none" strike="noStrike" kern="1200" cap="none" spc="0" normalizeH="0" baseline="0" noProof="0" dirty="0">
                  <a:ln>
                    <a:noFill/>
                  </a:ln>
                  <a:solidFill>
                    <a:schemeClr val="bg1">
                      <a:lumMod val="50000"/>
                    </a:schemeClr>
                  </a:solidFill>
                  <a:effectLst/>
                  <a:uLnTx/>
                  <a:uFillTx/>
                  <a:cs typeface="+mn-ea"/>
                  <a:sym typeface="+mn-lt"/>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7" name="组合 46"/>
          <p:cNvGrpSpPr/>
          <p:nvPr/>
        </p:nvGrpSpPr>
        <p:grpSpPr>
          <a:xfrm rot="10800000">
            <a:off x="-285750" y="0"/>
            <a:ext cx="6410325" cy="6793865"/>
            <a:chOff x="5636066" y="484441"/>
            <a:chExt cx="6801478" cy="7057559"/>
          </a:xfrm>
        </p:grpSpPr>
        <p:sp>
          <p:nvSpPr>
            <p:cNvPr id="48" name="矩形 47"/>
            <p:cNvSpPr/>
            <p:nvPr>
              <p:custDataLst>
                <p:tags r:id="rId1"/>
              </p:custDataLst>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dirty="0">
                <a:cs typeface="+mn-ea"/>
                <a:sym typeface="+mn-lt"/>
              </a:endParaRPr>
            </a:p>
          </p:txBody>
        </p:sp>
        <p:sp>
          <p:nvSpPr>
            <p:cNvPr id="49" name="矩形: 圆角 4"/>
            <p:cNvSpPr/>
            <p:nvPr>
              <p:custDataLst>
                <p:tags r:id="rId2"/>
              </p:custDataLst>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cs typeface="+mn-ea"/>
                <a:sym typeface="+mn-lt"/>
              </a:endParaRPr>
            </a:p>
          </p:txBody>
        </p:sp>
        <p:sp>
          <p:nvSpPr>
            <p:cNvPr id="50" name="矩形: 圆角 4"/>
            <p:cNvSpPr/>
            <p:nvPr>
              <p:custDataLst>
                <p:tags r:id="rId3"/>
              </p:custDataLst>
            </p:nvPr>
          </p:nvSpPr>
          <p:spPr>
            <a:xfrm>
              <a:off x="5636066"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cs typeface="+mn-ea"/>
                <a:sym typeface="+mn-lt"/>
              </a:endParaRPr>
            </a:p>
          </p:txBody>
        </p:sp>
        <p:sp>
          <p:nvSpPr>
            <p:cNvPr id="51" name="矩形: 圆角 4"/>
            <p:cNvSpPr/>
            <p:nvPr>
              <p:custDataLst>
                <p:tags r:id="rId4"/>
              </p:custDataLst>
            </p:nvPr>
          </p:nvSpPr>
          <p:spPr>
            <a:xfrm>
              <a:off x="6074185"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cs typeface="+mn-ea"/>
                <a:sym typeface="+mn-lt"/>
              </a:endParaRPr>
            </a:p>
          </p:txBody>
        </p:sp>
        <p:sp>
          <p:nvSpPr>
            <p:cNvPr id="52" name="矩形: 圆角 4"/>
            <p:cNvSpPr/>
            <p:nvPr>
              <p:custDataLst>
                <p:tags r:id="rId5"/>
              </p:custDataLst>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cs typeface="+mn-ea"/>
                <a:sym typeface="+mn-lt"/>
              </a:endParaRPr>
            </a:p>
          </p:txBody>
        </p:sp>
        <p:sp>
          <p:nvSpPr>
            <p:cNvPr id="53" name="矩形: 圆角 4"/>
            <p:cNvSpPr/>
            <p:nvPr>
              <p:custDataLst>
                <p:tags r:id="rId6"/>
              </p:custDataLst>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cs typeface="+mn-ea"/>
                <a:sym typeface="+mn-lt"/>
              </a:endParaRPr>
            </a:p>
          </p:txBody>
        </p:sp>
      </p:grpSp>
      <p:grpSp>
        <p:nvGrpSpPr>
          <p:cNvPr id="18" name="组合 17"/>
          <p:cNvGrpSpPr/>
          <p:nvPr/>
        </p:nvGrpSpPr>
        <p:grpSpPr>
          <a:xfrm>
            <a:off x="0" y="273685"/>
            <a:ext cx="5025390" cy="462280"/>
            <a:chOff x="0" y="431"/>
            <a:chExt cx="7914" cy="728"/>
          </a:xfrm>
        </p:grpSpPr>
        <p:sp>
          <p:nvSpPr>
            <p:cNvPr id="19" name="TextBox 7"/>
            <p:cNvSpPr txBox="1"/>
            <p:nvPr>
              <p:custDataLst>
                <p:tags r:id="rId7"/>
              </p:custDataLst>
            </p:nvPr>
          </p:nvSpPr>
          <p:spPr>
            <a:xfrm>
              <a:off x="4157" y="446"/>
              <a:ext cx="3757" cy="713"/>
            </a:xfrm>
            <a:prstGeom prst="rect">
              <a:avLst/>
            </a:prstGeom>
            <a:noFill/>
            <a:ln>
              <a:solidFill>
                <a:schemeClr val="accent1"/>
              </a:solidFill>
              <a:prstDash val="sysDot"/>
            </a:ln>
          </p:spPr>
          <p:txBody>
            <a:bodyPr wrap="none" rtlCol="0">
              <a:noAutofit/>
            </a:bodyPr>
            <a:p>
              <a:pPr algn="l">
                <a:lnSpc>
                  <a:spcPct val="90000"/>
                </a:lnSpc>
              </a:pPr>
              <a:r>
                <a:rPr lang="zh-CN" sz="2800" b="1" dirty="0" smtClean="0">
                  <a:ln w="12700">
                    <a:solidFill>
                      <a:schemeClr val="bg1"/>
                    </a:solidFill>
                    <a:prstDash val="solid"/>
                  </a:ln>
                  <a:solidFill>
                    <a:schemeClr val="tx1">
                      <a:lumMod val="75000"/>
                      <a:lumOff val="25000"/>
                    </a:schemeClr>
                  </a:solidFill>
                  <a:cs typeface="+mn-ea"/>
                  <a:sym typeface="+mn-lt"/>
                </a:rPr>
                <a:t>流程介绍</a:t>
              </a:r>
              <a:endParaRPr sz="2800" b="1" dirty="0" smtClean="0">
                <a:ln w="12700">
                  <a:solidFill>
                    <a:schemeClr val="bg1"/>
                  </a:solidFill>
                  <a:prstDash val="solid"/>
                </a:ln>
                <a:solidFill>
                  <a:schemeClr val="tx1">
                    <a:lumMod val="75000"/>
                    <a:lumOff val="25000"/>
                  </a:schemeClr>
                </a:solidFill>
                <a:cs typeface="+mn-ea"/>
                <a:sym typeface="+mn-lt"/>
              </a:endParaRPr>
            </a:p>
          </p:txBody>
        </p:sp>
        <p:grpSp>
          <p:nvGrpSpPr>
            <p:cNvPr id="20" name="组合 19"/>
            <p:cNvGrpSpPr/>
            <p:nvPr/>
          </p:nvGrpSpPr>
          <p:grpSpPr>
            <a:xfrm>
              <a:off x="0" y="431"/>
              <a:ext cx="4158" cy="728"/>
              <a:chOff x="0" y="836"/>
              <a:chExt cx="4158" cy="728"/>
            </a:xfrm>
          </p:grpSpPr>
          <p:sp>
            <p:nvSpPr>
              <p:cNvPr id="21" name="íṧlíḍè"/>
              <p:cNvSpPr/>
              <p:nvPr>
                <p:custDataLst>
                  <p:tags r:id="rId8"/>
                </p:custDataLst>
              </p:nvPr>
            </p:nvSpPr>
            <p:spPr bwMode="auto">
              <a:xfrm>
                <a:off x="0" y="836"/>
                <a:ext cx="4158" cy="728"/>
              </a:xfrm>
              <a:prstGeom prst="homePlate">
                <a:avLst>
                  <a:gd name="adj" fmla="val 0"/>
                </a:avLst>
              </a:prstGeom>
              <a:solidFill>
                <a:schemeClr val="accent1"/>
              </a:solidFill>
              <a:ln w="19050">
                <a:noFill/>
                <a:round/>
              </a:ln>
            </p:spPr>
            <p:txBody>
              <a:bodyPr anchor="ctr"/>
              <a:p>
                <a:pPr algn="ctr"/>
                <a:endParaRPr>
                  <a:cs typeface="+mn-ea"/>
                  <a:sym typeface="+mn-lt"/>
                </a:endParaRPr>
              </a:p>
            </p:txBody>
          </p:sp>
          <p:sp>
            <p:nvSpPr>
              <p:cNvPr id="22" name="ïş1ídè"/>
              <p:cNvSpPr txBox="1"/>
              <p:nvPr>
                <p:custDataLst>
                  <p:tags r:id="rId9"/>
                </p:custDataLst>
              </p:nvPr>
            </p:nvSpPr>
            <p:spPr>
              <a:xfrm>
                <a:off x="142" y="928"/>
                <a:ext cx="4015" cy="613"/>
              </a:xfrm>
              <a:prstGeom prst="rect">
                <a:avLst/>
              </a:prstGeom>
              <a:noFill/>
            </p:spPr>
            <p:txBody>
              <a:bodyPr wrap="square">
                <a:noAutofit/>
              </a:bodyPr>
              <a:p>
                <a:pPr algn="dist"/>
                <a:r>
                  <a:rPr lang="zh-CN" altLang="en-US" sz="2000" dirty="0">
                    <a:solidFill>
                      <a:schemeClr val="bg1"/>
                    </a:solidFill>
                    <a:cs typeface="+mn-ea"/>
                    <a:sym typeface="+mn-lt"/>
                  </a:rPr>
                  <a:t>采购、供应商结算</a:t>
                </a:r>
                <a:endParaRPr lang="zh-CN" altLang="en-US" sz="2000" dirty="0">
                  <a:solidFill>
                    <a:schemeClr val="bg1"/>
                  </a:solidFill>
                  <a:cs typeface="+mn-ea"/>
                  <a:sym typeface="+mn-lt"/>
                </a:endParaRPr>
              </a:p>
            </p:txBody>
          </p:sp>
        </p:grpSp>
      </p:grpSp>
      <p:grpSp>
        <p:nvGrpSpPr>
          <p:cNvPr id="27" name="组合 26"/>
          <p:cNvGrpSpPr/>
          <p:nvPr/>
        </p:nvGrpSpPr>
        <p:grpSpPr>
          <a:xfrm rot="7740000">
            <a:off x="7367588" y="-1662112"/>
            <a:ext cx="10137140" cy="10137140"/>
            <a:chOff x="11612" y="-2608"/>
            <a:chExt cx="15964" cy="15964"/>
          </a:xfrm>
        </p:grpSpPr>
        <p:grpSp>
          <p:nvGrpSpPr>
            <p:cNvPr id="28" name="组合 27"/>
            <p:cNvGrpSpPr/>
            <p:nvPr/>
          </p:nvGrpSpPr>
          <p:grpSpPr>
            <a:xfrm>
              <a:off x="11612" y="-2608"/>
              <a:ext cx="15964" cy="15964"/>
              <a:chOff x="11612" y="-2608"/>
              <a:chExt cx="15964" cy="15964"/>
            </a:xfrm>
          </p:grpSpPr>
          <p:sp>
            <p:nvSpPr>
              <p:cNvPr id="29" name="同心圆 28"/>
              <p:cNvSpPr/>
              <p:nvPr>
                <p:custDataLst>
                  <p:tags r:id="rId10"/>
                </p:custDataLst>
              </p:nvPr>
            </p:nvSpPr>
            <p:spPr>
              <a:xfrm>
                <a:off x="11612" y="-2608"/>
                <a:ext cx="15964" cy="15964"/>
              </a:xfrm>
              <a:prstGeom prst="donut">
                <a:avLst>
                  <a:gd name="adj" fmla="val 36103"/>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solidFill>
                    <a:schemeClr val="tx1"/>
                  </a:solidFill>
                </a:endParaRPr>
              </a:p>
            </p:txBody>
          </p:sp>
          <p:sp>
            <p:nvSpPr>
              <p:cNvPr id="30" name="矩形 29"/>
              <p:cNvSpPr/>
              <p:nvPr>
                <p:custDataLst>
                  <p:tags r:id="rId11"/>
                </p:custDataLst>
              </p:nvPr>
            </p:nvSpPr>
            <p:spPr>
              <a:xfrm>
                <a:off x="11780" y="4727"/>
                <a:ext cx="5701" cy="972"/>
              </a:xfrm>
              <a:prstGeom prst="rect">
                <a:avLst/>
              </a:prstGeom>
            </p:spPr>
            <p:txBody>
              <a:bodyPr wrap="square">
                <a:noAutofit/>
              </a:bodyPr>
              <a:p>
                <a:pPr algn="dist"/>
                <a:r>
                  <a:rPr lang="zh-CN" altLang="en-US" sz="3600" b="1" spc="600" dirty="0">
                    <a:solidFill>
                      <a:schemeClr val="tx1">
                        <a:lumMod val="65000"/>
                        <a:lumOff val="35000"/>
                      </a:schemeClr>
                    </a:solidFill>
                    <a:cs typeface="+mn-ea"/>
                    <a:sym typeface="+mn-lt"/>
                  </a:rPr>
                  <a:t>向供应商进货</a:t>
                </a:r>
                <a:endParaRPr kumimoji="1" lang="zh-CN" altLang="en-US" sz="3600" b="1" spc="600" dirty="0">
                  <a:solidFill>
                    <a:schemeClr val="tx1">
                      <a:lumMod val="65000"/>
                      <a:lumOff val="35000"/>
                    </a:schemeClr>
                  </a:solidFill>
                  <a:cs typeface="+mn-ea"/>
                  <a:sym typeface="+mn-lt"/>
                </a:endParaRPr>
              </a:p>
            </p:txBody>
          </p:sp>
          <p:sp>
            <p:nvSpPr>
              <p:cNvPr id="31" name="矩形 30"/>
              <p:cNvSpPr/>
              <p:nvPr>
                <p:custDataLst>
                  <p:tags r:id="rId12"/>
                </p:custDataLst>
              </p:nvPr>
            </p:nvSpPr>
            <p:spPr>
              <a:xfrm rot="19080000">
                <a:off x="12894" y="8318"/>
                <a:ext cx="5701" cy="972"/>
              </a:xfrm>
              <a:prstGeom prst="rect">
                <a:avLst/>
              </a:prstGeom>
            </p:spPr>
            <p:txBody>
              <a:bodyPr wrap="square">
                <a:noAutofit/>
              </a:bodyPr>
              <a:p>
                <a:pPr algn="dist"/>
                <a:r>
                  <a:rPr lang="zh-CN" altLang="en-US" sz="3600" b="1" spc="600" dirty="0">
                    <a:solidFill>
                      <a:schemeClr val="tx1">
                        <a:lumMod val="65000"/>
                        <a:lumOff val="35000"/>
                      </a:schemeClr>
                    </a:solidFill>
                    <a:cs typeface="+mn-ea"/>
                    <a:sym typeface="+mn-lt"/>
                  </a:rPr>
                  <a:t>供应商对账单</a:t>
                </a:r>
                <a:endParaRPr kumimoji="1" lang="zh-CN" altLang="en-US" sz="3600" b="1" spc="600" dirty="0">
                  <a:solidFill>
                    <a:schemeClr val="tx1">
                      <a:lumMod val="65000"/>
                      <a:lumOff val="35000"/>
                    </a:schemeClr>
                  </a:solidFill>
                  <a:cs typeface="+mn-ea"/>
                  <a:sym typeface="+mn-lt"/>
                </a:endParaRPr>
              </a:p>
            </p:txBody>
          </p:sp>
          <p:sp>
            <p:nvSpPr>
              <p:cNvPr id="32" name="矩形 31"/>
              <p:cNvSpPr/>
              <p:nvPr>
                <p:custDataLst>
                  <p:tags r:id="rId13"/>
                </p:custDataLst>
              </p:nvPr>
            </p:nvSpPr>
            <p:spPr>
              <a:xfrm rot="16200000">
                <a:off x="16537" y="10019"/>
                <a:ext cx="5701" cy="972"/>
              </a:xfrm>
              <a:prstGeom prst="rect">
                <a:avLst/>
              </a:prstGeom>
            </p:spPr>
            <p:txBody>
              <a:bodyPr wrap="square">
                <a:noAutofit/>
              </a:bodyPr>
              <a:p>
                <a:pPr algn="dist"/>
                <a:r>
                  <a:rPr lang="zh-CN" altLang="en-US" sz="3600" b="1" spc="600" dirty="0">
                    <a:solidFill>
                      <a:schemeClr val="tx1">
                        <a:lumMod val="65000"/>
                        <a:lumOff val="35000"/>
                      </a:schemeClr>
                    </a:solidFill>
                    <a:cs typeface="+mn-ea"/>
                    <a:sym typeface="+mn-lt"/>
                  </a:rPr>
                  <a:t>供应商结算单</a:t>
                </a:r>
                <a:endParaRPr kumimoji="1" lang="zh-CN" altLang="en-US" sz="3600" b="1" spc="600" dirty="0">
                  <a:solidFill>
                    <a:schemeClr val="tx1">
                      <a:lumMod val="65000"/>
                      <a:lumOff val="35000"/>
                    </a:schemeClr>
                  </a:solidFill>
                  <a:cs typeface="+mn-ea"/>
                  <a:sym typeface="+mn-lt"/>
                </a:endParaRPr>
              </a:p>
            </p:txBody>
          </p:sp>
        </p:grpSp>
        <p:sp>
          <p:nvSpPr>
            <p:cNvPr id="33" name="矩形 32"/>
            <p:cNvSpPr/>
            <p:nvPr>
              <p:custDataLst>
                <p:tags r:id="rId14"/>
              </p:custDataLst>
            </p:nvPr>
          </p:nvSpPr>
          <p:spPr>
            <a:xfrm rot="13860000">
              <a:off x="20233" y="8545"/>
              <a:ext cx="5701" cy="972"/>
            </a:xfrm>
            <a:prstGeom prst="rect">
              <a:avLst/>
            </a:prstGeom>
          </p:spPr>
          <p:txBody>
            <a:bodyPr wrap="square">
              <a:noAutofit/>
            </a:bodyPr>
            <a:p>
              <a:pPr algn="dist"/>
              <a:r>
                <a:rPr lang="zh-CN" altLang="en-US" sz="3600" b="1" spc="600" dirty="0">
                  <a:solidFill>
                    <a:schemeClr val="tx1">
                      <a:lumMod val="65000"/>
                      <a:lumOff val="35000"/>
                    </a:schemeClr>
                  </a:solidFill>
                  <a:cs typeface="+mn-ea"/>
                  <a:sym typeface="+mn-lt"/>
                </a:rPr>
                <a:t>供应商费用单</a:t>
              </a:r>
              <a:endParaRPr kumimoji="1" lang="zh-CN" altLang="en-US" sz="3600" b="1" spc="600" dirty="0">
                <a:solidFill>
                  <a:schemeClr val="tx1">
                    <a:lumMod val="65000"/>
                    <a:lumOff val="35000"/>
                  </a:schemeClr>
                </a:solidFill>
                <a:cs typeface="+mn-ea"/>
                <a:sym typeface="+mn-lt"/>
              </a:endParaRPr>
            </a:p>
          </p:txBody>
        </p:sp>
        <p:sp>
          <p:nvSpPr>
            <p:cNvPr id="34" name="矩形 33"/>
            <p:cNvSpPr/>
            <p:nvPr>
              <p:custDataLst>
                <p:tags r:id="rId15"/>
              </p:custDataLst>
            </p:nvPr>
          </p:nvSpPr>
          <p:spPr>
            <a:xfrm rot="8640000">
              <a:off x="20675" y="1397"/>
              <a:ext cx="5701" cy="972"/>
            </a:xfrm>
            <a:prstGeom prst="rect">
              <a:avLst/>
            </a:prstGeom>
          </p:spPr>
          <p:txBody>
            <a:bodyPr wrap="square">
              <a:noAutofit/>
            </a:bodyPr>
            <a:p>
              <a:pPr algn="dist"/>
              <a:r>
                <a:rPr lang="zh-CN" altLang="en-US" sz="3600" b="1" spc="600" dirty="0">
                  <a:solidFill>
                    <a:schemeClr val="tx1">
                      <a:lumMod val="65000"/>
                      <a:lumOff val="35000"/>
                    </a:schemeClr>
                  </a:solidFill>
                  <a:cs typeface="+mn-ea"/>
                  <a:sym typeface="+mn-lt"/>
                </a:rPr>
                <a:t>供应商扣补单</a:t>
              </a:r>
              <a:endParaRPr kumimoji="1" lang="zh-CN" altLang="en-US" sz="3600" b="1" spc="600" dirty="0">
                <a:solidFill>
                  <a:schemeClr val="tx1">
                    <a:lumMod val="65000"/>
                    <a:lumOff val="35000"/>
                  </a:schemeClr>
                </a:solidFill>
                <a:cs typeface="+mn-ea"/>
                <a:sym typeface="+mn-lt"/>
              </a:endParaRPr>
            </a:p>
          </p:txBody>
        </p:sp>
        <p:sp>
          <p:nvSpPr>
            <p:cNvPr id="35" name="矩形 34"/>
            <p:cNvSpPr/>
            <p:nvPr>
              <p:custDataLst>
                <p:tags r:id="rId16"/>
              </p:custDataLst>
            </p:nvPr>
          </p:nvSpPr>
          <p:spPr>
            <a:xfrm rot="10800000">
              <a:off x="21875" y="4727"/>
              <a:ext cx="5701" cy="972"/>
            </a:xfrm>
            <a:prstGeom prst="rect">
              <a:avLst/>
            </a:prstGeom>
          </p:spPr>
          <p:txBody>
            <a:bodyPr wrap="square">
              <a:noAutofit/>
            </a:bodyPr>
            <a:p>
              <a:pPr algn="dist"/>
              <a:r>
                <a:rPr lang="zh-CN" altLang="en-US" sz="3600" b="1" spc="600" dirty="0">
                  <a:solidFill>
                    <a:schemeClr val="tx1">
                      <a:lumMod val="65000"/>
                      <a:lumOff val="35000"/>
                    </a:schemeClr>
                  </a:solidFill>
                  <a:cs typeface="+mn-ea"/>
                  <a:sym typeface="+mn-lt"/>
                </a:rPr>
                <a:t>供应商预付款</a:t>
              </a:r>
              <a:endParaRPr kumimoji="1" lang="zh-CN" altLang="en-US" sz="3600" b="1" spc="600" dirty="0">
                <a:solidFill>
                  <a:schemeClr val="tx1">
                    <a:lumMod val="65000"/>
                    <a:lumOff val="35000"/>
                  </a:schemeClr>
                </a:solidFill>
                <a:cs typeface="+mn-ea"/>
                <a:sym typeface="+mn-lt"/>
              </a:endParaRPr>
            </a:p>
          </p:txBody>
        </p:sp>
      </p:grpSp>
      <p:grpSp>
        <p:nvGrpSpPr>
          <p:cNvPr id="59" name="组合 58"/>
          <p:cNvGrpSpPr/>
          <p:nvPr/>
        </p:nvGrpSpPr>
        <p:grpSpPr>
          <a:xfrm>
            <a:off x="1405255" y="-12494260"/>
            <a:ext cx="4475480" cy="26535380"/>
            <a:chOff x="2597" y="3493"/>
            <a:chExt cx="7048" cy="41788"/>
          </a:xfrm>
        </p:grpSpPr>
        <p:grpSp>
          <p:nvGrpSpPr>
            <p:cNvPr id="8" name="组合 7"/>
            <p:cNvGrpSpPr/>
            <p:nvPr/>
          </p:nvGrpSpPr>
          <p:grpSpPr>
            <a:xfrm>
              <a:off x="2597" y="3493"/>
              <a:ext cx="6920" cy="3706"/>
              <a:chOff x="2597" y="3963"/>
              <a:chExt cx="6920" cy="3706"/>
            </a:xfrm>
          </p:grpSpPr>
          <p:sp>
            <p:nvSpPr>
              <p:cNvPr id="24" name="矩形 8"/>
              <p:cNvSpPr/>
              <p:nvPr>
                <p:custDataLst>
                  <p:tags r:id="rId17"/>
                </p:custDataLst>
              </p:nvPr>
            </p:nvSpPr>
            <p:spPr>
              <a:xfrm>
                <a:off x="2597" y="3963"/>
                <a:ext cx="5701" cy="919"/>
              </a:xfrm>
              <a:prstGeom prst="rect">
                <a:avLst/>
              </a:prstGeom>
            </p:spPr>
            <p:txBody>
              <a:bodyPr wrap="square">
                <a:spAutoFit/>
              </a:bodyPr>
              <a:p>
                <a:pPr algn="dist"/>
                <a:r>
                  <a:rPr lang="zh-CN" altLang="en-US" sz="3200" b="1" spc="600" dirty="0">
                    <a:solidFill>
                      <a:schemeClr val="tx1">
                        <a:lumMod val="65000"/>
                        <a:lumOff val="35000"/>
                      </a:schemeClr>
                    </a:solidFill>
                    <a:cs typeface="+mn-ea"/>
                    <a:sym typeface="+mn-lt"/>
                  </a:rPr>
                  <a:t>向供应商进货</a:t>
                </a:r>
                <a:endParaRPr kumimoji="1" lang="zh-CN" altLang="en-US" sz="3200" b="1" spc="600" dirty="0">
                  <a:solidFill>
                    <a:schemeClr val="tx1">
                      <a:lumMod val="65000"/>
                      <a:lumOff val="35000"/>
                    </a:schemeClr>
                  </a:solidFill>
                  <a:cs typeface="+mn-ea"/>
                  <a:sym typeface="+mn-lt"/>
                </a:endParaRPr>
              </a:p>
            </p:txBody>
          </p:sp>
          <p:sp>
            <p:nvSpPr>
              <p:cNvPr id="25" name="文本框 24"/>
              <p:cNvSpPr txBox="1"/>
              <p:nvPr>
                <p:custDataLst>
                  <p:tags r:id="rId18"/>
                </p:custDataLst>
              </p:nvPr>
            </p:nvSpPr>
            <p:spPr>
              <a:xfrm>
                <a:off x="2597" y="4871"/>
                <a:ext cx="6920" cy="533"/>
              </a:xfrm>
              <a:prstGeom prst="rect">
                <a:avLst/>
              </a:prstGeom>
              <a:noFill/>
            </p:spPr>
            <p:txBody>
              <a:bodyPr wrap="square" rtlCol="0">
                <a:spAutoFit/>
              </a:bodyPr>
              <a:p>
                <a:r>
                  <a:rPr lang="en-US" altLang="zh-CN" sz="1600" dirty="0">
                    <a:solidFill>
                      <a:schemeClr val="bg1">
                        <a:lumMod val="85000"/>
                      </a:schemeClr>
                    </a:solidFill>
                    <a:cs typeface="+mn-ea"/>
                    <a:sym typeface="+mn-lt"/>
                  </a:rPr>
                  <a:t>PLEASE ADD YOUR TITTLE HERE</a:t>
                </a:r>
                <a:endParaRPr lang="zh-CN" altLang="en-US" sz="1600" dirty="0">
                  <a:solidFill>
                    <a:schemeClr val="bg1">
                      <a:lumMod val="85000"/>
                    </a:schemeClr>
                  </a:solidFill>
                  <a:cs typeface="+mn-ea"/>
                  <a:sym typeface="+mn-lt"/>
                </a:endParaRPr>
              </a:p>
            </p:txBody>
          </p:sp>
          <p:sp>
            <p:nvSpPr>
              <p:cNvPr id="26" name="TextBox 24"/>
              <p:cNvSpPr txBox="1"/>
              <p:nvPr>
                <p:custDataLst>
                  <p:tags r:id="rId19"/>
                </p:custDataLst>
              </p:nvPr>
            </p:nvSpPr>
            <p:spPr>
              <a:xfrm>
                <a:off x="2597" y="5564"/>
                <a:ext cx="6398" cy="2105"/>
              </a:xfrm>
              <a:prstGeom prst="rect">
                <a:avLst/>
              </a:prstGeom>
              <a:noFill/>
            </p:spPr>
            <p:txBody>
              <a:bodyPr wrap="square" lIns="91423" tIns="45712" rIns="91423" bIns="45712" rtlCol="0">
                <a:spAutoFit/>
              </a:bodyPr>
              <a:p>
                <a:pPr marL="0" marR="0" lvl="0" indent="0" algn="l" defTabSz="1217930" rtl="0" eaLnBrk="1" fontAlgn="auto" latinLnBrk="0" hangingPunct="1">
                  <a:lnSpc>
                    <a:spcPct val="150000"/>
                  </a:lnSpc>
                  <a:spcBef>
                    <a:spcPts val="0"/>
                  </a:spcBef>
                  <a:spcAft>
                    <a:spcPts val="0"/>
                  </a:spcAft>
                  <a:buClrTx/>
                  <a:buSzTx/>
                  <a:buFontTx/>
                  <a:buNone/>
                  <a:defRPr/>
                </a:pPr>
                <a:r>
                  <a:rPr lang="zh-CN" altLang="en-US" dirty="0">
                    <a:solidFill>
                      <a:schemeClr val="bg1">
                        <a:lumMod val="50000"/>
                      </a:schemeClr>
                    </a:solidFill>
                    <a:cs typeface="+mn-ea"/>
                    <a:sym typeface="+mn-lt"/>
                  </a:rPr>
                  <a:t>第一步：进货</a:t>
                </a:r>
                <a:br>
                  <a:rPr lang="zh-CN" altLang="en-US" dirty="0">
                    <a:solidFill>
                      <a:schemeClr val="bg1">
                        <a:lumMod val="50000"/>
                      </a:schemeClr>
                    </a:solidFill>
                    <a:cs typeface="+mn-ea"/>
                    <a:sym typeface="+mn-lt"/>
                  </a:rPr>
                </a:br>
                <a:r>
                  <a:rPr lang="zh-CN" altLang="en-US" dirty="0">
                    <a:solidFill>
                      <a:schemeClr val="bg1">
                        <a:lumMod val="50000"/>
                      </a:schemeClr>
                    </a:solidFill>
                    <a:cs typeface="+mn-ea"/>
                    <a:sym typeface="+mn-lt"/>
                  </a:rPr>
                  <a:t>常规的进货有两种方法，分别是商品采购跟货流管理进货</a:t>
                </a:r>
                <a:endParaRPr kumimoji="0" lang="zh-CN" altLang="en-US" b="0" i="0" u="none" strike="noStrike" kern="1200" cap="none" spc="0" normalizeH="0" baseline="0" noProof="0" dirty="0">
                  <a:ln>
                    <a:noFill/>
                  </a:ln>
                  <a:solidFill>
                    <a:schemeClr val="bg1">
                      <a:lumMod val="50000"/>
                    </a:schemeClr>
                  </a:solidFill>
                  <a:effectLst/>
                  <a:uLnTx/>
                  <a:uFillTx/>
                  <a:cs typeface="+mn-ea"/>
                  <a:sym typeface="+mn-lt"/>
                </a:endParaRPr>
              </a:p>
            </p:txBody>
          </p:sp>
        </p:grpSp>
        <p:grpSp>
          <p:nvGrpSpPr>
            <p:cNvPr id="4" name="组合 3"/>
            <p:cNvGrpSpPr/>
            <p:nvPr/>
          </p:nvGrpSpPr>
          <p:grpSpPr>
            <a:xfrm>
              <a:off x="2597" y="11314"/>
              <a:ext cx="6920" cy="3706"/>
              <a:chOff x="2597" y="3963"/>
              <a:chExt cx="6920" cy="3706"/>
            </a:xfrm>
          </p:grpSpPr>
          <p:sp>
            <p:nvSpPr>
              <p:cNvPr id="5" name="矩形 8"/>
              <p:cNvSpPr/>
              <p:nvPr>
                <p:custDataLst>
                  <p:tags r:id="rId20"/>
                </p:custDataLst>
              </p:nvPr>
            </p:nvSpPr>
            <p:spPr>
              <a:xfrm>
                <a:off x="2597" y="3963"/>
                <a:ext cx="5701" cy="919"/>
              </a:xfrm>
              <a:prstGeom prst="rect">
                <a:avLst/>
              </a:prstGeom>
            </p:spPr>
            <p:txBody>
              <a:bodyPr wrap="square">
                <a:spAutoFit/>
              </a:bodyPr>
              <a:p>
                <a:pPr algn="dist"/>
                <a:r>
                  <a:rPr lang="zh-CN" altLang="en-US" sz="3200" b="1" spc="600" dirty="0">
                    <a:solidFill>
                      <a:schemeClr val="tx1">
                        <a:lumMod val="65000"/>
                        <a:lumOff val="35000"/>
                      </a:schemeClr>
                    </a:solidFill>
                    <a:cs typeface="+mn-ea"/>
                    <a:sym typeface="+mn-lt"/>
                  </a:rPr>
                  <a:t>供应商对账单</a:t>
                </a:r>
                <a:endParaRPr kumimoji="1" lang="zh-CN" altLang="en-US" sz="3200" b="1" spc="600" dirty="0">
                  <a:solidFill>
                    <a:schemeClr val="tx1">
                      <a:lumMod val="65000"/>
                      <a:lumOff val="35000"/>
                    </a:schemeClr>
                  </a:solidFill>
                  <a:cs typeface="+mn-ea"/>
                  <a:sym typeface="+mn-lt"/>
                </a:endParaRPr>
              </a:p>
            </p:txBody>
          </p:sp>
          <p:sp>
            <p:nvSpPr>
              <p:cNvPr id="6" name="文本框 5"/>
              <p:cNvSpPr txBox="1"/>
              <p:nvPr>
                <p:custDataLst>
                  <p:tags r:id="rId21"/>
                </p:custDataLst>
              </p:nvPr>
            </p:nvSpPr>
            <p:spPr>
              <a:xfrm>
                <a:off x="2597" y="4871"/>
                <a:ext cx="6920" cy="533"/>
              </a:xfrm>
              <a:prstGeom prst="rect">
                <a:avLst/>
              </a:prstGeom>
              <a:noFill/>
            </p:spPr>
            <p:txBody>
              <a:bodyPr wrap="square" rtlCol="0">
                <a:spAutoFit/>
              </a:bodyPr>
              <a:p>
                <a:r>
                  <a:rPr lang="en-US" altLang="zh-CN" sz="1600" dirty="0">
                    <a:solidFill>
                      <a:schemeClr val="bg1">
                        <a:lumMod val="85000"/>
                      </a:schemeClr>
                    </a:solidFill>
                    <a:cs typeface="+mn-ea"/>
                    <a:sym typeface="+mn-lt"/>
                  </a:rPr>
                  <a:t>PLEASE ADD YOUR TITTLE HERE</a:t>
                </a:r>
                <a:endParaRPr lang="zh-CN" altLang="en-US" sz="1600" dirty="0">
                  <a:solidFill>
                    <a:schemeClr val="bg1">
                      <a:lumMod val="85000"/>
                    </a:schemeClr>
                  </a:solidFill>
                  <a:cs typeface="+mn-ea"/>
                  <a:sym typeface="+mn-lt"/>
                </a:endParaRPr>
              </a:p>
            </p:txBody>
          </p:sp>
          <p:sp>
            <p:nvSpPr>
              <p:cNvPr id="7" name="TextBox 24"/>
              <p:cNvSpPr txBox="1"/>
              <p:nvPr>
                <p:custDataLst>
                  <p:tags r:id="rId22"/>
                </p:custDataLst>
              </p:nvPr>
            </p:nvSpPr>
            <p:spPr>
              <a:xfrm>
                <a:off x="2597" y="5564"/>
                <a:ext cx="6240" cy="2105"/>
              </a:xfrm>
              <a:prstGeom prst="rect">
                <a:avLst/>
              </a:prstGeom>
              <a:noFill/>
            </p:spPr>
            <p:txBody>
              <a:bodyPr wrap="square" lIns="91423" tIns="45712" rIns="91423" bIns="45712" rtlCol="0">
                <a:spAutoFit/>
              </a:bodyPr>
              <a:p>
                <a:pPr marL="0" marR="0" lvl="0" indent="0" algn="l" defTabSz="1217930" rtl="0" eaLnBrk="1" fontAlgn="auto" latinLnBrk="0" hangingPunct="1">
                  <a:lnSpc>
                    <a:spcPct val="150000"/>
                  </a:lnSpc>
                  <a:spcBef>
                    <a:spcPts val="0"/>
                  </a:spcBef>
                  <a:spcAft>
                    <a:spcPts val="0"/>
                  </a:spcAft>
                  <a:buClrTx/>
                  <a:buSzTx/>
                  <a:buFontTx/>
                  <a:buNone/>
                  <a:defRPr/>
                </a:pPr>
                <a:r>
                  <a:rPr kumimoji="0" lang="zh-CN" altLang="en-US" b="0" i="0" u="none" strike="noStrike" kern="1200" cap="none" spc="0" normalizeH="0" baseline="0" noProof="0" dirty="0">
                    <a:ln>
                      <a:noFill/>
                    </a:ln>
                    <a:solidFill>
                      <a:schemeClr val="bg1">
                        <a:lumMod val="50000"/>
                      </a:schemeClr>
                    </a:solidFill>
                    <a:effectLst/>
                    <a:uLnTx/>
                    <a:uFillTx/>
                    <a:cs typeface="+mn-ea"/>
                    <a:sym typeface="+mn-lt"/>
                  </a:rPr>
                  <a:t>第二步：建立对账单</a:t>
                </a:r>
                <a:br>
                  <a:rPr kumimoji="0" lang="zh-CN" altLang="en-US" b="0" i="0" u="none" strike="noStrike" kern="1200" cap="none" spc="0" normalizeH="0" baseline="0" noProof="0" dirty="0">
                    <a:ln>
                      <a:noFill/>
                    </a:ln>
                    <a:solidFill>
                      <a:schemeClr val="bg1">
                        <a:lumMod val="50000"/>
                      </a:schemeClr>
                    </a:solidFill>
                    <a:effectLst/>
                    <a:uLnTx/>
                    <a:uFillTx/>
                    <a:cs typeface="+mn-ea"/>
                    <a:sym typeface="+mn-lt"/>
                  </a:rPr>
                </a:br>
                <a:r>
                  <a:rPr kumimoji="0" lang="zh-CN" altLang="en-US" b="0" i="0" u="none" strike="noStrike" kern="1200" cap="none" spc="0" normalizeH="0" baseline="0" noProof="0" dirty="0">
                    <a:ln>
                      <a:noFill/>
                    </a:ln>
                    <a:solidFill>
                      <a:schemeClr val="bg1">
                        <a:lumMod val="50000"/>
                      </a:schemeClr>
                    </a:solidFill>
                    <a:effectLst/>
                    <a:uLnTx/>
                    <a:uFillTx/>
                    <a:cs typeface="+mn-ea"/>
                    <a:sym typeface="+mn-lt"/>
                  </a:rPr>
                  <a:t>在进货完成之后，先对进货单进行对账，再进行结算</a:t>
                </a:r>
                <a:endParaRPr kumimoji="0" lang="zh-CN" altLang="en-US" b="0" i="0" u="none" strike="noStrike" kern="1200" cap="none" spc="0" normalizeH="0" baseline="0" noProof="0" dirty="0">
                  <a:ln>
                    <a:noFill/>
                  </a:ln>
                  <a:solidFill>
                    <a:schemeClr val="bg1">
                      <a:lumMod val="50000"/>
                    </a:schemeClr>
                  </a:solidFill>
                  <a:effectLst/>
                  <a:uLnTx/>
                  <a:uFillTx/>
                  <a:cs typeface="+mn-ea"/>
                  <a:sym typeface="+mn-lt"/>
                </a:endParaRPr>
              </a:p>
            </p:txBody>
          </p:sp>
        </p:grpSp>
        <p:grpSp>
          <p:nvGrpSpPr>
            <p:cNvPr id="36" name="组合 35"/>
            <p:cNvGrpSpPr/>
            <p:nvPr/>
          </p:nvGrpSpPr>
          <p:grpSpPr>
            <a:xfrm>
              <a:off x="2725" y="18898"/>
              <a:ext cx="6920" cy="3706"/>
              <a:chOff x="2597" y="3963"/>
              <a:chExt cx="6920" cy="3706"/>
            </a:xfrm>
          </p:grpSpPr>
          <p:sp>
            <p:nvSpPr>
              <p:cNvPr id="37" name="矩形 8"/>
              <p:cNvSpPr/>
              <p:nvPr>
                <p:custDataLst>
                  <p:tags r:id="rId23"/>
                </p:custDataLst>
              </p:nvPr>
            </p:nvSpPr>
            <p:spPr>
              <a:xfrm>
                <a:off x="2597" y="3963"/>
                <a:ext cx="5701" cy="919"/>
              </a:xfrm>
              <a:prstGeom prst="rect">
                <a:avLst/>
              </a:prstGeom>
            </p:spPr>
            <p:txBody>
              <a:bodyPr wrap="square">
                <a:spAutoFit/>
              </a:bodyPr>
              <a:p>
                <a:pPr algn="dist"/>
                <a:r>
                  <a:rPr lang="zh-CN" altLang="en-US" sz="3200" b="1" spc="600" dirty="0">
                    <a:solidFill>
                      <a:schemeClr val="tx1">
                        <a:lumMod val="65000"/>
                        <a:lumOff val="35000"/>
                      </a:schemeClr>
                    </a:solidFill>
                    <a:cs typeface="+mn-ea"/>
                    <a:sym typeface="+mn-lt"/>
                  </a:rPr>
                  <a:t>供应商结算单</a:t>
                </a:r>
                <a:endParaRPr kumimoji="1" lang="zh-CN" altLang="en-US" sz="3200" b="1" spc="600" dirty="0">
                  <a:solidFill>
                    <a:schemeClr val="tx1">
                      <a:lumMod val="65000"/>
                      <a:lumOff val="35000"/>
                    </a:schemeClr>
                  </a:solidFill>
                  <a:cs typeface="+mn-ea"/>
                  <a:sym typeface="+mn-lt"/>
                </a:endParaRPr>
              </a:p>
            </p:txBody>
          </p:sp>
          <p:sp>
            <p:nvSpPr>
              <p:cNvPr id="38" name="文本框 37"/>
              <p:cNvSpPr txBox="1"/>
              <p:nvPr>
                <p:custDataLst>
                  <p:tags r:id="rId24"/>
                </p:custDataLst>
              </p:nvPr>
            </p:nvSpPr>
            <p:spPr>
              <a:xfrm>
                <a:off x="2597" y="4871"/>
                <a:ext cx="6920" cy="533"/>
              </a:xfrm>
              <a:prstGeom prst="rect">
                <a:avLst/>
              </a:prstGeom>
              <a:noFill/>
            </p:spPr>
            <p:txBody>
              <a:bodyPr wrap="square" rtlCol="0">
                <a:spAutoFit/>
              </a:bodyPr>
              <a:p>
                <a:r>
                  <a:rPr lang="en-US" altLang="zh-CN" sz="1600" dirty="0">
                    <a:solidFill>
                      <a:schemeClr val="bg1">
                        <a:lumMod val="85000"/>
                      </a:schemeClr>
                    </a:solidFill>
                    <a:cs typeface="+mn-ea"/>
                    <a:sym typeface="+mn-lt"/>
                  </a:rPr>
                  <a:t>PLEASE ADD YOUR TITTLE HERE</a:t>
                </a:r>
                <a:endParaRPr lang="zh-CN" altLang="en-US" sz="1600" dirty="0">
                  <a:solidFill>
                    <a:schemeClr val="bg1">
                      <a:lumMod val="85000"/>
                    </a:schemeClr>
                  </a:solidFill>
                  <a:cs typeface="+mn-ea"/>
                  <a:sym typeface="+mn-lt"/>
                </a:endParaRPr>
              </a:p>
            </p:txBody>
          </p:sp>
          <p:sp>
            <p:nvSpPr>
              <p:cNvPr id="39" name="TextBox 24"/>
              <p:cNvSpPr txBox="1"/>
              <p:nvPr>
                <p:custDataLst>
                  <p:tags r:id="rId25"/>
                </p:custDataLst>
              </p:nvPr>
            </p:nvSpPr>
            <p:spPr>
              <a:xfrm>
                <a:off x="2597" y="5564"/>
                <a:ext cx="6240" cy="2105"/>
              </a:xfrm>
              <a:prstGeom prst="rect">
                <a:avLst/>
              </a:prstGeom>
              <a:noFill/>
            </p:spPr>
            <p:txBody>
              <a:bodyPr wrap="square" lIns="91423" tIns="45712" rIns="91423" bIns="45712" rtlCol="0">
                <a:spAutoFit/>
              </a:bodyPr>
              <a:p>
                <a:pPr marL="0" marR="0" lvl="0" indent="0" algn="l" defTabSz="1217930" rtl="0" eaLnBrk="1" fontAlgn="auto" latinLnBrk="0" hangingPunct="1">
                  <a:lnSpc>
                    <a:spcPct val="150000"/>
                  </a:lnSpc>
                  <a:spcBef>
                    <a:spcPts val="0"/>
                  </a:spcBef>
                  <a:spcAft>
                    <a:spcPts val="0"/>
                  </a:spcAft>
                  <a:buClrTx/>
                  <a:buSzTx/>
                  <a:buFontTx/>
                  <a:buNone/>
                  <a:defRPr/>
                </a:pPr>
                <a:r>
                  <a:rPr kumimoji="0" lang="zh-CN" altLang="en-US" b="0" i="0" u="none" strike="noStrike" kern="1200" cap="none" spc="0" normalizeH="0" baseline="0" noProof="0" dirty="0">
                    <a:ln>
                      <a:noFill/>
                    </a:ln>
                    <a:solidFill>
                      <a:schemeClr val="bg1">
                        <a:lumMod val="50000"/>
                      </a:schemeClr>
                    </a:solidFill>
                    <a:effectLst/>
                    <a:uLnTx/>
                    <a:uFillTx/>
                    <a:cs typeface="+mn-ea"/>
                    <a:sym typeface="+mn-lt"/>
                  </a:rPr>
                  <a:t>第三步：对账单进行结算</a:t>
                </a:r>
                <a:br>
                  <a:rPr kumimoji="0" lang="zh-CN" altLang="en-US" b="0" i="0" u="none" strike="noStrike" kern="1200" cap="none" spc="0" normalizeH="0" baseline="0" noProof="0" dirty="0">
                    <a:ln>
                      <a:noFill/>
                    </a:ln>
                    <a:solidFill>
                      <a:schemeClr val="bg1">
                        <a:lumMod val="50000"/>
                      </a:schemeClr>
                    </a:solidFill>
                    <a:effectLst/>
                    <a:uLnTx/>
                    <a:uFillTx/>
                    <a:cs typeface="+mn-ea"/>
                    <a:sym typeface="+mn-lt"/>
                  </a:rPr>
                </a:br>
                <a:r>
                  <a:rPr kumimoji="0" lang="zh-CN" altLang="en-US" b="0" i="0" u="none" strike="noStrike" kern="1200" cap="none" spc="0" normalizeH="0" baseline="0" noProof="0" dirty="0">
                    <a:ln>
                      <a:noFill/>
                    </a:ln>
                    <a:solidFill>
                      <a:schemeClr val="bg1">
                        <a:lumMod val="50000"/>
                      </a:schemeClr>
                    </a:solidFill>
                    <a:effectLst/>
                    <a:uLnTx/>
                    <a:uFillTx/>
                    <a:cs typeface="+mn-ea"/>
                    <a:sym typeface="+mn-lt"/>
                  </a:rPr>
                  <a:t>做好对账单后，选择支付方式给对账单进行结算，</a:t>
                </a:r>
                <a:endParaRPr kumimoji="0" lang="zh-CN" altLang="en-US" b="0" i="0" u="none" strike="noStrike" kern="1200" cap="none" spc="0" normalizeH="0" baseline="0" noProof="0" dirty="0">
                  <a:ln>
                    <a:noFill/>
                  </a:ln>
                  <a:solidFill>
                    <a:schemeClr val="bg1">
                      <a:lumMod val="50000"/>
                    </a:schemeClr>
                  </a:solidFill>
                  <a:effectLst/>
                  <a:uLnTx/>
                  <a:uFillTx/>
                  <a:cs typeface="+mn-ea"/>
                  <a:sym typeface="+mn-lt"/>
                </a:endParaRPr>
              </a:p>
            </p:txBody>
          </p:sp>
        </p:grpSp>
        <p:grpSp>
          <p:nvGrpSpPr>
            <p:cNvPr id="40" name="组合 39"/>
            <p:cNvGrpSpPr/>
            <p:nvPr/>
          </p:nvGrpSpPr>
          <p:grpSpPr>
            <a:xfrm>
              <a:off x="2597" y="26799"/>
              <a:ext cx="6920" cy="3706"/>
              <a:chOff x="2597" y="3963"/>
              <a:chExt cx="6920" cy="3706"/>
            </a:xfrm>
          </p:grpSpPr>
          <p:sp>
            <p:nvSpPr>
              <p:cNvPr id="41" name="矩形 40"/>
              <p:cNvSpPr/>
              <p:nvPr>
                <p:custDataLst>
                  <p:tags r:id="rId26"/>
                </p:custDataLst>
              </p:nvPr>
            </p:nvSpPr>
            <p:spPr>
              <a:xfrm>
                <a:off x="2597" y="3963"/>
                <a:ext cx="5701" cy="919"/>
              </a:xfrm>
              <a:prstGeom prst="rect">
                <a:avLst/>
              </a:prstGeom>
            </p:spPr>
            <p:txBody>
              <a:bodyPr wrap="square">
                <a:spAutoFit/>
              </a:bodyPr>
              <a:p>
                <a:pPr algn="dist"/>
                <a:r>
                  <a:rPr lang="zh-CN" altLang="en-US" sz="3200" b="1" spc="600" dirty="0">
                    <a:solidFill>
                      <a:schemeClr val="tx1">
                        <a:lumMod val="65000"/>
                        <a:lumOff val="35000"/>
                      </a:schemeClr>
                    </a:solidFill>
                    <a:cs typeface="+mn-ea"/>
                    <a:sym typeface="+mn-lt"/>
                  </a:rPr>
                  <a:t>供应商费用单</a:t>
                </a:r>
                <a:endParaRPr kumimoji="1" lang="zh-CN" altLang="en-US" sz="3200" b="1" spc="600" dirty="0">
                  <a:solidFill>
                    <a:schemeClr val="tx1">
                      <a:lumMod val="65000"/>
                      <a:lumOff val="35000"/>
                    </a:schemeClr>
                  </a:solidFill>
                  <a:cs typeface="+mn-ea"/>
                  <a:sym typeface="+mn-lt"/>
                </a:endParaRPr>
              </a:p>
            </p:txBody>
          </p:sp>
          <p:sp>
            <p:nvSpPr>
              <p:cNvPr id="42" name="文本框 41"/>
              <p:cNvSpPr txBox="1"/>
              <p:nvPr>
                <p:custDataLst>
                  <p:tags r:id="rId27"/>
                </p:custDataLst>
              </p:nvPr>
            </p:nvSpPr>
            <p:spPr>
              <a:xfrm>
                <a:off x="2597" y="4871"/>
                <a:ext cx="6920" cy="533"/>
              </a:xfrm>
              <a:prstGeom prst="rect">
                <a:avLst/>
              </a:prstGeom>
              <a:noFill/>
            </p:spPr>
            <p:txBody>
              <a:bodyPr wrap="square" rtlCol="0">
                <a:spAutoFit/>
              </a:bodyPr>
              <a:p>
                <a:r>
                  <a:rPr lang="en-US" altLang="zh-CN" sz="1600" dirty="0">
                    <a:solidFill>
                      <a:schemeClr val="bg1">
                        <a:lumMod val="85000"/>
                      </a:schemeClr>
                    </a:solidFill>
                    <a:cs typeface="+mn-ea"/>
                    <a:sym typeface="+mn-lt"/>
                  </a:rPr>
                  <a:t>PLEASE ADD YOUR TITTLE HERE</a:t>
                </a:r>
                <a:endParaRPr lang="zh-CN" altLang="en-US" sz="1600" dirty="0">
                  <a:solidFill>
                    <a:schemeClr val="bg1">
                      <a:lumMod val="85000"/>
                    </a:schemeClr>
                  </a:solidFill>
                  <a:cs typeface="+mn-ea"/>
                  <a:sym typeface="+mn-lt"/>
                </a:endParaRPr>
              </a:p>
            </p:txBody>
          </p:sp>
          <p:sp>
            <p:nvSpPr>
              <p:cNvPr id="43" name="TextBox 24"/>
              <p:cNvSpPr txBox="1"/>
              <p:nvPr>
                <p:custDataLst>
                  <p:tags r:id="rId28"/>
                </p:custDataLst>
              </p:nvPr>
            </p:nvSpPr>
            <p:spPr>
              <a:xfrm>
                <a:off x="2597" y="5564"/>
                <a:ext cx="6240" cy="2105"/>
              </a:xfrm>
              <a:prstGeom prst="rect">
                <a:avLst/>
              </a:prstGeom>
              <a:noFill/>
            </p:spPr>
            <p:txBody>
              <a:bodyPr wrap="square" lIns="91423" tIns="45712" rIns="91423" bIns="45712" rtlCol="0">
                <a:spAutoFit/>
              </a:bodyPr>
              <a:p>
                <a:pPr marL="0" marR="0" lvl="0" indent="0" algn="l" defTabSz="1217930" rtl="0" eaLnBrk="1" fontAlgn="auto" latinLnBrk="0" hangingPunct="1">
                  <a:lnSpc>
                    <a:spcPct val="150000"/>
                  </a:lnSpc>
                  <a:spcBef>
                    <a:spcPts val="0"/>
                  </a:spcBef>
                  <a:spcAft>
                    <a:spcPts val="0"/>
                  </a:spcAft>
                  <a:buClrTx/>
                  <a:buSzTx/>
                  <a:buFontTx/>
                  <a:buNone/>
                  <a:defRPr/>
                </a:pPr>
                <a:r>
                  <a:rPr kumimoji="0" lang="zh-CN" altLang="en-US" b="0" i="0" u="none" strike="noStrike" kern="1200" cap="none" spc="0" normalizeH="0" baseline="0" noProof="0" dirty="0">
                    <a:ln>
                      <a:noFill/>
                    </a:ln>
                    <a:solidFill>
                      <a:schemeClr val="bg1">
                        <a:lumMod val="50000"/>
                      </a:schemeClr>
                    </a:solidFill>
                    <a:effectLst/>
                    <a:uLnTx/>
                    <a:uFillTx/>
                    <a:cs typeface="+mn-ea"/>
                    <a:sym typeface="+mn-lt"/>
                  </a:rPr>
                  <a:t>商家与供应商之间的费用清单，收支方式有两种：应收款、应付款，比如像供应商收取摊位费之类。</a:t>
                </a:r>
                <a:endParaRPr kumimoji="0" lang="zh-CN" altLang="en-US" b="0" i="0" u="none" strike="noStrike" kern="1200" cap="none" spc="0" normalizeH="0" baseline="0" noProof="0" dirty="0">
                  <a:ln>
                    <a:noFill/>
                  </a:ln>
                  <a:solidFill>
                    <a:schemeClr val="bg1">
                      <a:lumMod val="50000"/>
                    </a:schemeClr>
                  </a:solidFill>
                  <a:effectLst/>
                  <a:uLnTx/>
                  <a:uFillTx/>
                  <a:cs typeface="+mn-ea"/>
                  <a:sym typeface="+mn-lt"/>
                </a:endParaRPr>
              </a:p>
            </p:txBody>
          </p:sp>
        </p:grpSp>
        <p:grpSp>
          <p:nvGrpSpPr>
            <p:cNvPr id="44" name="组合 43"/>
            <p:cNvGrpSpPr/>
            <p:nvPr/>
          </p:nvGrpSpPr>
          <p:grpSpPr>
            <a:xfrm>
              <a:off x="2725" y="34188"/>
              <a:ext cx="6920" cy="3051"/>
              <a:chOff x="2075" y="11195"/>
              <a:chExt cx="6920" cy="3051"/>
            </a:xfrm>
          </p:grpSpPr>
          <p:sp>
            <p:nvSpPr>
              <p:cNvPr id="45" name="矩形 44"/>
              <p:cNvSpPr/>
              <p:nvPr>
                <p:custDataLst>
                  <p:tags r:id="rId29"/>
                </p:custDataLst>
              </p:nvPr>
            </p:nvSpPr>
            <p:spPr>
              <a:xfrm>
                <a:off x="2075" y="11195"/>
                <a:ext cx="5701" cy="919"/>
              </a:xfrm>
              <a:prstGeom prst="rect">
                <a:avLst/>
              </a:prstGeom>
            </p:spPr>
            <p:txBody>
              <a:bodyPr wrap="square">
                <a:spAutoFit/>
              </a:bodyPr>
              <a:p>
                <a:pPr algn="dist"/>
                <a:r>
                  <a:rPr lang="zh-CN" altLang="en-US" sz="3200" b="1" spc="600" dirty="0">
                    <a:solidFill>
                      <a:schemeClr val="tx1">
                        <a:lumMod val="65000"/>
                        <a:lumOff val="35000"/>
                      </a:schemeClr>
                    </a:solidFill>
                    <a:cs typeface="+mn-ea"/>
                    <a:sym typeface="+mn-lt"/>
                  </a:rPr>
                  <a:t>供应商预付款</a:t>
                </a:r>
                <a:endParaRPr kumimoji="1" lang="en-US" altLang="zh-CN" sz="3200" b="1" spc="600" dirty="0">
                  <a:solidFill>
                    <a:schemeClr val="tx1">
                      <a:lumMod val="65000"/>
                      <a:lumOff val="35000"/>
                    </a:schemeClr>
                  </a:solidFill>
                  <a:cs typeface="+mn-ea"/>
                  <a:sym typeface="+mn-lt"/>
                </a:endParaRPr>
              </a:p>
            </p:txBody>
          </p:sp>
          <p:sp>
            <p:nvSpPr>
              <p:cNvPr id="46" name="文本框 45"/>
              <p:cNvSpPr txBox="1"/>
              <p:nvPr>
                <p:custDataLst>
                  <p:tags r:id="rId30"/>
                </p:custDataLst>
              </p:nvPr>
            </p:nvSpPr>
            <p:spPr>
              <a:xfrm>
                <a:off x="2075" y="12103"/>
                <a:ext cx="6920" cy="533"/>
              </a:xfrm>
              <a:prstGeom prst="rect">
                <a:avLst/>
              </a:prstGeom>
              <a:noFill/>
            </p:spPr>
            <p:txBody>
              <a:bodyPr wrap="square" rtlCol="0">
                <a:spAutoFit/>
              </a:bodyPr>
              <a:p>
                <a:r>
                  <a:rPr lang="en-US" altLang="zh-CN" sz="1600" dirty="0">
                    <a:solidFill>
                      <a:schemeClr val="bg1">
                        <a:lumMod val="85000"/>
                      </a:schemeClr>
                    </a:solidFill>
                    <a:cs typeface="+mn-ea"/>
                    <a:sym typeface="+mn-lt"/>
                  </a:rPr>
                  <a:t>PLEASE ADD YOUR TITTLE HERE</a:t>
                </a:r>
                <a:endParaRPr lang="zh-CN" altLang="en-US" sz="1600" dirty="0">
                  <a:solidFill>
                    <a:schemeClr val="bg1">
                      <a:lumMod val="85000"/>
                    </a:schemeClr>
                  </a:solidFill>
                  <a:cs typeface="+mn-ea"/>
                  <a:sym typeface="+mn-lt"/>
                </a:endParaRPr>
              </a:p>
            </p:txBody>
          </p:sp>
          <p:sp>
            <p:nvSpPr>
              <p:cNvPr id="54" name="TextBox 24"/>
              <p:cNvSpPr txBox="1"/>
              <p:nvPr>
                <p:custDataLst>
                  <p:tags r:id="rId31"/>
                </p:custDataLst>
              </p:nvPr>
            </p:nvSpPr>
            <p:spPr>
              <a:xfrm>
                <a:off x="2075" y="12796"/>
                <a:ext cx="6240" cy="1450"/>
              </a:xfrm>
              <a:prstGeom prst="rect">
                <a:avLst/>
              </a:prstGeom>
              <a:noFill/>
            </p:spPr>
            <p:txBody>
              <a:bodyPr wrap="square" lIns="91423" tIns="45712" rIns="91423" bIns="45712" rtlCol="0">
                <a:spAutoFit/>
              </a:bodyPr>
              <a:p>
                <a:pPr marL="0" marR="0" lvl="0" indent="0" algn="l" defTabSz="1217930" rtl="0" eaLnBrk="1" fontAlgn="auto" latinLnBrk="0" hangingPunct="1">
                  <a:lnSpc>
                    <a:spcPct val="150000"/>
                  </a:lnSpc>
                  <a:spcBef>
                    <a:spcPts val="0"/>
                  </a:spcBef>
                  <a:spcAft>
                    <a:spcPts val="0"/>
                  </a:spcAft>
                  <a:buClrTx/>
                  <a:buSzTx/>
                  <a:buFontTx/>
                  <a:buNone/>
                  <a:defRPr/>
                </a:pPr>
                <a:r>
                  <a:rPr kumimoji="0" lang="zh-CN" altLang="en-US" b="0" i="0" u="none" strike="noStrike" kern="1200" cap="none" spc="0" normalizeH="0" baseline="0" noProof="0" dirty="0">
                    <a:ln>
                      <a:noFill/>
                    </a:ln>
                    <a:solidFill>
                      <a:schemeClr val="bg1">
                        <a:lumMod val="50000"/>
                      </a:schemeClr>
                    </a:solidFill>
                    <a:effectLst/>
                    <a:uLnTx/>
                    <a:uFillTx/>
                    <a:cs typeface="+mn-ea"/>
                    <a:sym typeface="+mn-lt"/>
                  </a:rPr>
                  <a:t>用途说明：商家向供应商预付款，比如定金之类。</a:t>
                </a:r>
                <a:endParaRPr kumimoji="0" lang="zh-CN" altLang="en-US" b="0" i="0" u="none" strike="noStrike" kern="1200" cap="none" spc="0" normalizeH="0" baseline="0" noProof="0" dirty="0">
                  <a:ln>
                    <a:noFill/>
                  </a:ln>
                  <a:solidFill>
                    <a:schemeClr val="bg1">
                      <a:lumMod val="50000"/>
                    </a:schemeClr>
                  </a:solidFill>
                  <a:effectLst/>
                  <a:uLnTx/>
                  <a:uFillTx/>
                  <a:cs typeface="+mn-ea"/>
                  <a:sym typeface="+mn-lt"/>
                </a:endParaRPr>
              </a:p>
            </p:txBody>
          </p:sp>
        </p:grpSp>
        <p:grpSp>
          <p:nvGrpSpPr>
            <p:cNvPr id="58" name="组合 57"/>
            <p:cNvGrpSpPr/>
            <p:nvPr/>
          </p:nvGrpSpPr>
          <p:grpSpPr>
            <a:xfrm>
              <a:off x="2597" y="41577"/>
              <a:ext cx="6920" cy="3705"/>
              <a:chOff x="12280" y="23183"/>
              <a:chExt cx="6920" cy="3705"/>
            </a:xfrm>
          </p:grpSpPr>
          <p:sp>
            <p:nvSpPr>
              <p:cNvPr id="55" name="矩形 8"/>
              <p:cNvSpPr/>
              <p:nvPr>
                <p:custDataLst>
                  <p:tags r:id="rId32"/>
                </p:custDataLst>
              </p:nvPr>
            </p:nvSpPr>
            <p:spPr>
              <a:xfrm>
                <a:off x="12280" y="23183"/>
                <a:ext cx="5701" cy="919"/>
              </a:xfrm>
              <a:prstGeom prst="rect">
                <a:avLst/>
              </a:prstGeom>
            </p:spPr>
            <p:txBody>
              <a:bodyPr wrap="square">
                <a:spAutoFit/>
              </a:bodyPr>
              <a:p>
                <a:pPr algn="dist"/>
                <a:r>
                  <a:rPr lang="zh-CN" altLang="en-US" sz="3200" b="1" spc="600" dirty="0">
                    <a:solidFill>
                      <a:schemeClr val="tx1">
                        <a:lumMod val="65000"/>
                        <a:lumOff val="35000"/>
                      </a:schemeClr>
                    </a:solidFill>
                    <a:cs typeface="+mn-ea"/>
                    <a:sym typeface="+mn-lt"/>
                  </a:rPr>
                  <a:t>供应商扣补单</a:t>
                </a:r>
                <a:endParaRPr kumimoji="1" lang="zh-CN" altLang="en-US" sz="3200" b="1" spc="600" dirty="0">
                  <a:solidFill>
                    <a:schemeClr val="tx1">
                      <a:lumMod val="65000"/>
                      <a:lumOff val="35000"/>
                    </a:schemeClr>
                  </a:solidFill>
                  <a:cs typeface="+mn-ea"/>
                  <a:sym typeface="+mn-lt"/>
                </a:endParaRPr>
              </a:p>
            </p:txBody>
          </p:sp>
          <p:sp>
            <p:nvSpPr>
              <p:cNvPr id="56" name="文本框 55"/>
              <p:cNvSpPr txBox="1"/>
              <p:nvPr>
                <p:custDataLst>
                  <p:tags r:id="rId33"/>
                </p:custDataLst>
              </p:nvPr>
            </p:nvSpPr>
            <p:spPr>
              <a:xfrm>
                <a:off x="12280" y="24091"/>
                <a:ext cx="6920" cy="533"/>
              </a:xfrm>
              <a:prstGeom prst="rect">
                <a:avLst/>
              </a:prstGeom>
              <a:noFill/>
            </p:spPr>
            <p:txBody>
              <a:bodyPr wrap="square" rtlCol="0">
                <a:spAutoFit/>
              </a:bodyPr>
              <a:p>
                <a:r>
                  <a:rPr lang="en-US" altLang="zh-CN" sz="1600" dirty="0">
                    <a:solidFill>
                      <a:schemeClr val="bg1">
                        <a:lumMod val="85000"/>
                      </a:schemeClr>
                    </a:solidFill>
                    <a:cs typeface="+mn-ea"/>
                    <a:sym typeface="+mn-lt"/>
                  </a:rPr>
                  <a:t>PLEASE ADD YOUR TITTLE HERE</a:t>
                </a:r>
                <a:endParaRPr lang="zh-CN" altLang="en-US" sz="1600" dirty="0">
                  <a:solidFill>
                    <a:schemeClr val="bg1">
                      <a:lumMod val="85000"/>
                    </a:schemeClr>
                  </a:solidFill>
                  <a:cs typeface="+mn-ea"/>
                  <a:sym typeface="+mn-lt"/>
                </a:endParaRPr>
              </a:p>
            </p:txBody>
          </p:sp>
          <p:sp>
            <p:nvSpPr>
              <p:cNvPr id="57" name="TextBox 24"/>
              <p:cNvSpPr txBox="1"/>
              <p:nvPr>
                <p:custDataLst>
                  <p:tags r:id="rId34"/>
                </p:custDataLst>
              </p:nvPr>
            </p:nvSpPr>
            <p:spPr>
              <a:xfrm>
                <a:off x="12280" y="24784"/>
                <a:ext cx="6240" cy="2105"/>
              </a:xfrm>
              <a:prstGeom prst="rect">
                <a:avLst/>
              </a:prstGeom>
              <a:noFill/>
            </p:spPr>
            <p:txBody>
              <a:bodyPr wrap="square" lIns="91423" tIns="45712" rIns="91423" bIns="45712" rtlCol="0">
                <a:spAutoFit/>
              </a:bodyPr>
              <a:p>
                <a:pPr marL="0" marR="0" lvl="0" indent="0" algn="l" defTabSz="1217930" rtl="0" eaLnBrk="1" fontAlgn="auto" latinLnBrk="0" hangingPunct="1">
                  <a:lnSpc>
                    <a:spcPct val="150000"/>
                  </a:lnSpc>
                  <a:spcBef>
                    <a:spcPts val="0"/>
                  </a:spcBef>
                  <a:spcAft>
                    <a:spcPts val="0"/>
                  </a:spcAft>
                  <a:buClrTx/>
                  <a:buSzTx/>
                  <a:buFontTx/>
                  <a:buNone/>
                  <a:defRPr/>
                </a:pPr>
                <a:r>
                  <a:rPr kumimoji="0" lang="zh-CN" altLang="en-US" b="0" i="0" u="none" strike="noStrike" kern="1200" cap="none" spc="0" normalizeH="0" baseline="0" noProof="0" dirty="0">
                    <a:ln>
                      <a:noFill/>
                    </a:ln>
                    <a:solidFill>
                      <a:schemeClr val="bg1">
                        <a:lumMod val="50000"/>
                      </a:schemeClr>
                    </a:solidFill>
                    <a:effectLst/>
                    <a:uLnTx/>
                    <a:uFillTx/>
                    <a:cs typeface="+mn-ea"/>
                    <a:sym typeface="+mn-lt"/>
                  </a:rPr>
                  <a:t>使用场景：供应商向商家补扣，比如库存补扣，单据补扣，销售补扣，针对供应商做的活动商品进行补助商家。</a:t>
                </a:r>
                <a:endParaRPr kumimoji="0" lang="zh-CN" altLang="en-US" b="0" i="0" u="none" strike="noStrike" kern="1200" cap="none" spc="0" normalizeH="0" baseline="0" noProof="0" dirty="0">
                  <a:ln>
                    <a:noFill/>
                  </a:ln>
                  <a:solidFill>
                    <a:schemeClr val="bg1">
                      <a:lumMod val="50000"/>
                    </a:schemeClr>
                  </a:solidFill>
                  <a:effectLst/>
                  <a:uLnTx/>
                  <a:uFillTx/>
                  <a:cs typeface="+mn-ea"/>
                  <a:sym typeface="+mn-lt"/>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7" name="组合 46"/>
          <p:cNvGrpSpPr/>
          <p:nvPr/>
        </p:nvGrpSpPr>
        <p:grpSpPr>
          <a:xfrm rot="10800000">
            <a:off x="-285750" y="0"/>
            <a:ext cx="6410325" cy="6793865"/>
            <a:chOff x="5636066" y="484441"/>
            <a:chExt cx="6801478" cy="7057559"/>
          </a:xfrm>
        </p:grpSpPr>
        <p:sp>
          <p:nvSpPr>
            <p:cNvPr id="48" name="矩形 47"/>
            <p:cNvSpPr/>
            <p:nvPr>
              <p:custDataLst>
                <p:tags r:id="rId1"/>
              </p:custDataLst>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dirty="0">
                <a:cs typeface="+mn-ea"/>
                <a:sym typeface="+mn-lt"/>
              </a:endParaRPr>
            </a:p>
          </p:txBody>
        </p:sp>
        <p:sp>
          <p:nvSpPr>
            <p:cNvPr id="49" name="矩形: 圆角 4"/>
            <p:cNvSpPr/>
            <p:nvPr>
              <p:custDataLst>
                <p:tags r:id="rId2"/>
              </p:custDataLst>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cs typeface="+mn-ea"/>
                <a:sym typeface="+mn-lt"/>
              </a:endParaRPr>
            </a:p>
          </p:txBody>
        </p:sp>
        <p:sp>
          <p:nvSpPr>
            <p:cNvPr id="50" name="矩形: 圆角 4"/>
            <p:cNvSpPr/>
            <p:nvPr>
              <p:custDataLst>
                <p:tags r:id="rId3"/>
              </p:custDataLst>
            </p:nvPr>
          </p:nvSpPr>
          <p:spPr>
            <a:xfrm>
              <a:off x="5636066"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cs typeface="+mn-ea"/>
                <a:sym typeface="+mn-lt"/>
              </a:endParaRPr>
            </a:p>
          </p:txBody>
        </p:sp>
        <p:sp>
          <p:nvSpPr>
            <p:cNvPr id="51" name="矩形: 圆角 4"/>
            <p:cNvSpPr/>
            <p:nvPr>
              <p:custDataLst>
                <p:tags r:id="rId4"/>
              </p:custDataLst>
            </p:nvPr>
          </p:nvSpPr>
          <p:spPr>
            <a:xfrm>
              <a:off x="6074185"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cs typeface="+mn-ea"/>
                <a:sym typeface="+mn-lt"/>
              </a:endParaRPr>
            </a:p>
          </p:txBody>
        </p:sp>
        <p:sp>
          <p:nvSpPr>
            <p:cNvPr id="52" name="矩形: 圆角 4"/>
            <p:cNvSpPr/>
            <p:nvPr>
              <p:custDataLst>
                <p:tags r:id="rId5"/>
              </p:custDataLst>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cs typeface="+mn-ea"/>
                <a:sym typeface="+mn-lt"/>
              </a:endParaRPr>
            </a:p>
          </p:txBody>
        </p:sp>
        <p:sp>
          <p:nvSpPr>
            <p:cNvPr id="53" name="矩形: 圆角 4"/>
            <p:cNvSpPr/>
            <p:nvPr>
              <p:custDataLst>
                <p:tags r:id="rId6"/>
              </p:custDataLst>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cs typeface="+mn-ea"/>
                <a:sym typeface="+mn-lt"/>
              </a:endParaRPr>
            </a:p>
          </p:txBody>
        </p:sp>
      </p:grpSp>
      <p:grpSp>
        <p:nvGrpSpPr>
          <p:cNvPr id="18" name="组合 17"/>
          <p:cNvGrpSpPr/>
          <p:nvPr/>
        </p:nvGrpSpPr>
        <p:grpSpPr>
          <a:xfrm>
            <a:off x="0" y="273685"/>
            <a:ext cx="5025390" cy="462280"/>
            <a:chOff x="0" y="431"/>
            <a:chExt cx="7914" cy="728"/>
          </a:xfrm>
        </p:grpSpPr>
        <p:sp>
          <p:nvSpPr>
            <p:cNvPr id="19" name="TextBox 7"/>
            <p:cNvSpPr txBox="1"/>
            <p:nvPr>
              <p:custDataLst>
                <p:tags r:id="rId7"/>
              </p:custDataLst>
            </p:nvPr>
          </p:nvSpPr>
          <p:spPr>
            <a:xfrm>
              <a:off x="4157" y="446"/>
              <a:ext cx="3757" cy="713"/>
            </a:xfrm>
            <a:prstGeom prst="rect">
              <a:avLst/>
            </a:prstGeom>
            <a:noFill/>
            <a:ln>
              <a:solidFill>
                <a:schemeClr val="accent1"/>
              </a:solidFill>
              <a:prstDash val="sysDot"/>
            </a:ln>
          </p:spPr>
          <p:txBody>
            <a:bodyPr wrap="none" rtlCol="0">
              <a:noAutofit/>
            </a:bodyPr>
            <a:p>
              <a:pPr algn="l">
                <a:lnSpc>
                  <a:spcPct val="90000"/>
                </a:lnSpc>
              </a:pPr>
              <a:r>
                <a:rPr lang="zh-CN" sz="2800" b="1" dirty="0" smtClean="0">
                  <a:ln w="12700">
                    <a:solidFill>
                      <a:schemeClr val="bg1"/>
                    </a:solidFill>
                    <a:prstDash val="solid"/>
                  </a:ln>
                  <a:solidFill>
                    <a:schemeClr val="tx1">
                      <a:lumMod val="75000"/>
                      <a:lumOff val="25000"/>
                    </a:schemeClr>
                  </a:solidFill>
                  <a:cs typeface="+mn-ea"/>
                  <a:sym typeface="+mn-lt"/>
                </a:rPr>
                <a:t>流程介绍</a:t>
              </a:r>
              <a:endParaRPr sz="2800" b="1" dirty="0" smtClean="0">
                <a:ln w="12700">
                  <a:solidFill>
                    <a:schemeClr val="bg1"/>
                  </a:solidFill>
                  <a:prstDash val="solid"/>
                </a:ln>
                <a:solidFill>
                  <a:schemeClr val="tx1">
                    <a:lumMod val="75000"/>
                    <a:lumOff val="25000"/>
                  </a:schemeClr>
                </a:solidFill>
                <a:cs typeface="+mn-ea"/>
                <a:sym typeface="+mn-lt"/>
              </a:endParaRPr>
            </a:p>
          </p:txBody>
        </p:sp>
        <p:grpSp>
          <p:nvGrpSpPr>
            <p:cNvPr id="20" name="组合 19"/>
            <p:cNvGrpSpPr/>
            <p:nvPr/>
          </p:nvGrpSpPr>
          <p:grpSpPr>
            <a:xfrm>
              <a:off x="0" y="431"/>
              <a:ext cx="4158" cy="728"/>
              <a:chOff x="0" y="836"/>
              <a:chExt cx="4158" cy="728"/>
            </a:xfrm>
          </p:grpSpPr>
          <p:sp>
            <p:nvSpPr>
              <p:cNvPr id="21" name="íṧlíḍè"/>
              <p:cNvSpPr/>
              <p:nvPr>
                <p:custDataLst>
                  <p:tags r:id="rId8"/>
                </p:custDataLst>
              </p:nvPr>
            </p:nvSpPr>
            <p:spPr bwMode="auto">
              <a:xfrm>
                <a:off x="0" y="836"/>
                <a:ext cx="4158" cy="728"/>
              </a:xfrm>
              <a:prstGeom prst="homePlate">
                <a:avLst>
                  <a:gd name="adj" fmla="val 0"/>
                </a:avLst>
              </a:prstGeom>
              <a:solidFill>
                <a:schemeClr val="accent1"/>
              </a:solidFill>
              <a:ln w="19050">
                <a:noFill/>
                <a:round/>
              </a:ln>
            </p:spPr>
            <p:txBody>
              <a:bodyPr anchor="ctr"/>
              <a:p>
                <a:pPr algn="ctr"/>
                <a:endParaRPr>
                  <a:cs typeface="+mn-ea"/>
                  <a:sym typeface="+mn-lt"/>
                </a:endParaRPr>
              </a:p>
            </p:txBody>
          </p:sp>
          <p:sp>
            <p:nvSpPr>
              <p:cNvPr id="22" name="ïş1ídè"/>
              <p:cNvSpPr txBox="1"/>
              <p:nvPr>
                <p:custDataLst>
                  <p:tags r:id="rId9"/>
                </p:custDataLst>
              </p:nvPr>
            </p:nvSpPr>
            <p:spPr>
              <a:xfrm>
                <a:off x="142" y="928"/>
                <a:ext cx="4015" cy="613"/>
              </a:xfrm>
              <a:prstGeom prst="rect">
                <a:avLst/>
              </a:prstGeom>
              <a:noFill/>
            </p:spPr>
            <p:txBody>
              <a:bodyPr wrap="square">
                <a:noAutofit/>
              </a:bodyPr>
              <a:p>
                <a:pPr algn="dist"/>
                <a:r>
                  <a:rPr lang="zh-CN" altLang="en-US" sz="2000" dirty="0">
                    <a:solidFill>
                      <a:schemeClr val="bg1"/>
                    </a:solidFill>
                    <a:cs typeface="+mn-ea"/>
                    <a:sym typeface="+mn-lt"/>
                  </a:rPr>
                  <a:t>采购、供应商结算</a:t>
                </a:r>
                <a:endParaRPr lang="zh-CN" altLang="en-US" sz="2000" dirty="0">
                  <a:solidFill>
                    <a:schemeClr val="bg1"/>
                  </a:solidFill>
                  <a:cs typeface="+mn-ea"/>
                  <a:sym typeface="+mn-lt"/>
                </a:endParaRPr>
              </a:p>
            </p:txBody>
          </p:sp>
        </p:grpSp>
      </p:grpSp>
      <p:grpSp>
        <p:nvGrpSpPr>
          <p:cNvPr id="27" name="组合 26"/>
          <p:cNvGrpSpPr/>
          <p:nvPr/>
        </p:nvGrpSpPr>
        <p:grpSpPr>
          <a:xfrm rot="10800000">
            <a:off x="7367588" y="-1662112"/>
            <a:ext cx="10137140" cy="10137140"/>
            <a:chOff x="11612" y="-2608"/>
            <a:chExt cx="15964" cy="15964"/>
          </a:xfrm>
        </p:grpSpPr>
        <p:grpSp>
          <p:nvGrpSpPr>
            <p:cNvPr id="28" name="组合 27"/>
            <p:cNvGrpSpPr/>
            <p:nvPr/>
          </p:nvGrpSpPr>
          <p:grpSpPr>
            <a:xfrm>
              <a:off x="11612" y="-2608"/>
              <a:ext cx="15964" cy="15964"/>
              <a:chOff x="11612" y="-2608"/>
              <a:chExt cx="15964" cy="15964"/>
            </a:xfrm>
          </p:grpSpPr>
          <p:sp>
            <p:nvSpPr>
              <p:cNvPr id="29" name="同心圆 28"/>
              <p:cNvSpPr/>
              <p:nvPr>
                <p:custDataLst>
                  <p:tags r:id="rId10"/>
                </p:custDataLst>
              </p:nvPr>
            </p:nvSpPr>
            <p:spPr>
              <a:xfrm>
                <a:off x="11612" y="-2608"/>
                <a:ext cx="15964" cy="15964"/>
              </a:xfrm>
              <a:prstGeom prst="donut">
                <a:avLst>
                  <a:gd name="adj" fmla="val 36103"/>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solidFill>
                    <a:schemeClr val="tx1"/>
                  </a:solidFill>
                </a:endParaRPr>
              </a:p>
            </p:txBody>
          </p:sp>
          <p:sp>
            <p:nvSpPr>
              <p:cNvPr id="30" name="矩形 29"/>
              <p:cNvSpPr/>
              <p:nvPr>
                <p:custDataLst>
                  <p:tags r:id="rId11"/>
                </p:custDataLst>
              </p:nvPr>
            </p:nvSpPr>
            <p:spPr>
              <a:xfrm>
                <a:off x="11780" y="4727"/>
                <a:ext cx="5701" cy="972"/>
              </a:xfrm>
              <a:prstGeom prst="rect">
                <a:avLst/>
              </a:prstGeom>
            </p:spPr>
            <p:txBody>
              <a:bodyPr wrap="square">
                <a:noAutofit/>
              </a:bodyPr>
              <a:p>
                <a:pPr algn="dist"/>
                <a:r>
                  <a:rPr lang="zh-CN" altLang="en-US" sz="3600" b="1" spc="600" dirty="0">
                    <a:solidFill>
                      <a:schemeClr val="tx1">
                        <a:lumMod val="65000"/>
                        <a:lumOff val="35000"/>
                      </a:schemeClr>
                    </a:solidFill>
                    <a:cs typeface="+mn-ea"/>
                    <a:sym typeface="+mn-lt"/>
                  </a:rPr>
                  <a:t>向供应商进货</a:t>
                </a:r>
                <a:endParaRPr kumimoji="1" lang="zh-CN" altLang="en-US" sz="3600" b="1" spc="600" dirty="0">
                  <a:solidFill>
                    <a:schemeClr val="tx1">
                      <a:lumMod val="65000"/>
                      <a:lumOff val="35000"/>
                    </a:schemeClr>
                  </a:solidFill>
                  <a:cs typeface="+mn-ea"/>
                  <a:sym typeface="+mn-lt"/>
                </a:endParaRPr>
              </a:p>
            </p:txBody>
          </p:sp>
          <p:sp>
            <p:nvSpPr>
              <p:cNvPr id="31" name="矩形 30"/>
              <p:cNvSpPr/>
              <p:nvPr>
                <p:custDataLst>
                  <p:tags r:id="rId12"/>
                </p:custDataLst>
              </p:nvPr>
            </p:nvSpPr>
            <p:spPr>
              <a:xfrm rot="19080000">
                <a:off x="12894" y="8318"/>
                <a:ext cx="5701" cy="972"/>
              </a:xfrm>
              <a:prstGeom prst="rect">
                <a:avLst/>
              </a:prstGeom>
            </p:spPr>
            <p:txBody>
              <a:bodyPr wrap="square">
                <a:noAutofit/>
              </a:bodyPr>
              <a:p>
                <a:pPr algn="dist"/>
                <a:r>
                  <a:rPr lang="zh-CN" altLang="en-US" sz="3600" b="1" spc="600" dirty="0">
                    <a:solidFill>
                      <a:schemeClr val="tx1">
                        <a:lumMod val="65000"/>
                        <a:lumOff val="35000"/>
                      </a:schemeClr>
                    </a:solidFill>
                    <a:cs typeface="+mn-ea"/>
                    <a:sym typeface="+mn-lt"/>
                  </a:rPr>
                  <a:t>供应商对账单</a:t>
                </a:r>
                <a:endParaRPr kumimoji="1" lang="zh-CN" altLang="en-US" sz="3600" b="1" spc="600" dirty="0">
                  <a:solidFill>
                    <a:schemeClr val="tx1">
                      <a:lumMod val="65000"/>
                      <a:lumOff val="35000"/>
                    </a:schemeClr>
                  </a:solidFill>
                  <a:cs typeface="+mn-ea"/>
                  <a:sym typeface="+mn-lt"/>
                </a:endParaRPr>
              </a:p>
            </p:txBody>
          </p:sp>
          <p:sp>
            <p:nvSpPr>
              <p:cNvPr id="32" name="矩形 31"/>
              <p:cNvSpPr/>
              <p:nvPr>
                <p:custDataLst>
                  <p:tags r:id="rId13"/>
                </p:custDataLst>
              </p:nvPr>
            </p:nvSpPr>
            <p:spPr>
              <a:xfrm rot="16200000">
                <a:off x="16537" y="10019"/>
                <a:ext cx="5701" cy="972"/>
              </a:xfrm>
              <a:prstGeom prst="rect">
                <a:avLst/>
              </a:prstGeom>
            </p:spPr>
            <p:txBody>
              <a:bodyPr wrap="square">
                <a:noAutofit/>
              </a:bodyPr>
              <a:p>
                <a:pPr algn="dist"/>
                <a:r>
                  <a:rPr lang="zh-CN" altLang="en-US" sz="3600" b="1" spc="600" dirty="0">
                    <a:solidFill>
                      <a:schemeClr val="tx1">
                        <a:lumMod val="65000"/>
                        <a:lumOff val="35000"/>
                      </a:schemeClr>
                    </a:solidFill>
                    <a:cs typeface="+mn-ea"/>
                    <a:sym typeface="+mn-lt"/>
                  </a:rPr>
                  <a:t>供应商结算单</a:t>
                </a:r>
                <a:endParaRPr kumimoji="1" lang="zh-CN" altLang="en-US" sz="3600" b="1" spc="600" dirty="0">
                  <a:solidFill>
                    <a:schemeClr val="tx1">
                      <a:lumMod val="65000"/>
                      <a:lumOff val="35000"/>
                    </a:schemeClr>
                  </a:solidFill>
                  <a:cs typeface="+mn-ea"/>
                  <a:sym typeface="+mn-lt"/>
                </a:endParaRPr>
              </a:p>
            </p:txBody>
          </p:sp>
        </p:grpSp>
        <p:sp>
          <p:nvSpPr>
            <p:cNvPr id="33" name="矩形 32"/>
            <p:cNvSpPr/>
            <p:nvPr>
              <p:custDataLst>
                <p:tags r:id="rId14"/>
              </p:custDataLst>
            </p:nvPr>
          </p:nvSpPr>
          <p:spPr>
            <a:xfrm rot="13860000">
              <a:off x="20233" y="8545"/>
              <a:ext cx="5701" cy="972"/>
            </a:xfrm>
            <a:prstGeom prst="rect">
              <a:avLst/>
            </a:prstGeom>
          </p:spPr>
          <p:txBody>
            <a:bodyPr wrap="square">
              <a:noAutofit/>
            </a:bodyPr>
            <a:p>
              <a:pPr algn="dist"/>
              <a:r>
                <a:rPr lang="zh-CN" altLang="en-US" sz="3600" b="1" spc="600" dirty="0">
                  <a:solidFill>
                    <a:schemeClr val="tx1">
                      <a:lumMod val="65000"/>
                      <a:lumOff val="35000"/>
                    </a:schemeClr>
                  </a:solidFill>
                  <a:cs typeface="+mn-ea"/>
                  <a:sym typeface="+mn-lt"/>
                </a:rPr>
                <a:t>供应商费用单</a:t>
              </a:r>
              <a:endParaRPr kumimoji="1" lang="zh-CN" altLang="en-US" sz="3600" b="1" spc="600" dirty="0">
                <a:solidFill>
                  <a:schemeClr val="tx1">
                    <a:lumMod val="65000"/>
                    <a:lumOff val="35000"/>
                  </a:schemeClr>
                </a:solidFill>
                <a:cs typeface="+mn-ea"/>
                <a:sym typeface="+mn-lt"/>
              </a:endParaRPr>
            </a:p>
          </p:txBody>
        </p:sp>
        <p:sp>
          <p:nvSpPr>
            <p:cNvPr id="34" name="矩形 33"/>
            <p:cNvSpPr/>
            <p:nvPr>
              <p:custDataLst>
                <p:tags r:id="rId15"/>
              </p:custDataLst>
            </p:nvPr>
          </p:nvSpPr>
          <p:spPr>
            <a:xfrm rot="8640000">
              <a:off x="20675" y="1397"/>
              <a:ext cx="5701" cy="972"/>
            </a:xfrm>
            <a:prstGeom prst="rect">
              <a:avLst/>
            </a:prstGeom>
          </p:spPr>
          <p:txBody>
            <a:bodyPr wrap="square">
              <a:noAutofit/>
            </a:bodyPr>
            <a:p>
              <a:pPr algn="dist"/>
              <a:r>
                <a:rPr lang="zh-CN" altLang="en-US" sz="3600" b="1" spc="600" dirty="0">
                  <a:solidFill>
                    <a:schemeClr val="tx1">
                      <a:lumMod val="65000"/>
                      <a:lumOff val="35000"/>
                    </a:schemeClr>
                  </a:solidFill>
                  <a:cs typeface="+mn-ea"/>
                  <a:sym typeface="+mn-lt"/>
                </a:rPr>
                <a:t>供应商扣补单</a:t>
              </a:r>
              <a:endParaRPr kumimoji="1" lang="zh-CN" altLang="en-US" sz="3600" b="1" spc="600" dirty="0">
                <a:solidFill>
                  <a:schemeClr val="tx1">
                    <a:lumMod val="65000"/>
                    <a:lumOff val="35000"/>
                  </a:schemeClr>
                </a:solidFill>
                <a:cs typeface="+mn-ea"/>
                <a:sym typeface="+mn-lt"/>
              </a:endParaRPr>
            </a:p>
          </p:txBody>
        </p:sp>
        <p:sp>
          <p:nvSpPr>
            <p:cNvPr id="35" name="矩形 34"/>
            <p:cNvSpPr/>
            <p:nvPr>
              <p:custDataLst>
                <p:tags r:id="rId16"/>
              </p:custDataLst>
            </p:nvPr>
          </p:nvSpPr>
          <p:spPr>
            <a:xfrm rot="10800000">
              <a:off x="21875" y="4727"/>
              <a:ext cx="5701" cy="972"/>
            </a:xfrm>
            <a:prstGeom prst="rect">
              <a:avLst/>
            </a:prstGeom>
          </p:spPr>
          <p:txBody>
            <a:bodyPr wrap="square">
              <a:noAutofit/>
            </a:bodyPr>
            <a:p>
              <a:pPr algn="dist"/>
              <a:r>
                <a:rPr lang="zh-CN" altLang="en-US" sz="3600" b="1" spc="600" dirty="0">
                  <a:solidFill>
                    <a:schemeClr val="tx1">
                      <a:lumMod val="65000"/>
                      <a:lumOff val="35000"/>
                    </a:schemeClr>
                  </a:solidFill>
                  <a:cs typeface="+mn-ea"/>
                  <a:sym typeface="+mn-lt"/>
                </a:rPr>
                <a:t>供应商预付款</a:t>
              </a:r>
              <a:endParaRPr kumimoji="1" lang="zh-CN" altLang="en-US" sz="3600" b="1" spc="600" dirty="0">
                <a:solidFill>
                  <a:schemeClr val="tx1">
                    <a:lumMod val="65000"/>
                    <a:lumOff val="35000"/>
                  </a:schemeClr>
                </a:solidFill>
                <a:cs typeface="+mn-ea"/>
                <a:sym typeface="+mn-lt"/>
              </a:endParaRPr>
            </a:p>
          </p:txBody>
        </p:sp>
      </p:grpSp>
      <p:grpSp>
        <p:nvGrpSpPr>
          <p:cNvPr id="59" name="组合 58"/>
          <p:cNvGrpSpPr/>
          <p:nvPr/>
        </p:nvGrpSpPr>
        <p:grpSpPr>
          <a:xfrm>
            <a:off x="1323975" y="-17188180"/>
            <a:ext cx="4475480" cy="26535380"/>
            <a:chOff x="2597" y="3493"/>
            <a:chExt cx="7048" cy="41788"/>
          </a:xfrm>
        </p:grpSpPr>
        <p:grpSp>
          <p:nvGrpSpPr>
            <p:cNvPr id="8" name="组合 7"/>
            <p:cNvGrpSpPr/>
            <p:nvPr/>
          </p:nvGrpSpPr>
          <p:grpSpPr>
            <a:xfrm>
              <a:off x="2597" y="3493"/>
              <a:ext cx="6920" cy="3706"/>
              <a:chOff x="2597" y="3963"/>
              <a:chExt cx="6920" cy="3706"/>
            </a:xfrm>
          </p:grpSpPr>
          <p:sp>
            <p:nvSpPr>
              <p:cNvPr id="24" name="矩形 8"/>
              <p:cNvSpPr/>
              <p:nvPr>
                <p:custDataLst>
                  <p:tags r:id="rId17"/>
                </p:custDataLst>
              </p:nvPr>
            </p:nvSpPr>
            <p:spPr>
              <a:xfrm>
                <a:off x="2597" y="3963"/>
                <a:ext cx="5701" cy="919"/>
              </a:xfrm>
              <a:prstGeom prst="rect">
                <a:avLst/>
              </a:prstGeom>
            </p:spPr>
            <p:txBody>
              <a:bodyPr wrap="square">
                <a:spAutoFit/>
              </a:bodyPr>
              <a:p>
                <a:pPr algn="dist"/>
                <a:r>
                  <a:rPr lang="zh-CN" altLang="en-US" sz="3200" b="1" spc="600" dirty="0">
                    <a:solidFill>
                      <a:schemeClr val="tx1">
                        <a:lumMod val="65000"/>
                        <a:lumOff val="35000"/>
                      </a:schemeClr>
                    </a:solidFill>
                    <a:cs typeface="+mn-ea"/>
                    <a:sym typeface="+mn-lt"/>
                  </a:rPr>
                  <a:t>向供应商进货</a:t>
                </a:r>
                <a:endParaRPr kumimoji="1" lang="zh-CN" altLang="en-US" sz="3200" b="1" spc="600" dirty="0">
                  <a:solidFill>
                    <a:schemeClr val="tx1">
                      <a:lumMod val="65000"/>
                      <a:lumOff val="35000"/>
                    </a:schemeClr>
                  </a:solidFill>
                  <a:cs typeface="+mn-ea"/>
                  <a:sym typeface="+mn-lt"/>
                </a:endParaRPr>
              </a:p>
            </p:txBody>
          </p:sp>
          <p:sp>
            <p:nvSpPr>
              <p:cNvPr id="25" name="文本框 24"/>
              <p:cNvSpPr txBox="1"/>
              <p:nvPr>
                <p:custDataLst>
                  <p:tags r:id="rId18"/>
                </p:custDataLst>
              </p:nvPr>
            </p:nvSpPr>
            <p:spPr>
              <a:xfrm>
                <a:off x="2597" y="4871"/>
                <a:ext cx="6920" cy="533"/>
              </a:xfrm>
              <a:prstGeom prst="rect">
                <a:avLst/>
              </a:prstGeom>
              <a:noFill/>
            </p:spPr>
            <p:txBody>
              <a:bodyPr wrap="square" rtlCol="0">
                <a:spAutoFit/>
              </a:bodyPr>
              <a:p>
                <a:r>
                  <a:rPr lang="en-US" altLang="zh-CN" sz="1600" dirty="0">
                    <a:solidFill>
                      <a:schemeClr val="bg1">
                        <a:lumMod val="85000"/>
                      </a:schemeClr>
                    </a:solidFill>
                    <a:cs typeface="+mn-ea"/>
                    <a:sym typeface="+mn-lt"/>
                  </a:rPr>
                  <a:t>PLEASE ADD YOUR TITTLE HERE</a:t>
                </a:r>
                <a:endParaRPr lang="zh-CN" altLang="en-US" sz="1600" dirty="0">
                  <a:solidFill>
                    <a:schemeClr val="bg1">
                      <a:lumMod val="85000"/>
                    </a:schemeClr>
                  </a:solidFill>
                  <a:cs typeface="+mn-ea"/>
                  <a:sym typeface="+mn-lt"/>
                </a:endParaRPr>
              </a:p>
            </p:txBody>
          </p:sp>
          <p:sp>
            <p:nvSpPr>
              <p:cNvPr id="26" name="TextBox 24"/>
              <p:cNvSpPr txBox="1"/>
              <p:nvPr>
                <p:custDataLst>
                  <p:tags r:id="rId19"/>
                </p:custDataLst>
              </p:nvPr>
            </p:nvSpPr>
            <p:spPr>
              <a:xfrm>
                <a:off x="2597" y="5564"/>
                <a:ext cx="6398" cy="2105"/>
              </a:xfrm>
              <a:prstGeom prst="rect">
                <a:avLst/>
              </a:prstGeom>
              <a:noFill/>
            </p:spPr>
            <p:txBody>
              <a:bodyPr wrap="square" lIns="91423" tIns="45712" rIns="91423" bIns="45712" rtlCol="0">
                <a:spAutoFit/>
              </a:bodyPr>
              <a:p>
                <a:pPr marL="0" marR="0" lvl="0" indent="0" algn="l" defTabSz="1217930" rtl="0" eaLnBrk="1" fontAlgn="auto" latinLnBrk="0" hangingPunct="1">
                  <a:lnSpc>
                    <a:spcPct val="150000"/>
                  </a:lnSpc>
                  <a:spcBef>
                    <a:spcPts val="0"/>
                  </a:spcBef>
                  <a:spcAft>
                    <a:spcPts val="0"/>
                  </a:spcAft>
                  <a:buClrTx/>
                  <a:buSzTx/>
                  <a:buFontTx/>
                  <a:buNone/>
                  <a:defRPr/>
                </a:pPr>
                <a:r>
                  <a:rPr lang="zh-CN" altLang="en-US" dirty="0">
                    <a:solidFill>
                      <a:schemeClr val="bg1">
                        <a:lumMod val="50000"/>
                      </a:schemeClr>
                    </a:solidFill>
                    <a:cs typeface="+mn-ea"/>
                    <a:sym typeface="+mn-lt"/>
                  </a:rPr>
                  <a:t>第一步：进货</a:t>
                </a:r>
                <a:br>
                  <a:rPr lang="zh-CN" altLang="en-US" dirty="0">
                    <a:solidFill>
                      <a:schemeClr val="bg1">
                        <a:lumMod val="50000"/>
                      </a:schemeClr>
                    </a:solidFill>
                    <a:cs typeface="+mn-ea"/>
                    <a:sym typeface="+mn-lt"/>
                  </a:rPr>
                </a:br>
                <a:r>
                  <a:rPr lang="zh-CN" altLang="en-US" dirty="0">
                    <a:solidFill>
                      <a:schemeClr val="bg1">
                        <a:lumMod val="50000"/>
                      </a:schemeClr>
                    </a:solidFill>
                    <a:cs typeface="+mn-ea"/>
                    <a:sym typeface="+mn-lt"/>
                  </a:rPr>
                  <a:t>常规的进货有两种方法，分别是商品采购跟货流管理进货</a:t>
                </a:r>
                <a:endParaRPr kumimoji="0" lang="zh-CN" altLang="en-US" b="0" i="0" u="none" strike="noStrike" kern="1200" cap="none" spc="0" normalizeH="0" baseline="0" noProof="0" dirty="0">
                  <a:ln>
                    <a:noFill/>
                  </a:ln>
                  <a:solidFill>
                    <a:schemeClr val="bg1">
                      <a:lumMod val="50000"/>
                    </a:schemeClr>
                  </a:solidFill>
                  <a:effectLst/>
                  <a:uLnTx/>
                  <a:uFillTx/>
                  <a:cs typeface="+mn-ea"/>
                  <a:sym typeface="+mn-lt"/>
                </a:endParaRPr>
              </a:p>
            </p:txBody>
          </p:sp>
        </p:grpSp>
        <p:grpSp>
          <p:nvGrpSpPr>
            <p:cNvPr id="4" name="组合 3"/>
            <p:cNvGrpSpPr/>
            <p:nvPr/>
          </p:nvGrpSpPr>
          <p:grpSpPr>
            <a:xfrm>
              <a:off x="2597" y="11314"/>
              <a:ext cx="6920" cy="3706"/>
              <a:chOff x="2597" y="3963"/>
              <a:chExt cx="6920" cy="3706"/>
            </a:xfrm>
          </p:grpSpPr>
          <p:sp>
            <p:nvSpPr>
              <p:cNvPr id="5" name="矩形 8"/>
              <p:cNvSpPr/>
              <p:nvPr>
                <p:custDataLst>
                  <p:tags r:id="rId20"/>
                </p:custDataLst>
              </p:nvPr>
            </p:nvSpPr>
            <p:spPr>
              <a:xfrm>
                <a:off x="2597" y="3963"/>
                <a:ext cx="5701" cy="919"/>
              </a:xfrm>
              <a:prstGeom prst="rect">
                <a:avLst/>
              </a:prstGeom>
            </p:spPr>
            <p:txBody>
              <a:bodyPr wrap="square">
                <a:spAutoFit/>
              </a:bodyPr>
              <a:p>
                <a:pPr algn="dist"/>
                <a:r>
                  <a:rPr lang="zh-CN" altLang="en-US" sz="3200" b="1" spc="600" dirty="0">
                    <a:solidFill>
                      <a:schemeClr val="tx1">
                        <a:lumMod val="65000"/>
                        <a:lumOff val="35000"/>
                      </a:schemeClr>
                    </a:solidFill>
                    <a:cs typeface="+mn-ea"/>
                    <a:sym typeface="+mn-lt"/>
                  </a:rPr>
                  <a:t>供应商对账单</a:t>
                </a:r>
                <a:endParaRPr kumimoji="1" lang="zh-CN" altLang="en-US" sz="3200" b="1" spc="600" dirty="0">
                  <a:solidFill>
                    <a:schemeClr val="tx1">
                      <a:lumMod val="65000"/>
                      <a:lumOff val="35000"/>
                    </a:schemeClr>
                  </a:solidFill>
                  <a:cs typeface="+mn-ea"/>
                  <a:sym typeface="+mn-lt"/>
                </a:endParaRPr>
              </a:p>
            </p:txBody>
          </p:sp>
          <p:sp>
            <p:nvSpPr>
              <p:cNvPr id="6" name="文本框 5"/>
              <p:cNvSpPr txBox="1"/>
              <p:nvPr>
                <p:custDataLst>
                  <p:tags r:id="rId21"/>
                </p:custDataLst>
              </p:nvPr>
            </p:nvSpPr>
            <p:spPr>
              <a:xfrm>
                <a:off x="2597" y="4871"/>
                <a:ext cx="6920" cy="533"/>
              </a:xfrm>
              <a:prstGeom prst="rect">
                <a:avLst/>
              </a:prstGeom>
              <a:noFill/>
            </p:spPr>
            <p:txBody>
              <a:bodyPr wrap="square" rtlCol="0">
                <a:spAutoFit/>
              </a:bodyPr>
              <a:p>
                <a:r>
                  <a:rPr lang="en-US" altLang="zh-CN" sz="1600" dirty="0">
                    <a:solidFill>
                      <a:schemeClr val="bg1">
                        <a:lumMod val="85000"/>
                      </a:schemeClr>
                    </a:solidFill>
                    <a:cs typeface="+mn-ea"/>
                    <a:sym typeface="+mn-lt"/>
                  </a:rPr>
                  <a:t>PLEASE ADD YOUR TITTLE HERE</a:t>
                </a:r>
                <a:endParaRPr lang="zh-CN" altLang="en-US" sz="1600" dirty="0">
                  <a:solidFill>
                    <a:schemeClr val="bg1">
                      <a:lumMod val="85000"/>
                    </a:schemeClr>
                  </a:solidFill>
                  <a:cs typeface="+mn-ea"/>
                  <a:sym typeface="+mn-lt"/>
                </a:endParaRPr>
              </a:p>
            </p:txBody>
          </p:sp>
          <p:sp>
            <p:nvSpPr>
              <p:cNvPr id="7" name="TextBox 24"/>
              <p:cNvSpPr txBox="1"/>
              <p:nvPr>
                <p:custDataLst>
                  <p:tags r:id="rId22"/>
                </p:custDataLst>
              </p:nvPr>
            </p:nvSpPr>
            <p:spPr>
              <a:xfrm>
                <a:off x="2597" y="5564"/>
                <a:ext cx="6240" cy="2105"/>
              </a:xfrm>
              <a:prstGeom prst="rect">
                <a:avLst/>
              </a:prstGeom>
              <a:noFill/>
            </p:spPr>
            <p:txBody>
              <a:bodyPr wrap="square" lIns="91423" tIns="45712" rIns="91423" bIns="45712" rtlCol="0">
                <a:spAutoFit/>
              </a:bodyPr>
              <a:p>
                <a:pPr marL="0" marR="0" lvl="0" indent="0" algn="l" defTabSz="1217930" rtl="0" eaLnBrk="1" fontAlgn="auto" latinLnBrk="0" hangingPunct="1">
                  <a:lnSpc>
                    <a:spcPct val="150000"/>
                  </a:lnSpc>
                  <a:spcBef>
                    <a:spcPts val="0"/>
                  </a:spcBef>
                  <a:spcAft>
                    <a:spcPts val="0"/>
                  </a:spcAft>
                  <a:buClrTx/>
                  <a:buSzTx/>
                  <a:buFontTx/>
                  <a:buNone/>
                  <a:defRPr/>
                </a:pPr>
                <a:r>
                  <a:rPr kumimoji="0" lang="zh-CN" altLang="en-US" b="0" i="0" u="none" strike="noStrike" kern="1200" cap="none" spc="0" normalizeH="0" baseline="0" noProof="0" dirty="0">
                    <a:ln>
                      <a:noFill/>
                    </a:ln>
                    <a:solidFill>
                      <a:schemeClr val="bg1">
                        <a:lumMod val="50000"/>
                      </a:schemeClr>
                    </a:solidFill>
                    <a:effectLst/>
                    <a:uLnTx/>
                    <a:uFillTx/>
                    <a:cs typeface="+mn-ea"/>
                    <a:sym typeface="+mn-lt"/>
                  </a:rPr>
                  <a:t>第二步：建立对账单</a:t>
                </a:r>
                <a:br>
                  <a:rPr kumimoji="0" lang="zh-CN" altLang="en-US" b="0" i="0" u="none" strike="noStrike" kern="1200" cap="none" spc="0" normalizeH="0" baseline="0" noProof="0" dirty="0">
                    <a:ln>
                      <a:noFill/>
                    </a:ln>
                    <a:solidFill>
                      <a:schemeClr val="bg1">
                        <a:lumMod val="50000"/>
                      </a:schemeClr>
                    </a:solidFill>
                    <a:effectLst/>
                    <a:uLnTx/>
                    <a:uFillTx/>
                    <a:cs typeface="+mn-ea"/>
                    <a:sym typeface="+mn-lt"/>
                  </a:rPr>
                </a:br>
                <a:r>
                  <a:rPr kumimoji="0" lang="zh-CN" altLang="en-US" b="0" i="0" u="none" strike="noStrike" kern="1200" cap="none" spc="0" normalizeH="0" baseline="0" noProof="0" dirty="0">
                    <a:ln>
                      <a:noFill/>
                    </a:ln>
                    <a:solidFill>
                      <a:schemeClr val="bg1">
                        <a:lumMod val="50000"/>
                      </a:schemeClr>
                    </a:solidFill>
                    <a:effectLst/>
                    <a:uLnTx/>
                    <a:uFillTx/>
                    <a:cs typeface="+mn-ea"/>
                    <a:sym typeface="+mn-lt"/>
                  </a:rPr>
                  <a:t>在进货完成之后，先对进货单进行对账，再进行结算</a:t>
                </a:r>
                <a:endParaRPr kumimoji="0" lang="zh-CN" altLang="en-US" b="0" i="0" u="none" strike="noStrike" kern="1200" cap="none" spc="0" normalizeH="0" baseline="0" noProof="0" dirty="0">
                  <a:ln>
                    <a:noFill/>
                  </a:ln>
                  <a:solidFill>
                    <a:schemeClr val="bg1">
                      <a:lumMod val="50000"/>
                    </a:schemeClr>
                  </a:solidFill>
                  <a:effectLst/>
                  <a:uLnTx/>
                  <a:uFillTx/>
                  <a:cs typeface="+mn-ea"/>
                  <a:sym typeface="+mn-lt"/>
                </a:endParaRPr>
              </a:p>
            </p:txBody>
          </p:sp>
        </p:grpSp>
        <p:grpSp>
          <p:nvGrpSpPr>
            <p:cNvPr id="36" name="组合 35"/>
            <p:cNvGrpSpPr/>
            <p:nvPr/>
          </p:nvGrpSpPr>
          <p:grpSpPr>
            <a:xfrm>
              <a:off x="2725" y="18898"/>
              <a:ext cx="6920" cy="3706"/>
              <a:chOff x="2597" y="3963"/>
              <a:chExt cx="6920" cy="3706"/>
            </a:xfrm>
          </p:grpSpPr>
          <p:sp>
            <p:nvSpPr>
              <p:cNvPr id="37" name="矩形 8"/>
              <p:cNvSpPr/>
              <p:nvPr>
                <p:custDataLst>
                  <p:tags r:id="rId23"/>
                </p:custDataLst>
              </p:nvPr>
            </p:nvSpPr>
            <p:spPr>
              <a:xfrm>
                <a:off x="2597" y="3963"/>
                <a:ext cx="5701" cy="919"/>
              </a:xfrm>
              <a:prstGeom prst="rect">
                <a:avLst/>
              </a:prstGeom>
            </p:spPr>
            <p:txBody>
              <a:bodyPr wrap="square">
                <a:spAutoFit/>
              </a:bodyPr>
              <a:p>
                <a:pPr algn="dist"/>
                <a:r>
                  <a:rPr lang="zh-CN" altLang="en-US" sz="3200" b="1" spc="600" dirty="0">
                    <a:solidFill>
                      <a:schemeClr val="tx1">
                        <a:lumMod val="65000"/>
                        <a:lumOff val="35000"/>
                      </a:schemeClr>
                    </a:solidFill>
                    <a:cs typeface="+mn-ea"/>
                    <a:sym typeface="+mn-lt"/>
                  </a:rPr>
                  <a:t>供应商结算单</a:t>
                </a:r>
                <a:endParaRPr kumimoji="1" lang="zh-CN" altLang="en-US" sz="3200" b="1" spc="600" dirty="0">
                  <a:solidFill>
                    <a:schemeClr val="tx1">
                      <a:lumMod val="65000"/>
                      <a:lumOff val="35000"/>
                    </a:schemeClr>
                  </a:solidFill>
                  <a:cs typeface="+mn-ea"/>
                  <a:sym typeface="+mn-lt"/>
                </a:endParaRPr>
              </a:p>
            </p:txBody>
          </p:sp>
          <p:sp>
            <p:nvSpPr>
              <p:cNvPr id="38" name="文本框 37"/>
              <p:cNvSpPr txBox="1"/>
              <p:nvPr>
                <p:custDataLst>
                  <p:tags r:id="rId24"/>
                </p:custDataLst>
              </p:nvPr>
            </p:nvSpPr>
            <p:spPr>
              <a:xfrm>
                <a:off x="2597" y="4871"/>
                <a:ext cx="6920" cy="533"/>
              </a:xfrm>
              <a:prstGeom prst="rect">
                <a:avLst/>
              </a:prstGeom>
              <a:noFill/>
            </p:spPr>
            <p:txBody>
              <a:bodyPr wrap="square" rtlCol="0">
                <a:spAutoFit/>
              </a:bodyPr>
              <a:p>
                <a:r>
                  <a:rPr lang="en-US" altLang="zh-CN" sz="1600" dirty="0">
                    <a:solidFill>
                      <a:schemeClr val="bg1">
                        <a:lumMod val="85000"/>
                      </a:schemeClr>
                    </a:solidFill>
                    <a:cs typeface="+mn-ea"/>
                    <a:sym typeface="+mn-lt"/>
                  </a:rPr>
                  <a:t>PLEASE ADD YOUR TITTLE HERE</a:t>
                </a:r>
                <a:endParaRPr lang="zh-CN" altLang="en-US" sz="1600" dirty="0">
                  <a:solidFill>
                    <a:schemeClr val="bg1">
                      <a:lumMod val="85000"/>
                    </a:schemeClr>
                  </a:solidFill>
                  <a:cs typeface="+mn-ea"/>
                  <a:sym typeface="+mn-lt"/>
                </a:endParaRPr>
              </a:p>
            </p:txBody>
          </p:sp>
          <p:sp>
            <p:nvSpPr>
              <p:cNvPr id="39" name="TextBox 24"/>
              <p:cNvSpPr txBox="1"/>
              <p:nvPr>
                <p:custDataLst>
                  <p:tags r:id="rId25"/>
                </p:custDataLst>
              </p:nvPr>
            </p:nvSpPr>
            <p:spPr>
              <a:xfrm>
                <a:off x="2597" y="5564"/>
                <a:ext cx="6240" cy="2105"/>
              </a:xfrm>
              <a:prstGeom prst="rect">
                <a:avLst/>
              </a:prstGeom>
              <a:noFill/>
            </p:spPr>
            <p:txBody>
              <a:bodyPr wrap="square" lIns="91423" tIns="45712" rIns="91423" bIns="45712" rtlCol="0">
                <a:spAutoFit/>
              </a:bodyPr>
              <a:p>
                <a:pPr marL="0" marR="0" lvl="0" indent="0" algn="l" defTabSz="1217930" rtl="0" eaLnBrk="1" fontAlgn="auto" latinLnBrk="0" hangingPunct="1">
                  <a:lnSpc>
                    <a:spcPct val="150000"/>
                  </a:lnSpc>
                  <a:spcBef>
                    <a:spcPts val="0"/>
                  </a:spcBef>
                  <a:spcAft>
                    <a:spcPts val="0"/>
                  </a:spcAft>
                  <a:buClrTx/>
                  <a:buSzTx/>
                  <a:buFontTx/>
                  <a:buNone/>
                  <a:defRPr/>
                </a:pPr>
                <a:r>
                  <a:rPr kumimoji="0" lang="zh-CN" altLang="en-US" b="0" i="0" u="none" strike="noStrike" kern="1200" cap="none" spc="0" normalizeH="0" baseline="0" noProof="0" dirty="0">
                    <a:ln>
                      <a:noFill/>
                    </a:ln>
                    <a:solidFill>
                      <a:schemeClr val="bg1">
                        <a:lumMod val="50000"/>
                      </a:schemeClr>
                    </a:solidFill>
                    <a:effectLst/>
                    <a:uLnTx/>
                    <a:uFillTx/>
                    <a:cs typeface="+mn-ea"/>
                    <a:sym typeface="+mn-lt"/>
                  </a:rPr>
                  <a:t>第三步：对账单进行结算</a:t>
                </a:r>
                <a:br>
                  <a:rPr kumimoji="0" lang="zh-CN" altLang="en-US" b="0" i="0" u="none" strike="noStrike" kern="1200" cap="none" spc="0" normalizeH="0" baseline="0" noProof="0" dirty="0">
                    <a:ln>
                      <a:noFill/>
                    </a:ln>
                    <a:solidFill>
                      <a:schemeClr val="bg1">
                        <a:lumMod val="50000"/>
                      </a:schemeClr>
                    </a:solidFill>
                    <a:effectLst/>
                    <a:uLnTx/>
                    <a:uFillTx/>
                    <a:cs typeface="+mn-ea"/>
                    <a:sym typeface="+mn-lt"/>
                  </a:rPr>
                </a:br>
                <a:r>
                  <a:rPr kumimoji="0" lang="zh-CN" altLang="en-US" b="0" i="0" u="none" strike="noStrike" kern="1200" cap="none" spc="0" normalizeH="0" baseline="0" noProof="0" dirty="0">
                    <a:ln>
                      <a:noFill/>
                    </a:ln>
                    <a:solidFill>
                      <a:schemeClr val="bg1">
                        <a:lumMod val="50000"/>
                      </a:schemeClr>
                    </a:solidFill>
                    <a:effectLst/>
                    <a:uLnTx/>
                    <a:uFillTx/>
                    <a:cs typeface="+mn-ea"/>
                    <a:sym typeface="+mn-lt"/>
                  </a:rPr>
                  <a:t>做好对账单后，选择支付方式给对账单进行结算，</a:t>
                </a:r>
                <a:endParaRPr kumimoji="0" lang="zh-CN" altLang="en-US" b="0" i="0" u="none" strike="noStrike" kern="1200" cap="none" spc="0" normalizeH="0" baseline="0" noProof="0" dirty="0">
                  <a:ln>
                    <a:noFill/>
                  </a:ln>
                  <a:solidFill>
                    <a:schemeClr val="bg1">
                      <a:lumMod val="50000"/>
                    </a:schemeClr>
                  </a:solidFill>
                  <a:effectLst/>
                  <a:uLnTx/>
                  <a:uFillTx/>
                  <a:cs typeface="+mn-ea"/>
                  <a:sym typeface="+mn-lt"/>
                </a:endParaRPr>
              </a:p>
            </p:txBody>
          </p:sp>
        </p:grpSp>
        <p:grpSp>
          <p:nvGrpSpPr>
            <p:cNvPr id="40" name="组合 39"/>
            <p:cNvGrpSpPr/>
            <p:nvPr/>
          </p:nvGrpSpPr>
          <p:grpSpPr>
            <a:xfrm>
              <a:off x="2597" y="26799"/>
              <a:ext cx="6920" cy="3706"/>
              <a:chOff x="2597" y="3963"/>
              <a:chExt cx="6920" cy="3706"/>
            </a:xfrm>
          </p:grpSpPr>
          <p:sp>
            <p:nvSpPr>
              <p:cNvPr id="41" name="矩形 40"/>
              <p:cNvSpPr/>
              <p:nvPr>
                <p:custDataLst>
                  <p:tags r:id="rId26"/>
                </p:custDataLst>
              </p:nvPr>
            </p:nvSpPr>
            <p:spPr>
              <a:xfrm>
                <a:off x="2597" y="3963"/>
                <a:ext cx="5701" cy="919"/>
              </a:xfrm>
              <a:prstGeom prst="rect">
                <a:avLst/>
              </a:prstGeom>
            </p:spPr>
            <p:txBody>
              <a:bodyPr wrap="square">
                <a:spAutoFit/>
              </a:bodyPr>
              <a:p>
                <a:pPr algn="dist"/>
                <a:r>
                  <a:rPr lang="zh-CN" altLang="en-US" sz="3200" b="1" spc="600" dirty="0">
                    <a:solidFill>
                      <a:schemeClr val="tx1">
                        <a:lumMod val="65000"/>
                        <a:lumOff val="35000"/>
                      </a:schemeClr>
                    </a:solidFill>
                    <a:cs typeface="+mn-ea"/>
                    <a:sym typeface="+mn-lt"/>
                  </a:rPr>
                  <a:t>供应商费用单</a:t>
                </a:r>
                <a:endParaRPr kumimoji="1" lang="zh-CN" altLang="en-US" sz="3200" b="1" spc="600" dirty="0">
                  <a:solidFill>
                    <a:schemeClr val="tx1">
                      <a:lumMod val="65000"/>
                      <a:lumOff val="35000"/>
                    </a:schemeClr>
                  </a:solidFill>
                  <a:cs typeface="+mn-ea"/>
                  <a:sym typeface="+mn-lt"/>
                </a:endParaRPr>
              </a:p>
            </p:txBody>
          </p:sp>
          <p:sp>
            <p:nvSpPr>
              <p:cNvPr id="42" name="文本框 41"/>
              <p:cNvSpPr txBox="1"/>
              <p:nvPr>
                <p:custDataLst>
                  <p:tags r:id="rId27"/>
                </p:custDataLst>
              </p:nvPr>
            </p:nvSpPr>
            <p:spPr>
              <a:xfrm>
                <a:off x="2597" y="4871"/>
                <a:ext cx="6920" cy="533"/>
              </a:xfrm>
              <a:prstGeom prst="rect">
                <a:avLst/>
              </a:prstGeom>
              <a:noFill/>
            </p:spPr>
            <p:txBody>
              <a:bodyPr wrap="square" rtlCol="0">
                <a:spAutoFit/>
              </a:bodyPr>
              <a:p>
                <a:r>
                  <a:rPr lang="en-US" altLang="zh-CN" sz="1600" dirty="0">
                    <a:solidFill>
                      <a:schemeClr val="bg1">
                        <a:lumMod val="85000"/>
                      </a:schemeClr>
                    </a:solidFill>
                    <a:cs typeface="+mn-ea"/>
                    <a:sym typeface="+mn-lt"/>
                  </a:rPr>
                  <a:t>PLEASE ADD YOUR TITTLE HERE</a:t>
                </a:r>
                <a:endParaRPr lang="zh-CN" altLang="en-US" sz="1600" dirty="0">
                  <a:solidFill>
                    <a:schemeClr val="bg1">
                      <a:lumMod val="85000"/>
                    </a:schemeClr>
                  </a:solidFill>
                  <a:cs typeface="+mn-ea"/>
                  <a:sym typeface="+mn-lt"/>
                </a:endParaRPr>
              </a:p>
            </p:txBody>
          </p:sp>
          <p:sp>
            <p:nvSpPr>
              <p:cNvPr id="43" name="TextBox 24"/>
              <p:cNvSpPr txBox="1"/>
              <p:nvPr>
                <p:custDataLst>
                  <p:tags r:id="rId28"/>
                </p:custDataLst>
              </p:nvPr>
            </p:nvSpPr>
            <p:spPr>
              <a:xfrm>
                <a:off x="2597" y="5564"/>
                <a:ext cx="6240" cy="2105"/>
              </a:xfrm>
              <a:prstGeom prst="rect">
                <a:avLst/>
              </a:prstGeom>
              <a:noFill/>
            </p:spPr>
            <p:txBody>
              <a:bodyPr wrap="square" lIns="91423" tIns="45712" rIns="91423" bIns="45712" rtlCol="0">
                <a:spAutoFit/>
              </a:bodyPr>
              <a:p>
                <a:pPr marL="0" marR="0" lvl="0" indent="0" algn="l" defTabSz="1217930" rtl="0" eaLnBrk="1" fontAlgn="auto" latinLnBrk="0" hangingPunct="1">
                  <a:lnSpc>
                    <a:spcPct val="150000"/>
                  </a:lnSpc>
                  <a:spcBef>
                    <a:spcPts val="0"/>
                  </a:spcBef>
                  <a:spcAft>
                    <a:spcPts val="0"/>
                  </a:spcAft>
                  <a:buClrTx/>
                  <a:buSzTx/>
                  <a:buFontTx/>
                  <a:buNone/>
                  <a:defRPr/>
                </a:pPr>
                <a:r>
                  <a:rPr kumimoji="0" lang="zh-CN" altLang="en-US" b="0" i="0" u="none" strike="noStrike" kern="1200" cap="none" spc="0" normalizeH="0" baseline="0" noProof="0" dirty="0">
                    <a:ln>
                      <a:noFill/>
                    </a:ln>
                    <a:solidFill>
                      <a:schemeClr val="bg1">
                        <a:lumMod val="50000"/>
                      </a:schemeClr>
                    </a:solidFill>
                    <a:effectLst/>
                    <a:uLnTx/>
                    <a:uFillTx/>
                    <a:cs typeface="+mn-ea"/>
                    <a:sym typeface="+mn-lt"/>
                  </a:rPr>
                  <a:t>商家与供应商之间的费用清单，收支方式有两种：应收款、应付款，比如像供应商收取摊位费之类。</a:t>
                </a:r>
                <a:endParaRPr kumimoji="0" lang="zh-CN" altLang="en-US" b="0" i="0" u="none" strike="noStrike" kern="1200" cap="none" spc="0" normalizeH="0" baseline="0" noProof="0" dirty="0">
                  <a:ln>
                    <a:noFill/>
                  </a:ln>
                  <a:solidFill>
                    <a:schemeClr val="bg1">
                      <a:lumMod val="50000"/>
                    </a:schemeClr>
                  </a:solidFill>
                  <a:effectLst/>
                  <a:uLnTx/>
                  <a:uFillTx/>
                  <a:cs typeface="+mn-ea"/>
                  <a:sym typeface="+mn-lt"/>
                </a:endParaRPr>
              </a:p>
            </p:txBody>
          </p:sp>
        </p:grpSp>
        <p:grpSp>
          <p:nvGrpSpPr>
            <p:cNvPr id="44" name="组合 43"/>
            <p:cNvGrpSpPr/>
            <p:nvPr/>
          </p:nvGrpSpPr>
          <p:grpSpPr>
            <a:xfrm>
              <a:off x="2725" y="34188"/>
              <a:ext cx="6920" cy="3051"/>
              <a:chOff x="2075" y="11195"/>
              <a:chExt cx="6920" cy="3051"/>
            </a:xfrm>
          </p:grpSpPr>
          <p:sp>
            <p:nvSpPr>
              <p:cNvPr id="45" name="矩形 44"/>
              <p:cNvSpPr/>
              <p:nvPr>
                <p:custDataLst>
                  <p:tags r:id="rId29"/>
                </p:custDataLst>
              </p:nvPr>
            </p:nvSpPr>
            <p:spPr>
              <a:xfrm>
                <a:off x="2075" y="11195"/>
                <a:ext cx="5701" cy="919"/>
              </a:xfrm>
              <a:prstGeom prst="rect">
                <a:avLst/>
              </a:prstGeom>
            </p:spPr>
            <p:txBody>
              <a:bodyPr wrap="square">
                <a:spAutoFit/>
              </a:bodyPr>
              <a:p>
                <a:pPr algn="dist"/>
                <a:r>
                  <a:rPr lang="zh-CN" altLang="en-US" sz="3200" b="1" spc="600" dirty="0">
                    <a:solidFill>
                      <a:schemeClr val="tx1">
                        <a:lumMod val="65000"/>
                        <a:lumOff val="35000"/>
                      </a:schemeClr>
                    </a:solidFill>
                    <a:cs typeface="+mn-ea"/>
                    <a:sym typeface="+mn-lt"/>
                  </a:rPr>
                  <a:t>供应商预付款</a:t>
                </a:r>
                <a:endParaRPr kumimoji="1" lang="en-US" altLang="zh-CN" sz="3200" b="1" spc="600" dirty="0">
                  <a:solidFill>
                    <a:schemeClr val="tx1">
                      <a:lumMod val="65000"/>
                      <a:lumOff val="35000"/>
                    </a:schemeClr>
                  </a:solidFill>
                  <a:cs typeface="+mn-ea"/>
                  <a:sym typeface="+mn-lt"/>
                </a:endParaRPr>
              </a:p>
            </p:txBody>
          </p:sp>
          <p:sp>
            <p:nvSpPr>
              <p:cNvPr id="46" name="文本框 45"/>
              <p:cNvSpPr txBox="1"/>
              <p:nvPr>
                <p:custDataLst>
                  <p:tags r:id="rId30"/>
                </p:custDataLst>
              </p:nvPr>
            </p:nvSpPr>
            <p:spPr>
              <a:xfrm>
                <a:off x="2075" y="12103"/>
                <a:ext cx="6920" cy="533"/>
              </a:xfrm>
              <a:prstGeom prst="rect">
                <a:avLst/>
              </a:prstGeom>
              <a:noFill/>
            </p:spPr>
            <p:txBody>
              <a:bodyPr wrap="square" rtlCol="0">
                <a:spAutoFit/>
              </a:bodyPr>
              <a:p>
                <a:r>
                  <a:rPr lang="en-US" altLang="zh-CN" sz="1600" dirty="0">
                    <a:solidFill>
                      <a:schemeClr val="bg1">
                        <a:lumMod val="85000"/>
                      </a:schemeClr>
                    </a:solidFill>
                    <a:cs typeface="+mn-ea"/>
                    <a:sym typeface="+mn-lt"/>
                  </a:rPr>
                  <a:t>PLEASE ADD YOUR TITTLE HERE</a:t>
                </a:r>
                <a:endParaRPr lang="zh-CN" altLang="en-US" sz="1600" dirty="0">
                  <a:solidFill>
                    <a:schemeClr val="bg1">
                      <a:lumMod val="85000"/>
                    </a:schemeClr>
                  </a:solidFill>
                  <a:cs typeface="+mn-ea"/>
                  <a:sym typeface="+mn-lt"/>
                </a:endParaRPr>
              </a:p>
            </p:txBody>
          </p:sp>
          <p:sp>
            <p:nvSpPr>
              <p:cNvPr id="54" name="TextBox 24"/>
              <p:cNvSpPr txBox="1"/>
              <p:nvPr>
                <p:custDataLst>
                  <p:tags r:id="rId31"/>
                </p:custDataLst>
              </p:nvPr>
            </p:nvSpPr>
            <p:spPr>
              <a:xfrm>
                <a:off x="2075" y="12796"/>
                <a:ext cx="6240" cy="1450"/>
              </a:xfrm>
              <a:prstGeom prst="rect">
                <a:avLst/>
              </a:prstGeom>
              <a:noFill/>
            </p:spPr>
            <p:txBody>
              <a:bodyPr wrap="square" lIns="91423" tIns="45712" rIns="91423" bIns="45712" rtlCol="0">
                <a:spAutoFit/>
              </a:bodyPr>
              <a:p>
                <a:pPr marL="0" marR="0" lvl="0" indent="0" algn="l" defTabSz="1217930" rtl="0" eaLnBrk="1" fontAlgn="auto" latinLnBrk="0" hangingPunct="1">
                  <a:lnSpc>
                    <a:spcPct val="150000"/>
                  </a:lnSpc>
                  <a:spcBef>
                    <a:spcPts val="0"/>
                  </a:spcBef>
                  <a:spcAft>
                    <a:spcPts val="0"/>
                  </a:spcAft>
                  <a:buClrTx/>
                  <a:buSzTx/>
                  <a:buFontTx/>
                  <a:buNone/>
                  <a:defRPr/>
                </a:pPr>
                <a:r>
                  <a:rPr kumimoji="0" lang="zh-CN" altLang="en-US" b="0" i="0" u="none" strike="noStrike" kern="1200" cap="none" spc="0" normalizeH="0" baseline="0" noProof="0" dirty="0">
                    <a:ln>
                      <a:noFill/>
                    </a:ln>
                    <a:solidFill>
                      <a:schemeClr val="bg1">
                        <a:lumMod val="50000"/>
                      </a:schemeClr>
                    </a:solidFill>
                    <a:effectLst/>
                    <a:uLnTx/>
                    <a:uFillTx/>
                    <a:cs typeface="+mn-ea"/>
                    <a:sym typeface="+mn-lt"/>
                  </a:rPr>
                  <a:t>用途说明：商家向供应商预付款，比如定金之类。</a:t>
                </a:r>
                <a:endParaRPr kumimoji="0" lang="zh-CN" altLang="en-US" b="0" i="0" u="none" strike="noStrike" kern="1200" cap="none" spc="0" normalizeH="0" baseline="0" noProof="0" dirty="0">
                  <a:ln>
                    <a:noFill/>
                  </a:ln>
                  <a:solidFill>
                    <a:schemeClr val="bg1">
                      <a:lumMod val="50000"/>
                    </a:schemeClr>
                  </a:solidFill>
                  <a:effectLst/>
                  <a:uLnTx/>
                  <a:uFillTx/>
                  <a:cs typeface="+mn-ea"/>
                  <a:sym typeface="+mn-lt"/>
                </a:endParaRPr>
              </a:p>
            </p:txBody>
          </p:sp>
        </p:grpSp>
        <p:grpSp>
          <p:nvGrpSpPr>
            <p:cNvPr id="58" name="组合 57"/>
            <p:cNvGrpSpPr/>
            <p:nvPr/>
          </p:nvGrpSpPr>
          <p:grpSpPr>
            <a:xfrm>
              <a:off x="2597" y="41577"/>
              <a:ext cx="6920" cy="3705"/>
              <a:chOff x="12280" y="23183"/>
              <a:chExt cx="6920" cy="3705"/>
            </a:xfrm>
          </p:grpSpPr>
          <p:sp>
            <p:nvSpPr>
              <p:cNvPr id="55" name="矩形 8"/>
              <p:cNvSpPr/>
              <p:nvPr>
                <p:custDataLst>
                  <p:tags r:id="rId32"/>
                </p:custDataLst>
              </p:nvPr>
            </p:nvSpPr>
            <p:spPr>
              <a:xfrm>
                <a:off x="12280" y="23183"/>
                <a:ext cx="5701" cy="919"/>
              </a:xfrm>
              <a:prstGeom prst="rect">
                <a:avLst/>
              </a:prstGeom>
            </p:spPr>
            <p:txBody>
              <a:bodyPr wrap="square">
                <a:spAutoFit/>
              </a:bodyPr>
              <a:p>
                <a:pPr algn="dist"/>
                <a:r>
                  <a:rPr lang="zh-CN" altLang="en-US" sz="3200" b="1" spc="600" dirty="0">
                    <a:solidFill>
                      <a:schemeClr val="tx1">
                        <a:lumMod val="65000"/>
                        <a:lumOff val="35000"/>
                      </a:schemeClr>
                    </a:solidFill>
                    <a:cs typeface="+mn-ea"/>
                    <a:sym typeface="+mn-lt"/>
                  </a:rPr>
                  <a:t>供应商扣补单</a:t>
                </a:r>
                <a:endParaRPr kumimoji="1" lang="zh-CN" altLang="en-US" sz="3200" b="1" spc="600" dirty="0">
                  <a:solidFill>
                    <a:schemeClr val="tx1">
                      <a:lumMod val="65000"/>
                      <a:lumOff val="35000"/>
                    </a:schemeClr>
                  </a:solidFill>
                  <a:cs typeface="+mn-ea"/>
                  <a:sym typeface="+mn-lt"/>
                </a:endParaRPr>
              </a:p>
            </p:txBody>
          </p:sp>
          <p:sp>
            <p:nvSpPr>
              <p:cNvPr id="56" name="文本框 55"/>
              <p:cNvSpPr txBox="1"/>
              <p:nvPr>
                <p:custDataLst>
                  <p:tags r:id="rId33"/>
                </p:custDataLst>
              </p:nvPr>
            </p:nvSpPr>
            <p:spPr>
              <a:xfrm>
                <a:off x="12280" y="24091"/>
                <a:ext cx="6920" cy="533"/>
              </a:xfrm>
              <a:prstGeom prst="rect">
                <a:avLst/>
              </a:prstGeom>
              <a:noFill/>
            </p:spPr>
            <p:txBody>
              <a:bodyPr wrap="square" rtlCol="0">
                <a:spAutoFit/>
              </a:bodyPr>
              <a:p>
                <a:r>
                  <a:rPr lang="en-US" altLang="zh-CN" sz="1600" dirty="0">
                    <a:solidFill>
                      <a:schemeClr val="bg1">
                        <a:lumMod val="85000"/>
                      </a:schemeClr>
                    </a:solidFill>
                    <a:cs typeface="+mn-ea"/>
                    <a:sym typeface="+mn-lt"/>
                  </a:rPr>
                  <a:t>PLEASE ADD YOUR TITTLE HERE</a:t>
                </a:r>
                <a:endParaRPr lang="zh-CN" altLang="en-US" sz="1600" dirty="0">
                  <a:solidFill>
                    <a:schemeClr val="bg1">
                      <a:lumMod val="85000"/>
                    </a:schemeClr>
                  </a:solidFill>
                  <a:cs typeface="+mn-ea"/>
                  <a:sym typeface="+mn-lt"/>
                </a:endParaRPr>
              </a:p>
            </p:txBody>
          </p:sp>
          <p:sp>
            <p:nvSpPr>
              <p:cNvPr id="57" name="TextBox 24"/>
              <p:cNvSpPr txBox="1"/>
              <p:nvPr>
                <p:custDataLst>
                  <p:tags r:id="rId34"/>
                </p:custDataLst>
              </p:nvPr>
            </p:nvSpPr>
            <p:spPr>
              <a:xfrm>
                <a:off x="12280" y="24784"/>
                <a:ext cx="6240" cy="2105"/>
              </a:xfrm>
              <a:prstGeom prst="rect">
                <a:avLst/>
              </a:prstGeom>
              <a:noFill/>
            </p:spPr>
            <p:txBody>
              <a:bodyPr wrap="square" lIns="91423" tIns="45712" rIns="91423" bIns="45712" rtlCol="0">
                <a:spAutoFit/>
              </a:bodyPr>
              <a:p>
                <a:pPr marL="0" marR="0" lvl="0" indent="0" algn="l" defTabSz="1217930" rtl="0" eaLnBrk="1" fontAlgn="auto" latinLnBrk="0" hangingPunct="1">
                  <a:lnSpc>
                    <a:spcPct val="150000"/>
                  </a:lnSpc>
                  <a:spcBef>
                    <a:spcPts val="0"/>
                  </a:spcBef>
                  <a:spcAft>
                    <a:spcPts val="0"/>
                  </a:spcAft>
                  <a:buClrTx/>
                  <a:buSzTx/>
                  <a:buFontTx/>
                  <a:buNone/>
                  <a:defRPr/>
                </a:pPr>
                <a:r>
                  <a:rPr kumimoji="0" lang="zh-CN" altLang="en-US" b="0" i="0" u="none" strike="noStrike" kern="1200" cap="none" spc="0" normalizeH="0" baseline="0" noProof="0" dirty="0">
                    <a:ln>
                      <a:noFill/>
                    </a:ln>
                    <a:solidFill>
                      <a:schemeClr val="bg1">
                        <a:lumMod val="50000"/>
                      </a:schemeClr>
                    </a:solidFill>
                    <a:effectLst/>
                    <a:uLnTx/>
                    <a:uFillTx/>
                    <a:cs typeface="+mn-ea"/>
                    <a:sym typeface="+mn-lt"/>
                  </a:rPr>
                  <a:t>使用场景：供应商向商家补扣，比如库存补扣，单据补扣，销售补扣，针对供应商做的活动商品进行补助商家。</a:t>
                </a:r>
                <a:endParaRPr kumimoji="0" lang="zh-CN" altLang="en-US" b="0" i="0" u="none" strike="noStrike" kern="1200" cap="none" spc="0" normalizeH="0" baseline="0" noProof="0" dirty="0">
                  <a:ln>
                    <a:noFill/>
                  </a:ln>
                  <a:solidFill>
                    <a:schemeClr val="bg1">
                      <a:lumMod val="50000"/>
                    </a:schemeClr>
                  </a:solidFill>
                  <a:effectLst/>
                  <a:uLnTx/>
                  <a:uFillTx/>
                  <a:cs typeface="+mn-ea"/>
                  <a:sym typeface="+mn-lt"/>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7" name="组合 46"/>
          <p:cNvGrpSpPr/>
          <p:nvPr/>
        </p:nvGrpSpPr>
        <p:grpSpPr>
          <a:xfrm rot="10800000">
            <a:off x="-285750" y="0"/>
            <a:ext cx="6410325" cy="6793865"/>
            <a:chOff x="5636066" y="484441"/>
            <a:chExt cx="6801478" cy="7057559"/>
          </a:xfrm>
        </p:grpSpPr>
        <p:sp>
          <p:nvSpPr>
            <p:cNvPr id="48" name="矩形 47"/>
            <p:cNvSpPr/>
            <p:nvPr>
              <p:custDataLst>
                <p:tags r:id="rId1"/>
              </p:custDataLst>
            </p:nvPr>
          </p:nvSpPr>
          <p:spPr>
            <a:xfrm>
              <a:off x="11370785" y="641643"/>
              <a:ext cx="497242" cy="497242"/>
            </a:xfrm>
            <a:prstGeom prst="rect">
              <a:avLst/>
            </a:prstGeom>
            <a:solidFill>
              <a:srgbClr val="C7D4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dirty="0">
                <a:cs typeface="+mn-ea"/>
                <a:sym typeface="+mn-lt"/>
              </a:endParaRPr>
            </a:p>
          </p:txBody>
        </p:sp>
        <p:sp>
          <p:nvSpPr>
            <p:cNvPr id="49" name="矩形: 圆角 4"/>
            <p:cNvSpPr/>
            <p:nvPr>
              <p:custDataLst>
                <p:tags r:id="rId2"/>
              </p:custDataLst>
            </p:nvPr>
          </p:nvSpPr>
          <p:spPr>
            <a:xfrm rot="18520264">
              <a:off x="10546573" y="6174000"/>
              <a:ext cx="1368000" cy="1368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cs typeface="+mn-ea"/>
                <a:sym typeface="+mn-lt"/>
              </a:endParaRPr>
            </a:p>
          </p:txBody>
        </p:sp>
        <p:sp>
          <p:nvSpPr>
            <p:cNvPr id="50" name="矩形: 圆角 4"/>
            <p:cNvSpPr/>
            <p:nvPr>
              <p:custDataLst>
                <p:tags r:id="rId3"/>
              </p:custDataLst>
            </p:nvPr>
          </p:nvSpPr>
          <p:spPr>
            <a:xfrm>
              <a:off x="5636066" y="6103932"/>
              <a:ext cx="576000" cy="576000"/>
            </a:xfrm>
            <a:prstGeom prst="rect">
              <a:avLst/>
            </a:prstGeom>
            <a:solidFill>
              <a:srgbClr val="C7D4ED">
                <a:alpha val="5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cs typeface="+mn-ea"/>
                <a:sym typeface="+mn-lt"/>
              </a:endParaRPr>
            </a:p>
          </p:txBody>
        </p:sp>
        <p:sp>
          <p:nvSpPr>
            <p:cNvPr id="51" name="矩形: 圆角 4"/>
            <p:cNvSpPr/>
            <p:nvPr>
              <p:custDataLst>
                <p:tags r:id="rId4"/>
              </p:custDataLst>
            </p:nvPr>
          </p:nvSpPr>
          <p:spPr>
            <a:xfrm>
              <a:off x="6074185" y="6283932"/>
              <a:ext cx="216000" cy="216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cs typeface="+mn-ea"/>
                <a:sym typeface="+mn-lt"/>
              </a:endParaRPr>
            </a:p>
          </p:txBody>
        </p:sp>
        <p:sp>
          <p:nvSpPr>
            <p:cNvPr id="52" name="矩形: 圆角 4"/>
            <p:cNvSpPr/>
            <p:nvPr>
              <p:custDataLst>
                <p:tags r:id="rId5"/>
              </p:custDataLst>
            </p:nvPr>
          </p:nvSpPr>
          <p:spPr>
            <a:xfrm>
              <a:off x="11307077" y="484441"/>
              <a:ext cx="46802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cs typeface="+mn-ea"/>
                <a:sym typeface="+mn-lt"/>
              </a:endParaRPr>
            </a:p>
          </p:txBody>
        </p:sp>
        <p:sp>
          <p:nvSpPr>
            <p:cNvPr id="53" name="矩形: 圆角 4"/>
            <p:cNvSpPr/>
            <p:nvPr>
              <p:custDataLst>
                <p:tags r:id="rId6"/>
              </p:custDataLst>
            </p:nvPr>
          </p:nvSpPr>
          <p:spPr>
            <a:xfrm rot="18041694">
              <a:off x="11609544" y="6324923"/>
              <a:ext cx="828000" cy="82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p>
              <a:pPr algn="ctr"/>
              <a:endParaRPr lang="zh-CN" altLang="en-US">
                <a:cs typeface="+mn-ea"/>
                <a:sym typeface="+mn-lt"/>
              </a:endParaRPr>
            </a:p>
          </p:txBody>
        </p:sp>
      </p:grpSp>
      <p:grpSp>
        <p:nvGrpSpPr>
          <p:cNvPr id="18" name="组合 17"/>
          <p:cNvGrpSpPr/>
          <p:nvPr/>
        </p:nvGrpSpPr>
        <p:grpSpPr>
          <a:xfrm>
            <a:off x="0" y="273685"/>
            <a:ext cx="5025390" cy="462280"/>
            <a:chOff x="0" y="431"/>
            <a:chExt cx="7914" cy="728"/>
          </a:xfrm>
        </p:grpSpPr>
        <p:sp>
          <p:nvSpPr>
            <p:cNvPr id="19" name="TextBox 7"/>
            <p:cNvSpPr txBox="1"/>
            <p:nvPr>
              <p:custDataLst>
                <p:tags r:id="rId7"/>
              </p:custDataLst>
            </p:nvPr>
          </p:nvSpPr>
          <p:spPr>
            <a:xfrm>
              <a:off x="4157" y="446"/>
              <a:ext cx="3757" cy="713"/>
            </a:xfrm>
            <a:prstGeom prst="rect">
              <a:avLst/>
            </a:prstGeom>
            <a:noFill/>
            <a:ln>
              <a:solidFill>
                <a:schemeClr val="accent1"/>
              </a:solidFill>
              <a:prstDash val="sysDot"/>
            </a:ln>
          </p:spPr>
          <p:txBody>
            <a:bodyPr wrap="none" rtlCol="0">
              <a:noAutofit/>
            </a:bodyPr>
            <a:p>
              <a:pPr algn="l">
                <a:lnSpc>
                  <a:spcPct val="90000"/>
                </a:lnSpc>
              </a:pPr>
              <a:r>
                <a:rPr lang="zh-CN" sz="2800" b="1" dirty="0" smtClean="0">
                  <a:ln w="12700">
                    <a:solidFill>
                      <a:schemeClr val="bg1"/>
                    </a:solidFill>
                    <a:prstDash val="solid"/>
                  </a:ln>
                  <a:solidFill>
                    <a:schemeClr val="tx1">
                      <a:lumMod val="75000"/>
                      <a:lumOff val="25000"/>
                    </a:schemeClr>
                  </a:solidFill>
                  <a:cs typeface="+mn-ea"/>
                  <a:sym typeface="+mn-lt"/>
                </a:rPr>
                <a:t>流程介绍</a:t>
              </a:r>
              <a:endParaRPr sz="2800" b="1" dirty="0" smtClean="0">
                <a:ln w="12700">
                  <a:solidFill>
                    <a:schemeClr val="bg1"/>
                  </a:solidFill>
                  <a:prstDash val="solid"/>
                </a:ln>
                <a:solidFill>
                  <a:schemeClr val="tx1">
                    <a:lumMod val="75000"/>
                    <a:lumOff val="25000"/>
                  </a:schemeClr>
                </a:solidFill>
                <a:cs typeface="+mn-ea"/>
                <a:sym typeface="+mn-lt"/>
              </a:endParaRPr>
            </a:p>
          </p:txBody>
        </p:sp>
        <p:grpSp>
          <p:nvGrpSpPr>
            <p:cNvPr id="20" name="组合 19"/>
            <p:cNvGrpSpPr/>
            <p:nvPr/>
          </p:nvGrpSpPr>
          <p:grpSpPr>
            <a:xfrm>
              <a:off x="0" y="431"/>
              <a:ext cx="4158" cy="728"/>
              <a:chOff x="0" y="836"/>
              <a:chExt cx="4158" cy="728"/>
            </a:xfrm>
          </p:grpSpPr>
          <p:sp>
            <p:nvSpPr>
              <p:cNvPr id="21" name="íṧlíḍè"/>
              <p:cNvSpPr/>
              <p:nvPr>
                <p:custDataLst>
                  <p:tags r:id="rId8"/>
                </p:custDataLst>
              </p:nvPr>
            </p:nvSpPr>
            <p:spPr bwMode="auto">
              <a:xfrm>
                <a:off x="0" y="836"/>
                <a:ext cx="4158" cy="728"/>
              </a:xfrm>
              <a:prstGeom prst="homePlate">
                <a:avLst>
                  <a:gd name="adj" fmla="val 0"/>
                </a:avLst>
              </a:prstGeom>
              <a:solidFill>
                <a:schemeClr val="accent1"/>
              </a:solidFill>
              <a:ln w="19050">
                <a:noFill/>
                <a:round/>
              </a:ln>
            </p:spPr>
            <p:txBody>
              <a:bodyPr anchor="ctr"/>
              <a:p>
                <a:pPr algn="ctr"/>
                <a:endParaRPr>
                  <a:cs typeface="+mn-ea"/>
                  <a:sym typeface="+mn-lt"/>
                </a:endParaRPr>
              </a:p>
            </p:txBody>
          </p:sp>
          <p:sp>
            <p:nvSpPr>
              <p:cNvPr id="22" name="ïş1ídè"/>
              <p:cNvSpPr txBox="1"/>
              <p:nvPr>
                <p:custDataLst>
                  <p:tags r:id="rId9"/>
                </p:custDataLst>
              </p:nvPr>
            </p:nvSpPr>
            <p:spPr>
              <a:xfrm>
                <a:off x="142" y="928"/>
                <a:ext cx="4015" cy="613"/>
              </a:xfrm>
              <a:prstGeom prst="rect">
                <a:avLst/>
              </a:prstGeom>
              <a:noFill/>
            </p:spPr>
            <p:txBody>
              <a:bodyPr wrap="square">
                <a:noAutofit/>
              </a:bodyPr>
              <a:p>
                <a:pPr algn="dist"/>
                <a:r>
                  <a:rPr lang="zh-CN" altLang="en-US" sz="2000" dirty="0">
                    <a:solidFill>
                      <a:schemeClr val="bg1"/>
                    </a:solidFill>
                    <a:cs typeface="+mn-ea"/>
                    <a:sym typeface="+mn-lt"/>
                  </a:rPr>
                  <a:t>采购、供应商结算</a:t>
                </a:r>
                <a:endParaRPr lang="zh-CN" altLang="en-US" sz="2000" dirty="0">
                  <a:solidFill>
                    <a:schemeClr val="bg1"/>
                  </a:solidFill>
                  <a:cs typeface="+mn-ea"/>
                  <a:sym typeface="+mn-lt"/>
                </a:endParaRPr>
              </a:p>
            </p:txBody>
          </p:sp>
        </p:grpSp>
      </p:grpSp>
      <p:grpSp>
        <p:nvGrpSpPr>
          <p:cNvPr id="27" name="组合 26"/>
          <p:cNvGrpSpPr/>
          <p:nvPr/>
        </p:nvGrpSpPr>
        <p:grpSpPr>
          <a:xfrm rot="13020000">
            <a:off x="7367588" y="-1662112"/>
            <a:ext cx="10137140" cy="10137140"/>
            <a:chOff x="11612" y="-2608"/>
            <a:chExt cx="15964" cy="15964"/>
          </a:xfrm>
        </p:grpSpPr>
        <p:grpSp>
          <p:nvGrpSpPr>
            <p:cNvPr id="28" name="组合 27"/>
            <p:cNvGrpSpPr/>
            <p:nvPr/>
          </p:nvGrpSpPr>
          <p:grpSpPr>
            <a:xfrm>
              <a:off x="11612" y="-2608"/>
              <a:ext cx="15964" cy="15964"/>
              <a:chOff x="11612" y="-2608"/>
              <a:chExt cx="15964" cy="15964"/>
            </a:xfrm>
          </p:grpSpPr>
          <p:sp>
            <p:nvSpPr>
              <p:cNvPr id="29" name="同心圆 28"/>
              <p:cNvSpPr/>
              <p:nvPr>
                <p:custDataLst>
                  <p:tags r:id="rId10"/>
                </p:custDataLst>
              </p:nvPr>
            </p:nvSpPr>
            <p:spPr>
              <a:xfrm>
                <a:off x="11612" y="-2608"/>
                <a:ext cx="15964" cy="15964"/>
              </a:xfrm>
              <a:prstGeom prst="donut">
                <a:avLst>
                  <a:gd name="adj" fmla="val 36103"/>
                </a:avLst>
              </a:prstGeom>
              <a:solidFill>
                <a:schemeClr val="accent1">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p>
                <a:pPr algn="ctr"/>
                <a:endParaRPr lang="zh-CN" altLang="en-US">
                  <a:solidFill>
                    <a:schemeClr val="tx1"/>
                  </a:solidFill>
                </a:endParaRPr>
              </a:p>
            </p:txBody>
          </p:sp>
          <p:sp>
            <p:nvSpPr>
              <p:cNvPr id="30" name="矩形 29"/>
              <p:cNvSpPr/>
              <p:nvPr>
                <p:custDataLst>
                  <p:tags r:id="rId11"/>
                </p:custDataLst>
              </p:nvPr>
            </p:nvSpPr>
            <p:spPr>
              <a:xfrm>
                <a:off x="11780" y="4727"/>
                <a:ext cx="5701" cy="972"/>
              </a:xfrm>
              <a:prstGeom prst="rect">
                <a:avLst/>
              </a:prstGeom>
            </p:spPr>
            <p:txBody>
              <a:bodyPr wrap="square">
                <a:noAutofit/>
              </a:bodyPr>
              <a:p>
                <a:pPr algn="dist"/>
                <a:r>
                  <a:rPr lang="zh-CN" altLang="en-US" sz="3600" b="1" spc="600" dirty="0">
                    <a:solidFill>
                      <a:schemeClr val="tx1">
                        <a:lumMod val="65000"/>
                        <a:lumOff val="35000"/>
                      </a:schemeClr>
                    </a:solidFill>
                    <a:cs typeface="+mn-ea"/>
                    <a:sym typeface="+mn-lt"/>
                  </a:rPr>
                  <a:t>向供应商进货</a:t>
                </a:r>
                <a:endParaRPr kumimoji="1" lang="zh-CN" altLang="en-US" sz="3600" b="1" spc="600" dirty="0">
                  <a:solidFill>
                    <a:schemeClr val="tx1">
                      <a:lumMod val="65000"/>
                      <a:lumOff val="35000"/>
                    </a:schemeClr>
                  </a:solidFill>
                  <a:cs typeface="+mn-ea"/>
                  <a:sym typeface="+mn-lt"/>
                </a:endParaRPr>
              </a:p>
            </p:txBody>
          </p:sp>
          <p:sp>
            <p:nvSpPr>
              <p:cNvPr id="31" name="矩形 30"/>
              <p:cNvSpPr/>
              <p:nvPr>
                <p:custDataLst>
                  <p:tags r:id="rId12"/>
                </p:custDataLst>
              </p:nvPr>
            </p:nvSpPr>
            <p:spPr>
              <a:xfrm rot="19080000">
                <a:off x="12894" y="8318"/>
                <a:ext cx="5701" cy="972"/>
              </a:xfrm>
              <a:prstGeom prst="rect">
                <a:avLst/>
              </a:prstGeom>
            </p:spPr>
            <p:txBody>
              <a:bodyPr wrap="square">
                <a:noAutofit/>
              </a:bodyPr>
              <a:p>
                <a:pPr algn="dist"/>
                <a:r>
                  <a:rPr lang="zh-CN" altLang="en-US" sz="3600" b="1" spc="600" dirty="0">
                    <a:solidFill>
                      <a:schemeClr val="tx1">
                        <a:lumMod val="65000"/>
                        <a:lumOff val="35000"/>
                      </a:schemeClr>
                    </a:solidFill>
                    <a:cs typeface="+mn-ea"/>
                    <a:sym typeface="+mn-lt"/>
                  </a:rPr>
                  <a:t>供应商对账单</a:t>
                </a:r>
                <a:endParaRPr kumimoji="1" lang="zh-CN" altLang="en-US" sz="3600" b="1" spc="600" dirty="0">
                  <a:solidFill>
                    <a:schemeClr val="tx1">
                      <a:lumMod val="65000"/>
                      <a:lumOff val="35000"/>
                    </a:schemeClr>
                  </a:solidFill>
                  <a:cs typeface="+mn-ea"/>
                  <a:sym typeface="+mn-lt"/>
                </a:endParaRPr>
              </a:p>
            </p:txBody>
          </p:sp>
          <p:sp>
            <p:nvSpPr>
              <p:cNvPr id="32" name="矩形 31"/>
              <p:cNvSpPr/>
              <p:nvPr>
                <p:custDataLst>
                  <p:tags r:id="rId13"/>
                </p:custDataLst>
              </p:nvPr>
            </p:nvSpPr>
            <p:spPr>
              <a:xfrm rot="16200000">
                <a:off x="16537" y="10019"/>
                <a:ext cx="5701" cy="972"/>
              </a:xfrm>
              <a:prstGeom prst="rect">
                <a:avLst/>
              </a:prstGeom>
            </p:spPr>
            <p:txBody>
              <a:bodyPr wrap="square">
                <a:noAutofit/>
              </a:bodyPr>
              <a:p>
                <a:pPr algn="dist"/>
                <a:r>
                  <a:rPr lang="zh-CN" altLang="en-US" sz="3600" b="1" spc="600" dirty="0">
                    <a:solidFill>
                      <a:schemeClr val="tx1">
                        <a:lumMod val="65000"/>
                        <a:lumOff val="35000"/>
                      </a:schemeClr>
                    </a:solidFill>
                    <a:cs typeface="+mn-ea"/>
                    <a:sym typeface="+mn-lt"/>
                  </a:rPr>
                  <a:t>供应商结算单</a:t>
                </a:r>
                <a:endParaRPr kumimoji="1" lang="zh-CN" altLang="en-US" sz="3600" b="1" spc="600" dirty="0">
                  <a:solidFill>
                    <a:schemeClr val="tx1">
                      <a:lumMod val="65000"/>
                      <a:lumOff val="35000"/>
                    </a:schemeClr>
                  </a:solidFill>
                  <a:cs typeface="+mn-ea"/>
                  <a:sym typeface="+mn-lt"/>
                </a:endParaRPr>
              </a:p>
            </p:txBody>
          </p:sp>
        </p:grpSp>
        <p:sp>
          <p:nvSpPr>
            <p:cNvPr id="33" name="矩形 32"/>
            <p:cNvSpPr/>
            <p:nvPr>
              <p:custDataLst>
                <p:tags r:id="rId14"/>
              </p:custDataLst>
            </p:nvPr>
          </p:nvSpPr>
          <p:spPr>
            <a:xfrm rot="13860000">
              <a:off x="20233" y="8545"/>
              <a:ext cx="5701" cy="972"/>
            </a:xfrm>
            <a:prstGeom prst="rect">
              <a:avLst/>
            </a:prstGeom>
          </p:spPr>
          <p:txBody>
            <a:bodyPr wrap="square">
              <a:noAutofit/>
            </a:bodyPr>
            <a:p>
              <a:pPr algn="dist"/>
              <a:r>
                <a:rPr lang="zh-CN" altLang="en-US" sz="3600" b="1" spc="600" dirty="0">
                  <a:solidFill>
                    <a:schemeClr val="tx1">
                      <a:lumMod val="65000"/>
                      <a:lumOff val="35000"/>
                    </a:schemeClr>
                  </a:solidFill>
                  <a:cs typeface="+mn-ea"/>
                  <a:sym typeface="+mn-lt"/>
                </a:rPr>
                <a:t>供应商费用单</a:t>
              </a:r>
              <a:endParaRPr kumimoji="1" lang="zh-CN" altLang="en-US" sz="3600" b="1" spc="600" dirty="0">
                <a:solidFill>
                  <a:schemeClr val="tx1">
                    <a:lumMod val="65000"/>
                    <a:lumOff val="35000"/>
                  </a:schemeClr>
                </a:solidFill>
                <a:cs typeface="+mn-ea"/>
                <a:sym typeface="+mn-lt"/>
              </a:endParaRPr>
            </a:p>
          </p:txBody>
        </p:sp>
        <p:sp>
          <p:nvSpPr>
            <p:cNvPr id="34" name="矩形 33"/>
            <p:cNvSpPr/>
            <p:nvPr>
              <p:custDataLst>
                <p:tags r:id="rId15"/>
              </p:custDataLst>
            </p:nvPr>
          </p:nvSpPr>
          <p:spPr>
            <a:xfrm rot="8640000">
              <a:off x="20675" y="1397"/>
              <a:ext cx="5701" cy="972"/>
            </a:xfrm>
            <a:prstGeom prst="rect">
              <a:avLst/>
            </a:prstGeom>
          </p:spPr>
          <p:txBody>
            <a:bodyPr wrap="square">
              <a:noAutofit/>
            </a:bodyPr>
            <a:p>
              <a:pPr algn="dist"/>
              <a:r>
                <a:rPr lang="zh-CN" altLang="en-US" sz="3600" b="1" spc="600" dirty="0">
                  <a:solidFill>
                    <a:schemeClr val="tx1">
                      <a:lumMod val="65000"/>
                      <a:lumOff val="35000"/>
                    </a:schemeClr>
                  </a:solidFill>
                  <a:cs typeface="+mn-ea"/>
                  <a:sym typeface="+mn-lt"/>
                </a:rPr>
                <a:t>供应商扣补单</a:t>
              </a:r>
              <a:endParaRPr kumimoji="1" lang="zh-CN" altLang="en-US" sz="3600" b="1" spc="600" dirty="0">
                <a:solidFill>
                  <a:schemeClr val="tx1">
                    <a:lumMod val="65000"/>
                    <a:lumOff val="35000"/>
                  </a:schemeClr>
                </a:solidFill>
                <a:cs typeface="+mn-ea"/>
                <a:sym typeface="+mn-lt"/>
              </a:endParaRPr>
            </a:p>
          </p:txBody>
        </p:sp>
        <p:sp>
          <p:nvSpPr>
            <p:cNvPr id="35" name="矩形 34"/>
            <p:cNvSpPr/>
            <p:nvPr>
              <p:custDataLst>
                <p:tags r:id="rId16"/>
              </p:custDataLst>
            </p:nvPr>
          </p:nvSpPr>
          <p:spPr>
            <a:xfrm rot="10800000">
              <a:off x="21875" y="4727"/>
              <a:ext cx="5701" cy="972"/>
            </a:xfrm>
            <a:prstGeom prst="rect">
              <a:avLst/>
            </a:prstGeom>
          </p:spPr>
          <p:txBody>
            <a:bodyPr wrap="square">
              <a:noAutofit/>
            </a:bodyPr>
            <a:p>
              <a:pPr algn="dist"/>
              <a:r>
                <a:rPr lang="zh-CN" altLang="en-US" sz="3600" b="1" spc="600" dirty="0">
                  <a:solidFill>
                    <a:schemeClr val="tx1">
                      <a:lumMod val="65000"/>
                      <a:lumOff val="35000"/>
                    </a:schemeClr>
                  </a:solidFill>
                  <a:cs typeface="+mn-ea"/>
                  <a:sym typeface="+mn-lt"/>
                </a:rPr>
                <a:t>供应商预付款</a:t>
              </a:r>
              <a:endParaRPr kumimoji="1" lang="zh-CN" altLang="en-US" sz="3600" b="1" spc="600" dirty="0">
                <a:solidFill>
                  <a:schemeClr val="tx1">
                    <a:lumMod val="65000"/>
                    <a:lumOff val="35000"/>
                  </a:schemeClr>
                </a:solidFill>
                <a:cs typeface="+mn-ea"/>
                <a:sym typeface="+mn-lt"/>
              </a:endParaRPr>
            </a:p>
          </p:txBody>
        </p:sp>
      </p:grpSp>
      <p:grpSp>
        <p:nvGrpSpPr>
          <p:cNvPr id="59" name="组合 58"/>
          <p:cNvGrpSpPr/>
          <p:nvPr/>
        </p:nvGrpSpPr>
        <p:grpSpPr>
          <a:xfrm>
            <a:off x="1405255" y="-21760180"/>
            <a:ext cx="4475480" cy="26535380"/>
            <a:chOff x="2597" y="3493"/>
            <a:chExt cx="7048" cy="41788"/>
          </a:xfrm>
        </p:grpSpPr>
        <p:grpSp>
          <p:nvGrpSpPr>
            <p:cNvPr id="8" name="组合 7"/>
            <p:cNvGrpSpPr/>
            <p:nvPr/>
          </p:nvGrpSpPr>
          <p:grpSpPr>
            <a:xfrm>
              <a:off x="2597" y="3493"/>
              <a:ext cx="6920" cy="3706"/>
              <a:chOff x="2597" y="3963"/>
              <a:chExt cx="6920" cy="3706"/>
            </a:xfrm>
          </p:grpSpPr>
          <p:sp>
            <p:nvSpPr>
              <p:cNvPr id="24" name="矩形 8"/>
              <p:cNvSpPr/>
              <p:nvPr>
                <p:custDataLst>
                  <p:tags r:id="rId17"/>
                </p:custDataLst>
              </p:nvPr>
            </p:nvSpPr>
            <p:spPr>
              <a:xfrm>
                <a:off x="2597" y="3963"/>
                <a:ext cx="5701" cy="919"/>
              </a:xfrm>
              <a:prstGeom prst="rect">
                <a:avLst/>
              </a:prstGeom>
            </p:spPr>
            <p:txBody>
              <a:bodyPr wrap="square">
                <a:spAutoFit/>
              </a:bodyPr>
              <a:p>
                <a:pPr algn="dist"/>
                <a:r>
                  <a:rPr lang="zh-CN" altLang="en-US" sz="3200" b="1" spc="600" dirty="0">
                    <a:solidFill>
                      <a:schemeClr val="tx1">
                        <a:lumMod val="65000"/>
                        <a:lumOff val="35000"/>
                      </a:schemeClr>
                    </a:solidFill>
                    <a:cs typeface="+mn-ea"/>
                    <a:sym typeface="+mn-lt"/>
                  </a:rPr>
                  <a:t>向供应商进货</a:t>
                </a:r>
                <a:endParaRPr kumimoji="1" lang="zh-CN" altLang="en-US" sz="3200" b="1" spc="600" dirty="0">
                  <a:solidFill>
                    <a:schemeClr val="tx1">
                      <a:lumMod val="65000"/>
                      <a:lumOff val="35000"/>
                    </a:schemeClr>
                  </a:solidFill>
                  <a:cs typeface="+mn-ea"/>
                  <a:sym typeface="+mn-lt"/>
                </a:endParaRPr>
              </a:p>
            </p:txBody>
          </p:sp>
          <p:sp>
            <p:nvSpPr>
              <p:cNvPr id="25" name="文本框 24"/>
              <p:cNvSpPr txBox="1"/>
              <p:nvPr>
                <p:custDataLst>
                  <p:tags r:id="rId18"/>
                </p:custDataLst>
              </p:nvPr>
            </p:nvSpPr>
            <p:spPr>
              <a:xfrm>
                <a:off x="2597" y="4871"/>
                <a:ext cx="6920" cy="533"/>
              </a:xfrm>
              <a:prstGeom prst="rect">
                <a:avLst/>
              </a:prstGeom>
              <a:noFill/>
            </p:spPr>
            <p:txBody>
              <a:bodyPr wrap="square" rtlCol="0">
                <a:spAutoFit/>
              </a:bodyPr>
              <a:p>
                <a:r>
                  <a:rPr lang="en-US" altLang="zh-CN" sz="1600" dirty="0">
                    <a:solidFill>
                      <a:schemeClr val="bg1">
                        <a:lumMod val="85000"/>
                      </a:schemeClr>
                    </a:solidFill>
                    <a:cs typeface="+mn-ea"/>
                    <a:sym typeface="+mn-lt"/>
                  </a:rPr>
                  <a:t>PLEASE ADD YOUR TITTLE HERE</a:t>
                </a:r>
                <a:endParaRPr lang="zh-CN" altLang="en-US" sz="1600" dirty="0">
                  <a:solidFill>
                    <a:schemeClr val="bg1">
                      <a:lumMod val="85000"/>
                    </a:schemeClr>
                  </a:solidFill>
                  <a:cs typeface="+mn-ea"/>
                  <a:sym typeface="+mn-lt"/>
                </a:endParaRPr>
              </a:p>
            </p:txBody>
          </p:sp>
          <p:sp>
            <p:nvSpPr>
              <p:cNvPr id="26" name="TextBox 24"/>
              <p:cNvSpPr txBox="1"/>
              <p:nvPr>
                <p:custDataLst>
                  <p:tags r:id="rId19"/>
                </p:custDataLst>
              </p:nvPr>
            </p:nvSpPr>
            <p:spPr>
              <a:xfrm>
                <a:off x="2597" y="5564"/>
                <a:ext cx="6398" cy="2105"/>
              </a:xfrm>
              <a:prstGeom prst="rect">
                <a:avLst/>
              </a:prstGeom>
              <a:noFill/>
            </p:spPr>
            <p:txBody>
              <a:bodyPr wrap="square" lIns="91423" tIns="45712" rIns="91423" bIns="45712" rtlCol="0">
                <a:spAutoFit/>
              </a:bodyPr>
              <a:p>
                <a:pPr marL="0" marR="0" lvl="0" indent="0" algn="l" defTabSz="1217930" rtl="0" eaLnBrk="1" fontAlgn="auto" latinLnBrk="0" hangingPunct="1">
                  <a:lnSpc>
                    <a:spcPct val="150000"/>
                  </a:lnSpc>
                  <a:spcBef>
                    <a:spcPts val="0"/>
                  </a:spcBef>
                  <a:spcAft>
                    <a:spcPts val="0"/>
                  </a:spcAft>
                  <a:buClrTx/>
                  <a:buSzTx/>
                  <a:buFontTx/>
                  <a:buNone/>
                  <a:defRPr/>
                </a:pPr>
                <a:r>
                  <a:rPr lang="zh-CN" altLang="en-US" dirty="0">
                    <a:solidFill>
                      <a:schemeClr val="bg1">
                        <a:lumMod val="50000"/>
                      </a:schemeClr>
                    </a:solidFill>
                    <a:cs typeface="+mn-ea"/>
                    <a:sym typeface="+mn-lt"/>
                  </a:rPr>
                  <a:t>第一步：进货</a:t>
                </a:r>
                <a:br>
                  <a:rPr lang="zh-CN" altLang="en-US" dirty="0">
                    <a:solidFill>
                      <a:schemeClr val="bg1">
                        <a:lumMod val="50000"/>
                      </a:schemeClr>
                    </a:solidFill>
                    <a:cs typeface="+mn-ea"/>
                    <a:sym typeface="+mn-lt"/>
                  </a:rPr>
                </a:br>
                <a:r>
                  <a:rPr lang="zh-CN" altLang="en-US" dirty="0">
                    <a:solidFill>
                      <a:schemeClr val="bg1">
                        <a:lumMod val="50000"/>
                      </a:schemeClr>
                    </a:solidFill>
                    <a:cs typeface="+mn-ea"/>
                    <a:sym typeface="+mn-lt"/>
                  </a:rPr>
                  <a:t>常规的进货有两种方法，分别是商品采购跟货流管理进货</a:t>
                </a:r>
                <a:endParaRPr kumimoji="0" lang="zh-CN" altLang="en-US" b="0" i="0" u="none" strike="noStrike" kern="1200" cap="none" spc="0" normalizeH="0" baseline="0" noProof="0" dirty="0">
                  <a:ln>
                    <a:noFill/>
                  </a:ln>
                  <a:solidFill>
                    <a:schemeClr val="bg1">
                      <a:lumMod val="50000"/>
                    </a:schemeClr>
                  </a:solidFill>
                  <a:effectLst/>
                  <a:uLnTx/>
                  <a:uFillTx/>
                  <a:cs typeface="+mn-ea"/>
                  <a:sym typeface="+mn-lt"/>
                </a:endParaRPr>
              </a:p>
            </p:txBody>
          </p:sp>
        </p:grpSp>
        <p:grpSp>
          <p:nvGrpSpPr>
            <p:cNvPr id="4" name="组合 3"/>
            <p:cNvGrpSpPr/>
            <p:nvPr/>
          </p:nvGrpSpPr>
          <p:grpSpPr>
            <a:xfrm>
              <a:off x="2597" y="11314"/>
              <a:ext cx="6920" cy="3706"/>
              <a:chOff x="2597" y="3963"/>
              <a:chExt cx="6920" cy="3706"/>
            </a:xfrm>
          </p:grpSpPr>
          <p:sp>
            <p:nvSpPr>
              <p:cNvPr id="5" name="矩形 8"/>
              <p:cNvSpPr/>
              <p:nvPr>
                <p:custDataLst>
                  <p:tags r:id="rId20"/>
                </p:custDataLst>
              </p:nvPr>
            </p:nvSpPr>
            <p:spPr>
              <a:xfrm>
                <a:off x="2597" y="3963"/>
                <a:ext cx="5701" cy="919"/>
              </a:xfrm>
              <a:prstGeom prst="rect">
                <a:avLst/>
              </a:prstGeom>
            </p:spPr>
            <p:txBody>
              <a:bodyPr wrap="square">
                <a:spAutoFit/>
              </a:bodyPr>
              <a:p>
                <a:pPr algn="dist"/>
                <a:r>
                  <a:rPr lang="zh-CN" altLang="en-US" sz="3200" b="1" spc="600" dirty="0">
                    <a:solidFill>
                      <a:schemeClr val="tx1">
                        <a:lumMod val="65000"/>
                        <a:lumOff val="35000"/>
                      </a:schemeClr>
                    </a:solidFill>
                    <a:cs typeface="+mn-ea"/>
                    <a:sym typeface="+mn-lt"/>
                  </a:rPr>
                  <a:t>供应商对账单</a:t>
                </a:r>
                <a:endParaRPr kumimoji="1" lang="zh-CN" altLang="en-US" sz="3200" b="1" spc="600" dirty="0">
                  <a:solidFill>
                    <a:schemeClr val="tx1">
                      <a:lumMod val="65000"/>
                      <a:lumOff val="35000"/>
                    </a:schemeClr>
                  </a:solidFill>
                  <a:cs typeface="+mn-ea"/>
                  <a:sym typeface="+mn-lt"/>
                </a:endParaRPr>
              </a:p>
            </p:txBody>
          </p:sp>
          <p:sp>
            <p:nvSpPr>
              <p:cNvPr id="6" name="文本框 5"/>
              <p:cNvSpPr txBox="1"/>
              <p:nvPr>
                <p:custDataLst>
                  <p:tags r:id="rId21"/>
                </p:custDataLst>
              </p:nvPr>
            </p:nvSpPr>
            <p:spPr>
              <a:xfrm>
                <a:off x="2597" y="4871"/>
                <a:ext cx="6920" cy="533"/>
              </a:xfrm>
              <a:prstGeom prst="rect">
                <a:avLst/>
              </a:prstGeom>
              <a:noFill/>
            </p:spPr>
            <p:txBody>
              <a:bodyPr wrap="square" rtlCol="0">
                <a:spAutoFit/>
              </a:bodyPr>
              <a:p>
                <a:r>
                  <a:rPr lang="en-US" altLang="zh-CN" sz="1600" dirty="0">
                    <a:solidFill>
                      <a:schemeClr val="bg1">
                        <a:lumMod val="85000"/>
                      </a:schemeClr>
                    </a:solidFill>
                    <a:cs typeface="+mn-ea"/>
                    <a:sym typeface="+mn-lt"/>
                  </a:rPr>
                  <a:t>PLEASE ADD YOUR TITTLE HERE</a:t>
                </a:r>
                <a:endParaRPr lang="zh-CN" altLang="en-US" sz="1600" dirty="0">
                  <a:solidFill>
                    <a:schemeClr val="bg1">
                      <a:lumMod val="85000"/>
                    </a:schemeClr>
                  </a:solidFill>
                  <a:cs typeface="+mn-ea"/>
                  <a:sym typeface="+mn-lt"/>
                </a:endParaRPr>
              </a:p>
            </p:txBody>
          </p:sp>
          <p:sp>
            <p:nvSpPr>
              <p:cNvPr id="7" name="TextBox 24"/>
              <p:cNvSpPr txBox="1"/>
              <p:nvPr>
                <p:custDataLst>
                  <p:tags r:id="rId22"/>
                </p:custDataLst>
              </p:nvPr>
            </p:nvSpPr>
            <p:spPr>
              <a:xfrm>
                <a:off x="2597" y="5564"/>
                <a:ext cx="6240" cy="2105"/>
              </a:xfrm>
              <a:prstGeom prst="rect">
                <a:avLst/>
              </a:prstGeom>
              <a:noFill/>
            </p:spPr>
            <p:txBody>
              <a:bodyPr wrap="square" lIns="91423" tIns="45712" rIns="91423" bIns="45712" rtlCol="0">
                <a:spAutoFit/>
              </a:bodyPr>
              <a:p>
                <a:pPr marL="0" marR="0" lvl="0" indent="0" algn="l" defTabSz="1217930" rtl="0" eaLnBrk="1" fontAlgn="auto" latinLnBrk="0" hangingPunct="1">
                  <a:lnSpc>
                    <a:spcPct val="150000"/>
                  </a:lnSpc>
                  <a:spcBef>
                    <a:spcPts val="0"/>
                  </a:spcBef>
                  <a:spcAft>
                    <a:spcPts val="0"/>
                  </a:spcAft>
                  <a:buClrTx/>
                  <a:buSzTx/>
                  <a:buFontTx/>
                  <a:buNone/>
                  <a:defRPr/>
                </a:pPr>
                <a:r>
                  <a:rPr kumimoji="0" lang="zh-CN" altLang="en-US" b="0" i="0" u="none" strike="noStrike" kern="1200" cap="none" spc="0" normalizeH="0" baseline="0" noProof="0" dirty="0">
                    <a:ln>
                      <a:noFill/>
                    </a:ln>
                    <a:solidFill>
                      <a:schemeClr val="bg1">
                        <a:lumMod val="50000"/>
                      </a:schemeClr>
                    </a:solidFill>
                    <a:effectLst/>
                    <a:uLnTx/>
                    <a:uFillTx/>
                    <a:cs typeface="+mn-ea"/>
                    <a:sym typeface="+mn-lt"/>
                  </a:rPr>
                  <a:t>第二步：建立对账单</a:t>
                </a:r>
                <a:br>
                  <a:rPr kumimoji="0" lang="zh-CN" altLang="en-US" b="0" i="0" u="none" strike="noStrike" kern="1200" cap="none" spc="0" normalizeH="0" baseline="0" noProof="0" dirty="0">
                    <a:ln>
                      <a:noFill/>
                    </a:ln>
                    <a:solidFill>
                      <a:schemeClr val="bg1">
                        <a:lumMod val="50000"/>
                      </a:schemeClr>
                    </a:solidFill>
                    <a:effectLst/>
                    <a:uLnTx/>
                    <a:uFillTx/>
                    <a:cs typeface="+mn-ea"/>
                    <a:sym typeface="+mn-lt"/>
                  </a:rPr>
                </a:br>
                <a:r>
                  <a:rPr kumimoji="0" lang="zh-CN" altLang="en-US" b="0" i="0" u="none" strike="noStrike" kern="1200" cap="none" spc="0" normalizeH="0" baseline="0" noProof="0" dirty="0">
                    <a:ln>
                      <a:noFill/>
                    </a:ln>
                    <a:solidFill>
                      <a:schemeClr val="bg1">
                        <a:lumMod val="50000"/>
                      </a:schemeClr>
                    </a:solidFill>
                    <a:effectLst/>
                    <a:uLnTx/>
                    <a:uFillTx/>
                    <a:cs typeface="+mn-ea"/>
                    <a:sym typeface="+mn-lt"/>
                  </a:rPr>
                  <a:t>在进货完成之后，先对进货单进行对账，再进行结算</a:t>
                </a:r>
                <a:endParaRPr kumimoji="0" lang="zh-CN" altLang="en-US" b="0" i="0" u="none" strike="noStrike" kern="1200" cap="none" spc="0" normalizeH="0" baseline="0" noProof="0" dirty="0">
                  <a:ln>
                    <a:noFill/>
                  </a:ln>
                  <a:solidFill>
                    <a:schemeClr val="bg1">
                      <a:lumMod val="50000"/>
                    </a:schemeClr>
                  </a:solidFill>
                  <a:effectLst/>
                  <a:uLnTx/>
                  <a:uFillTx/>
                  <a:cs typeface="+mn-ea"/>
                  <a:sym typeface="+mn-lt"/>
                </a:endParaRPr>
              </a:p>
            </p:txBody>
          </p:sp>
        </p:grpSp>
        <p:grpSp>
          <p:nvGrpSpPr>
            <p:cNvPr id="36" name="组合 35"/>
            <p:cNvGrpSpPr/>
            <p:nvPr/>
          </p:nvGrpSpPr>
          <p:grpSpPr>
            <a:xfrm>
              <a:off x="2725" y="18898"/>
              <a:ext cx="6920" cy="3706"/>
              <a:chOff x="2597" y="3963"/>
              <a:chExt cx="6920" cy="3706"/>
            </a:xfrm>
          </p:grpSpPr>
          <p:sp>
            <p:nvSpPr>
              <p:cNvPr id="37" name="矩形 8"/>
              <p:cNvSpPr/>
              <p:nvPr>
                <p:custDataLst>
                  <p:tags r:id="rId23"/>
                </p:custDataLst>
              </p:nvPr>
            </p:nvSpPr>
            <p:spPr>
              <a:xfrm>
                <a:off x="2597" y="3963"/>
                <a:ext cx="5701" cy="919"/>
              </a:xfrm>
              <a:prstGeom prst="rect">
                <a:avLst/>
              </a:prstGeom>
            </p:spPr>
            <p:txBody>
              <a:bodyPr wrap="square">
                <a:spAutoFit/>
              </a:bodyPr>
              <a:p>
                <a:pPr algn="dist"/>
                <a:r>
                  <a:rPr lang="zh-CN" altLang="en-US" sz="3200" b="1" spc="600" dirty="0">
                    <a:solidFill>
                      <a:schemeClr val="tx1">
                        <a:lumMod val="65000"/>
                        <a:lumOff val="35000"/>
                      </a:schemeClr>
                    </a:solidFill>
                    <a:cs typeface="+mn-ea"/>
                    <a:sym typeface="+mn-lt"/>
                  </a:rPr>
                  <a:t>供应商结算单</a:t>
                </a:r>
                <a:endParaRPr kumimoji="1" lang="zh-CN" altLang="en-US" sz="3200" b="1" spc="600" dirty="0">
                  <a:solidFill>
                    <a:schemeClr val="tx1">
                      <a:lumMod val="65000"/>
                      <a:lumOff val="35000"/>
                    </a:schemeClr>
                  </a:solidFill>
                  <a:cs typeface="+mn-ea"/>
                  <a:sym typeface="+mn-lt"/>
                </a:endParaRPr>
              </a:p>
            </p:txBody>
          </p:sp>
          <p:sp>
            <p:nvSpPr>
              <p:cNvPr id="38" name="文本框 37"/>
              <p:cNvSpPr txBox="1"/>
              <p:nvPr>
                <p:custDataLst>
                  <p:tags r:id="rId24"/>
                </p:custDataLst>
              </p:nvPr>
            </p:nvSpPr>
            <p:spPr>
              <a:xfrm>
                <a:off x="2597" y="4871"/>
                <a:ext cx="6920" cy="533"/>
              </a:xfrm>
              <a:prstGeom prst="rect">
                <a:avLst/>
              </a:prstGeom>
              <a:noFill/>
            </p:spPr>
            <p:txBody>
              <a:bodyPr wrap="square" rtlCol="0">
                <a:spAutoFit/>
              </a:bodyPr>
              <a:p>
                <a:r>
                  <a:rPr lang="en-US" altLang="zh-CN" sz="1600" dirty="0">
                    <a:solidFill>
                      <a:schemeClr val="bg1">
                        <a:lumMod val="85000"/>
                      </a:schemeClr>
                    </a:solidFill>
                    <a:cs typeface="+mn-ea"/>
                    <a:sym typeface="+mn-lt"/>
                  </a:rPr>
                  <a:t>PLEASE ADD YOUR TITTLE HERE</a:t>
                </a:r>
                <a:endParaRPr lang="zh-CN" altLang="en-US" sz="1600" dirty="0">
                  <a:solidFill>
                    <a:schemeClr val="bg1">
                      <a:lumMod val="85000"/>
                    </a:schemeClr>
                  </a:solidFill>
                  <a:cs typeface="+mn-ea"/>
                  <a:sym typeface="+mn-lt"/>
                </a:endParaRPr>
              </a:p>
            </p:txBody>
          </p:sp>
          <p:sp>
            <p:nvSpPr>
              <p:cNvPr id="39" name="TextBox 24"/>
              <p:cNvSpPr txBox="1"/>
              <p:nvPr>
                <p:custDataLst>
                  <p:tags r:id="rId25"/>
                </p:custDataLst>
              </p:nvPr>
            </p:nvSpPr>
            <p:spPr>
              <a:xfrm>
                <a:off x="2597" y="5564"/>
                <a:ext cx="6240" cy="2105"/>
              </a:xfrm>
              <a:prstGeom prst="rect">
                <a:avLst/>
              </a:prstGeom>
              <a:noFill/>
            </p:spPr>
            <p:txBody>
              <a:bodyPr wrap="square" lIns="91423" tIns="45712" rIns="91423" bIns="45712" rtlCol="0">
                <a:spAutoFit/>
              </a:bodyPr>
              <a:p>
                <a:pPr marL="0" marR="0" lvl="0" indent="0" algn="l" defTabSz="1217930" rtl="0" eaLnBrk="1" fontAlgn="auto" latinLnBrk="0" hangingPunct="1">
                  <a:lnSpc>
                    <a:spcPct val="150000"/>
                  </a:lnSpc>
                  <a:spcBef>
                    <a:spcPts val="0"/>
                  </a:spcBef>
                  <a:spcAft>
                    <a:spcPts val="0"/>
                  </a:spcAft>
                  <a:buClrTx/>
                  <a:buSzTx/>
                  <a:buFontTx/>
                  <a:buNone/>
                  <a:defRPr/>
                </a:pPr>
                <a:r>
                  <a:rPr kumimoji="0" lang="zh-CN" altLang="en-US" b="0" i="0" u="none" strike="noStrike" kern="1200" cap="none" spc="0" normalizeH="0" baseline="0" noProof="0" dirty="0">
                    <a:ln>
                      <a:noFill/>
                    </a:ln>
                    <a:solidFill>
                      <a:schemeClr val="bg1">
                        <a:lumMod val="50000"/>
                      </a:schemeClr>
                    </a:solidFill>
                    <a:effectLst/>
                    <a:uLnTx/>
                    <a:uFillTx/>
                    <a:cs typeface="+mn-ea"/>
                    <a:sym typeface="+mn-lt"/>
                  </a:rPr>
                  <a:t>第三步：对账单进行结算</a:t>
                </a:r>
                <a:br>
                  <a:rPr kumimoji="0" lang="zh-CN" altLang="en-US" b="0" i="0" u="none" strike="noStrike" kern="1200" cap="none" spc="0" normalizeH="0" baseline="0" noProof="0" dirty="0">
                    <a:ln>
                      <a:noFill/>
                    </a:ln>
                    <a:solidFill>
                      <a:schemeClr val="bg1">
                        <a:lumMod val="50000"/>
                      </a:schemeClr>
                    </a:solidFill>
                    <a:effectLst/>
                    <a:uLnTx/>
                    <a:uFillTx/>
                    <a:cs typeface="+mn-ea"/>
                    <a:sym typeface="+mn-lt"/>
                  </a:rPr>
                </a:br>
                <a:r>
                  <a:rPr kumimoji="0" lang="zh-CN" altLang="en-US" b="0" i="0" u="none" strike="noStrike" kern="1200" cap="none" spc="0" normalizeH="0" baseline="0" noProof="0" dirty="0">
                    <a:ln>
                      <a:noFill/>
                    </a:ln>
                    <a:solidFill>
                      <a:schemeClr val="bg1">
                        <a:lumMod val="50000"/>
                      </a:schemeClr>
                    </a:solidFill>
                    <a:effectLst/>
                    <a:uLnTx/>
                    <a:uFillTx/>
                    <a:cs typeface="+mn-ea"/>
                    <a:sym typeface="+mn-lt"/>
                  </a:rPr>
                  <a:t>做好对账单后，选择支付方式给对账单进行结算，</a:t>
                </a:r>
                <a:endParaRPr kumimoji="0" lang="zh-CN" altLang="en-US" b="0" i="0" u="none" strike="noStrike" kern="1200" cap="none" spc="0" normalizeH="0" baseline="0" noProof="0" dirty="0">
                  <a:ln>
                    <a:noFill/>
                  </a:ln>
                  <a:solidFill>
                    <a:schemeClr val="bg1">
                      <a:lumMod val="50000"/>
                    </a:schemeClr>
                  </a:solidFill>
                  <a:effectLst/>
                  <a:uLnTx/>
                  <a:uFillTx/>
                  <a:cs typeface="+mn-ea"/>
                  <a:sym typeface="+mn-lt"/>
                </a:endParaRPr>
              </a:p>
            </p:txBody>
          </p:sp>
        </p:grpSp>
        <p:grpSp>
          <p:nvGrpSpPr>
            <p:cNvPr id="40" name="组合 39"/>
            <p:cNvGrpSpPr/>
            <p:nvPr/>
          </p:nvGrpSpPr>
          <p:grpSpPr>
            <a:xfrm>
              <a:off x="2597" y="26799"/>
              <a:ext cx="6920" cy="3706"/>
              <a:chOff x="2597" y="3963"/>
              <a:chExt cx="6920" cy="3706"/>
            </a:xfrm>
          </p:grpSpPr>
          <p:sp>
            <p:nvSpPr>
              <p:cNvPr id="41" name="矩形 40"/>
              <p:cNvSpPr/>
              <p:nvPr>
                <p:custDataLst>
                  <p:tags r:id="rId26"/>
                </p:custDataLst>
              </p:nvPr>
            </p:nvSpPr>
            <p:spPr>
              <a:xfrm>
                <a:off x="2597" y="3963"/>
                <a:ext cx="5701" cy="919"/>
              </a:xfrm>
              <a:prstGeom prst="rect">
                <a:avLst/>
              </a:prstGeom>
            </p:spPr>
            <p:txBody>
              <a:bodyPr wrap="square">
                <a:spAutoFit/>
              </a:bodyPr>
              <a:p>
                <a:pPr algn="dist"/>
                <a:r>
                  <a:rPr lang="zh-CN" altLang="en-US" sz="3200" b="1" spc="600" dirty="0">
                    <a:solidFill>
                      <a:schemeClr val="tx1">
                        <a:lumMod val="65000"/>
                        <a:lumOff val="35000"/>
                      </a:schemeClr>
                    </a:solidFill>
                    <a:cs typeface="+mn-ea"/>
                    <a:sym typeface="+mn-lt"/>
                  </a:rPr>
                  <a:t>供应商费用单</a:t>
                </a:r>
                <a:endParaRPr kumimoji="1" lang="zh-CN" altLang="en-US" sz="3200" b="1" spc="600" dirty="0">
                  <a:solidFill>
                    <a:schemeClr val="tx1">
                      <a:lumMod val="65000"/>
                      <a:lumOff val="35000"/>
                    </a:schemeClr>
                  </a:solidFill>
                  <a:cs typeface="+mn-ea"/>
                  <a:sym typeface="+mn-lt"/>
                </a:endParaRPr>
              </a:p>
            </p:txBody>
          </p:sp>
          <p:sp>
            <p:nvSpPr>
              <p:cNvPr id="42" name="文本框 41"/>
              <p:cNvSpPr txBox="1"/>
              <p:nvPr>
                <p:custDataLst>
                  <p:tags r:id="rId27"/>
                </p:custDataLst>
              </p:nvPr>
            </p:nvSpPr>
            <p:spPr>
              <a:xfrm>
                <a:off x="2597" y="4871"/>
                <a:ext cx="6920" cy="533"/>
              </a:xfrm>
              <a:prstGeom prst="rect">
                <a:avLst/>
              </a:prstGeom>
              <a:noFill/>
            </p:spPr>
            <p:txBody>
              <a:bodyPr wrap="square" rtlCol="0">
                <a:spAutoFit/>
              </a:bodyPr>
              <a:p>
                <a:r>
                  <a:rPr lang="en-US" altLang="zh-CN" sz="1600" dirty="0">
                    <a:solidFill>
                      <a:schemeClr val="bg1">
                        <a:lumMod val="85000"/>
                      </a:schemeClr>
                    </a:solidFill>
                    <a:cs typeface="+mn-ea"/>
                    <a:sym typeface="+mn-lt"/>
                  </a:rPr>
                  <a:t>PLEASE ADD YOUR TITTLE HERE</a:t>
                </a:r>
                <a:endParaRPr lang="zh-CN" altLang="en-US" sz="1600" dirty="0">
                  <a:solidFill>
                    <a:schemeClr val="bg1">
                      <a:lumMod val="85000"/>
                    </a:schemeClr>
                  </a:solidFill>
                  <a:cs typeface="+mn-ea"/>
                  <a:sym typeface="+mn-lt"/>
                </a:endParaRPr>
              </a:p>
            </p:txBody>
          </p:sp>
          <p:sp>
            <p:nvSpPr>
              <p:cNvPr id="43" name="TextBox 24"/>
              <p:cNvSpPr txBox="1"/>
              <p:nvPr>
                <p:custDataLst>
                  <p:tags r:id="rId28"/>
                </p:custDataLst>
              </p:nvPr>
            </p:nvSpPr>
            <p:spPr>
              <a:xfrm>
                <a:off x="2597" y="5564"/>
                <a:ext cx="6240" cy="2105"/>
              </a:xfrm>
              <a:prstGeom prst="rect">
                <a:avLst/>
              </a:prstGeom>
              <a:noFill/>
            </p:spPr>
            <p:txBody>
              <a:bodyPr wrap="square" lIns="91423" tIns="45712" rIns="91423" bIns="45712" rtlCol="0">
                <a:spAutoFit/>
              </a:bodyPr>
              <a:p>
                <a:pPr marL="0" marR="0" lvl="0" indent="0" algn="l" defTabSz="1217930" rtl="0" eaLnBrk="1" fontAlgn="auto" latinLnBrk="0" hangingPunct="1">
                  <a:lnSpc>
                    <a:spcPct val="150000"/>
                  </a:lnSpc>
                  <a:spcBef>
                    <a:spcPts val="0"/>
                  </a:spcBef>
                  <a:spcAft>
                    <a:spcPts val="0"/>
                  </a:spcAft>
                  <a:buClrTx/>
                  <a:buSzTx/>
                  <a:buFontTx/>
                  <a:buNone/>
                  <a:defRPr/>
                </a:pPr>
                <a:r>
                  <a:rPr kumimoji="0" lang="zh-CN" altLang="en-US" b="0" i="0" u="none" strike="noStrike" kern="1200" cap="none" spc="0" normalizeH="0" baseline="0" noProof="0" dirty="0">
                    <a:ln>
                      <a:noFill/>
                    </a:ln>
                    <a:solidFill>
                      <a:schemeClr val="bg1">
                        <a:lumMod val="50000"/>
                      </a:schemeClr>
                    </a:solidFill>
                    <a:effectLst/>
                    <a:uLnTx/>
                    <a:uFillTx/>
                    <a:cs typeface="+mn-ea"/>
                    <a:sym typeface="+mn-lt"/>
                  </a:rPr>
                  <a:t>商家与供应商之间的费用清单，收支方式有两种：应收款、应付款，比如像供应商收取摊位费之类。</a:t>
                </a:r>
                <a:endParaRPr kumimoji="0" lang="zh-CN" altLang="en-US" b="0" i="0" u="none" strike="noStrike" kern="1200" cap="none" spc="0" normalizeH="0" baseline="0" noProof="0" dirty="0">
                  <a:ln>
                    <a:noFill/>
                  </a:ln>
                  <a:solidFill>
                    <a:schemeClr val="bg1">
                      <a:lumMod val="50000"/>
                    </a:schemeClr>
                  </a:solidFill>
                  <a:effectLst/>
                  <a:uLnTx/>
                  <a:uFillTx/>
                  <a:cs typeface="+mn-ea"/>
                  <a:sym typeface="+mn-lt"/>
                </a:endParaRPr>
              </a:p>
            </p:txBody>
          </p:sp>
        </p:grpSp>
        <p:grpSp>
          <p:nvGrpSpPr>
            <p:cNvPr id="44" name="组合 43"/>
            <p:cNvGrpSpPr/>
            <p:nvPr/>
          </p:nvGrpSpPr>
          <p:grpSpPr>
            <a:xfrm>
              <a:off x="2725" y="34188"/>
              <a:ext cx="6920" cy="3051"/>
              <a:chOff x="2075" y="11195"/>
              <a:chExt cx="6920" cy="3051"/>
            </a:xfrm>
          </p:grpSpPr>
          <p:sp>
            <p:nvSpPr>
              <p:cNvPr id="45" name="矩形 44"/>
              <p:cNvSpPr/>
              <p:nvPr>
                <p:custDataLst>
                  <p:tags r:id="rId29"/>
                </p:custDataLst>
              </p:nvPr>
            </p:nvSpPr>
            <p:spPr>
              <a:xfrm>
                <a:off x="2075" y="11195"/>
                <a:ext cx="5701" cy="919"/>
              </a:xfrm>
              <a:prstGeom prst="rect">
                <a:avLst/>
              </a:prstGeom>
            </p:spPr>
            <p:txBody>
              <a:bodyPr wrap="square">
                <a:spAutoFit/>
              </a:bodyPr>
              <a:p>
                <a:pPr algn="dist"/>
                <a:r>
                  <a:rPr lang="zh-CN" altLang="en-US" sz="3200" b="1" spc="600" dirty="0">
                    <a:solidFill>
                      <a:schemeClr val="tx1">
                        <a:lumMod val="65000"/>
                        <a:lumOff val="35000"/>
                      </a:schemeClr>
                    </a:solidFill>
                    <a:cs typeface="+mn-ea"/>
                    <a:sym typeface="+mn-lt"/>
                  </a:rPr>
                  <a:t>供应商预付款</a:t>
                </a:r>
                <a:endParaRPr kumimoji="1" lang="en-US" altLang="zh-CN" sz="3200" b="1" spc="600" dirty="0">
                  <a:solidFill>
                    <a:schemeClr val="tx1">
                      <a:lumMod val="65000"/>
                      <a:lumOff val="35000"/>
                    </a:schemeClr>
                  </a:solidFill>
                  <a:cs typeface="+mn-ea"/>
                  <a:sym typeface="+mn-lt"/>
                </a:endParaRPr>
              </a:p>
            </p:txBody>
          </p:sp>
          <p:sp>
            <p:nvSpPr>
              <p:cNvPr id="46" name="文本框 45"/>
              <p:cNvSpPr txBox="1"/>
              <p:nvPr>
                <p:custDataLst>
                  <p:tags r:id="rId30"/>
                </p:custDataLst>
              </p:nvPr>
            </p:nvSpPr>
            <p:spPr>
              <a:xfrm>
                <a:off x="2075" y="12103"/>
                <a:ext cx="6920" cy="533"/>
              </a:xfrm>
              <a:prstGeom prst="rect">
                <a:avLst/>
              </a:prstGeom>
              <a:noFill/>
            </p:spPr>
            <p:txBody>
              <a:bodyPr wrap="square" rtlCol="0">
                <a:spAutoFit/>
              </a:bodyPr>
              <a:p>
                <a:r>
                  <a:rPr lang="en-US" altLang="zh-CN" sz="1600" dirty="0">
                    <a:solidFill>
                      <a:schemeClr val="bg1">
                        <a:lumMod val="85000"/>
                      </a:schemeClr>
                    </a:solidFill>
                    <a:cs typeface="+mn-ea"/>
                    <a:sym typeface="+mn-lt"/>
                  </a:rPr>
                  <a:t>PLEASE ADD YOUR TITTLE HERE</a:t>
                </a:r>
                <a:endParaRPr lang="zh-CN" altLang="en-US" sz="1600" dirty="0">
                  <a:solidFill>
                    <a:schemeClr val="bg1">
                      <a:lumMod val="85000"/>
                    </a:schemeClr>
                  </a:solidFill>
                  <a:cs typeface="+mn-ea"/>
                  <a:sym typeface="+mn-lt"/>
                </a:endParaRPr>
              </a:p>
            </p:txBody>
          </p:sp>
          <p:sp>
            <p:nvSpPr>
              <p:cNvPr id="54" name="TextBox 24"/>
              <p:cNvSpPr txBox="1"/>
              <p:nvPr>
                <p:custDataLst>
                  <p:tags r:id="rId31"/>
                </p:custDataLst>
              </p:nvPr>
            </p:nvSpPr>
            <p:spPr>
              <a:xfrm>
                <a:off x="2075" y="12796"/>
                <a:ext cx="6240" cy="1450"/>
              </a:xfrm>
              <a:prstGeom prst="rect">
                <a:avLst/>
              </a:prstGeom>
              <a:noFill/>
            </p:spPr>
            <p:txBody>
              <a:bodyPr wrap="square" lIns="91423" tIns="45712" rIns="91423" bIns="45712" rtlCol="0">
                <a:spAutoFit/>
              </a:bodyPr>
              <a:p>
                <a:pPr marL="0" marR="0" lvl="0" indent="0" algn="l" defTabSz="1217930" rtl="0" eaLnBrk="1" fontAlgn="auto" latinLnBrk="0" hangingPunct="1">
                  <a:lnSpc>
                    <a:spcPct val="150000"/>
                  </a:lnSpc>
                  <a:spcBef>
                    <a:spcPts val="0"/>
                  </a:spcBef>
                  <a:spcAft>
                    <a:spcPts val="0"/>
                  </a:spcAft>
                  <a:buClrTx/>
                  <a:buSzTx/>
                  <a:buFontTx/>
                  <a:buNone/>
                  <a:defRPr/>
                </a:pPr>
                <a:r>
                  <a:rPr kumimoji="0" lang="zh-CN" altLang="en-US" b="0" i="0" u="none" strike="noStrike" kern="1200" cap="none" spc="0" normalizeH="0" baseline="0" noProof="0" dirty="0">
                    <a:ln>
                      <a:noFill/>
                    </a:ln>
                    <a:solidFill>
                      <a:schemeClr val="bg1">
                        <a:lumMod val="50000"/>
                      </a:schemeClr>
                    </a:solidFill>
                    <a:effectLst/>
                    <a:uLnTx/>
                    <a:uFillTx/>
                    <a:cs typeface="+mn-ea"/>
                    <a:sym typeface="+mn-lt"/>
                  </a:rPr>
                  <a:t>用途说明：商家向供应商预付款，比如定金之类。</a:t>
                </a:r>
                <a:endParaRPr kumimoji="0" lang="zh-CN" altLang="en-US" b="0" i="0" u="none" strike="noStrike" kern="1200" cap="none" spc="0" normalizeH="0" baseline="0" noProof="0" dirty="0">
                  <a:ln>
                    <a:noFill/>
                  </a:ln>
                  <a:solidFill>
                    <a:schemeClr val="bg1">
                      <a:lumMod val="50000"/>
                    </a:schemeClr>
                  </a:solidFill>
                  <a:effectLst/>
                  <a:uLnTx/>
                  <a:uFillTx/>
                  <a:cs typeface="+mn-ea"/>
                  <a:sym typeface="+mn-lt"/>
                </a:endParaRPr>
              </a:p>
            </p:txBody>
          </p:sp>
        </p:grpSp>
        <p:grpSp>
          <p:nvGrpSpPr>
            <p:cNvPr id="58" name="组合 57"/>
            <p:cNvGrpSpPr/>
            <p:nvPr/>
          </p:nvGrpSpPr>
          <p:grpSpPr>
            <a:xfrm>
              <a:off x="2597" y="41577"/>
              <a:ext cx="6920" cy="3705"/>
              <a:chOff x="12280" y="23183"/>
              <a:chExt cx="6920" cy="3705"/>
            </a:xfrm>
          </p:grpSpPr>
          <p:sp>
            <p:nvSpPr>
              <p:cNvPr id="55" name="矩形 8"/>
              <p:cNvSpPr/>
              <p:nvPr>
                <p:custDataLst>
                  <p:tags r:id="rId32"/>
                </p:custDataLst>
              </p:nvPr>
            </p:nvSpPr>
            <p:spPr>
              <a:xfrm>
                <a:off x="12280" y="23183"/>
                <a:ext cx="5701" cy="919"/>
              </a:xfrm>
              <a:prstGeom prst="rect">
                <a:avLst/>
              </a:prstGeom>
            </p:spPr>
            <p:txBody>
              <a:bodyPr wrap="square">
                <a:spAutoFit/>
              </a:bodyPr>
              <a:p>
                <a:pPr algn="dist"/>
                <a:r>
                  <a:rPr lang="zh-CN" altLang="en-US" sz="3200" b="1" spc="600" dirty="0">
                    <a:solidFill>
                      <a:schemeClr val="tx1">
                        <a:lumMod val="65000"/>
                        <a:lumOff val="35000"/>
                      </a:schemeClr>
                    </a:solidFill>
                    <a:cs typeface="+mn-ea"/>
                    <a:sym typeface="+mn-lt"/>
                  </a:rPr>
                  <a:t>供应商扣补单</a:t>
                </a:r>
                <a:endParaRPr kumimoji="1" lang="zh-CN" altLang="en-US" sz="3200" b="1" spc="600" dirty="0">
                  <a:solidFill>
                    <a:schemeClr val="tx1">
                      <a:lumMod val="65000"/>
                      <a:lumOff val="35000"/>
                    </a:schemeClr>
                  </a:solidFill>
                  <a:cs typeface="+mn-ea"/>
                  <a:sym typeface="+mn-lt"/>
                </a:endParaRPr>
              </a:p>
            </p:txBody>
          </p:sp>
          <p:sp>
            <p:nvSpPr>
              <p:cNvPr id="56" name="文本框 55"/>
              <p:cNvSpPr txBox="1"/>
              <p:nvPr>
                <p:custDataLst>
                  <p:tags r:id="rId33"/>
                </p:custDataLst>
              </p:nvPr>
            </p:nvSpPr>
            <p:spPr>
              <a:xfrm>
                <a:off x="12280" y="24091"/>
                <a:ext cx="6920" cy="533"/>
              </a:xfrm>
              <a:prstGeom prst="rect">
                <a:avLst/>
              </a:prstGeom>
              <a:noFill/>
            </p:spPr>
            <p:txBody>
              <a:bodyPr wrap="square" rtlCol="0">
                <a:spAutoFit/>
              </a:bodyPr>
              <a:p>
                <a:r>
                  <a:rPr lang="en-US" altLang="zh-CN" sz="1600" dirty="0">
                    <a:solidFill>
                      <a:schemeClr val="bg1">
                        <a:lumMod val="85000"/>
                      </a:schemeClr>
                    </a:solidFill>
                    <a:cs typeface="+mn-ea"/>
                    <a:sym typeface="+mn-lt"/>
                  </a:rPr>
                  <a:t>PLEASE ADD YOUR TITTLE HERE</a:t>
                </a:r>
                <a:endParaRPr lang="zh-CN" altLang="en-US" sz="1600" dirty="0">
                  <a:solidFill>
                    <a:schemeClr val="bg1">
                      <a:lumMod val="85000"/>
                    </a:schemeClr>
                  </a:solidFill>
                  <a:cs typeface="+mn-ea"/>
                  <a:sym typeface="+mn-lt"/>
                </a:endParaRPr>
              </a:p>
            </p:txBody>
          </p:sp>
          <p:sp>
            <p:nvSpPr>
              <p:cNvPr id="57" name="TextBox 24"/>
              <p:cNvSpPr txBox="1"/>
              <p:nvPr>
                <p:custDataLst>
                  <p:tags r:id="rId34"/>
                </p:custDataLst>
              </p:nvPr>
            </p:nvSpPr>
            <p:spPr>
              <a:xfrm>
                <a:off x="12280" y="24784"/>
                <a:ext cx="6240" cy="2105"/>
              </a:xfrm>
              <a:prstGeom prst="rect">
                <a:avLst/>
              </a:prstGeom>
              <a:noFill/>
            </p:spPr>
            <p:txBody>
              <a:bodyPr wrap="square" lIns="91423" tIns="45712" rIns="91423" bIns="45712" rtlCol="0">
                <a:spAutoFit/>
              </a:bodyPr>
              <a:p>
                <a:pPr marL="0" marR="0" lvl="0" indent="0" algn="l" defTabSz="1217930" rtl="0" eaLnBrk="1" fontAlgn="auto" latinLnBrk="0" hangingPunct="1">
                  <a:lnSpc>
                    <a:spcPct val="150000"/>
                  </a:lnSpc>
                  <a:spcBef>
                    <a:spcPts val="0"/>
                  </a:spcBef>
                  <a:spcAft>
                    <a:spcPts val="0"/>
                  </a:spcAft>
                  <a:buClrTx/>
                  <a:buSzTx/>
                  <a:buFontTx/>
                  <a:buNone/>
                  <a:defRPr/>
                </a:pPr>
                <a:r>
                  <a:rPr kumimoji="0" lang="zh-CN" altLang="en-US" b="0" i="0" u="none" strike="noStrike" kern="1200" cap="none" spc="0" normalizeH="0" baseline="0" noProof="0" dirty="0">
                    <a:ln>
                      <a:noFill/>
                    </a:ln>
                    <a:solidFill>
                      <a:schemeClr val="bg1">
                        <a:lumMod val="50000"/>
                      </a:schemeClr>
                    </a:solidFill>
                    <a:effectLst/>
                    <a:uLnTx/>
                    <a:uFillTx/>
                    <a:cs typeface="+mn-ea"/>
                    <a:sym typeface="+mn-lt"/>
                  </a:rPr>
                  <a:t>使用场景：供应商向商家补扣，比如库存补扣，单据补扣，销售补扣，针对供应商做的活动商品进行补助商家。</a:t>
                </a:r>
                <a:endParaRPr kumimoji="0" lang="zh-CN" altLang="en-US" b="0" i="0" u="none" strike="noStrike" kern="1200" cap="none" spc="0" normalizeH="0" baseline="0" noProof="0" dirty="0">
                  <a:ln>
                    <a:noFill/>
                  </a:ln>
                  <a:solidFill>
                    <a:schemeClr val="bg1">
                      <a:lumMod val="50000"/>
                    </a:schemeClr>
                  </a:solidFill>
                  <a:effectLst/>
                  <a:uLnTx/>
                  <a:uFillTx/>
                  <a:cs typeface="+mn-ea"/>
                  <a:sym typeface="+mn-lt"/>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PP_MARK_KEY" val="ce2da677-7f92-428e-876d-20074088e381"/>
  <p:tag name="COMMONDATA" val="eyJoZGlkIjoiYjA0NDFhNDRhNDY5MGY0NTE0ZWQzNGQwMzk1NWI0YTgifQ=="/>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2i351nd">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9313</Words>
  <Application>WPS 演示</Application>
  <PresentationFormat>自定义</PresentationFormat>
  <Paragraphs>902</Paragraphs>
  <Slides>51</Slides>
  <Notes>24</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51</vt:i4>
      </vt:variant>
    </vt:vector>
  </HeadingPairs>
  <TitlesOfParts>
    <vt:vector size="68" baseType="lpstr">
      <vt:lpstr>Arial</vt:lpstr>
      <vt:lpstr>宋体</vt:lpstr>
      <vt:lpstr>Wingdings</vt:lpstr>
      <vt:lpstr>微软雅黑</vt:lpstr>
      <vt:lpstr>Arial Unicode MS</vt:lpstr>
      <vt:lpstr>等线</vt:lpstr>
      <vt:lpstr>Calibri</vt:lpstr>
      <vt:lpstr>Simply City Light</vt:lpstr>
      <vt:lpstr>Yu Gothic UI Light</vt:lpstr>
      <vt:lpstr>SimSun-ExtB</vt:lpstr>
      <vt:lpstr>Helvetica Neue Medium</vt:lpstr>
      <vt:lpstr>Gill Sans</vt:lpstr>
      <vt:lpstr>Quicksand Regular</vt:lpstr>
      <vt:lpstr>Segoe Print</vt:lpstr>
      <vt:lpstr>Arial</vt:lpstr>
      <vt:lpstr>第一PPT，www.1ppt.com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第一PPT，www.1ppt.com</Company>
  <LinksUpToDate>false</LinksUpToDate>
  <SharedDoc>false</SharedDoc>
  <HyperlinksChanged>false</HyperlinksChanged>
  <AppVersion>14.0000</AppVersion>
  <Manager>第一PPT</Manager>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蓝色工作汇报</dc:title>
  <dc:creator>第一PPT</dc:creator>
  <cp:keywords>www.1ppt.com</cp:keywords>
  <dc:description>www.1ppt.com</dc:description>
  <cp:lastModifiedBy>太阳的影子</cp:lastModifiedBy>
  <cp:revision>21</cp:revision>
  <dcterms:created xsi:type="dcterms:W3CDTF">2021-06-12T07:20:00Z</dcterms:created>
  <dcterms:modified xsi:type="dcterms:W3CDTF">2023-06-02T07:49:12Z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460940B50F9840479FB2A4C8A73C639C_12</vt:lpwstr>
  </property>
  <property fmtid="{D5CDD505-2E9C-101B-9397-08002B2CF9AE}" pid="3" name="KSOProductBuildVer">
    <vt:lpwstr>2052-11.1.0.14309</vt:lpwstr>
  </property>
</Properties>
</file>